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7" r:id="rId9"/>
    <p:sldId id="268" r:id="rId10"/>
    <p:sldId id="287" r:id="rId11"/>
    <p:sldId id="282" r:id="rId12"/>
    <p:sldId id="284" r:id="rId13"/>
    <p:sldId id="285" r:id="rId14"/>
    <p:sldId id="286" r:id="rId15"/>
    <p:sldId id="277" r:id="rId16"/>
    <p:sldId id="278" r:id="rId17"/>
    <p:sldId id="279" r:id="rId18"/>
    <p:sldId id="280" r:id="rId19"/>
    <p:sldId id="283" r:id="rId20"/>
    <p:sldId id="281" r:id="rId21"/>
  </p:sldIdLst>
  <p:sldSz cx="9144000" cy="6858000" type="screen4x3"/>
  <p:notesSz cx="6858000" cy="9144000"/>
  <p:defaultTextStyle>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9" autoAdjust="0"/>
    <p:restoredTop sz="90370" autoAdjust="0"/>
  </p:normalViewPr>
  <p:slideViewPr>
    <p:cSldViewPr>
      <p:cViewPr varScale="1">
        <p:scale>
          <a:sx n="77" d="100"/>
          <a:sy n="77" d="100"/>
        </p:scale>
        <p:origin x="-1435" y="-8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EA102-D517-4613-96AB-BDC5C7BCCE35}" type="datetimeFigureOut">
              <a:rPr lang="en-US" smtClean="0"/>
              <a:pPr/>
              <a:t>9/19/2010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2D9B-9541-4D22-AE97-CA2D6DB8F73A}" type="slidenum">
              <a:rPr lang="en-US" smtClean="0"/>
              <a:pPr/>
              <a:t>‹#›</a:t>
            </a:fld>
            <a:endParaRPr lang="en-US" dirty="0"/>
          </a:p>
        </p:txBody>
      </p:sp>
    </p:spTree>
    <p:extLst>
      <p:ext uri="{BB962C8B-B14F-4D97-AF65-F5344CB8AC3E}">
        <p14:creationId xmlns:p14="http://schemas.microsoft.com/office/powerpoint/2010/main" val="17556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Presented at the 2010 ESRI International Users Conference, Thursday July 15, 2010, San Diego, CA.  Contact Information-</a:t>
            </a:r>
            <a:r>
              <a:rPr lang="en-US" baseline="0" dirty="0" smtClean="0"/>
              <a:t> Email: jim.mitchell@la.gov; Phone: 225/379-1881; Address: LADOTD Computer Center, 1201 Capitol Access Rd, Baton Rouge, LA 70802-4438</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delivery, services, and interoperability require an enterprise GIS architecture.  In this figure, the user levels served by the system appear on each side, with external users on the left, internal users on the right.  Level-0 users appear at the top and more experienced users toward the bottom.</a:t>
            </a:r>
          </a:p>
          <a:p>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“AAAAA” data quality standard describes the essential elements of data quality that must be attained when developing and maintaining an enterprise GIS database.</a:t>
            </a:r>
          </a:p>
          <a:p>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status of the USGS 7.5-minute</a:t>
            </a:r>
            <a:r>
              <a:rPr lang="en-US" baseline="0" dirty="0" smtClean="0"/>
              <a:t> Quadrangle Map Series, as of January 2010.  The significance of this figure is that paper maps were used in the </a:t>
            </a:r>
            <a:r>
              <a:rPr lang="en-US" baseline="0" dirty="0" err="1" smtClean="0"/>
              <a:t>1970s</a:t>
            </a:r>
            <a:r>
              <a:rPr lang="en-US" baseline="0" dirty="0" smtClean="0"/>
              <a:t> to create the data used in GIS.  Although paper maps were updated, until around the year 2000, the GIS data taken from earlier versions of the maps were never updated.  As a result, most “authoritative” data from the USGS are badly out of date.  To further complicate the situation, current aerial imagery match neither the paper maps nor the digital data.</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Statistics depicting how up to date the paper maps are from the  USGS 7.5-minute Quadrangle Maps Series, as of January 2010.</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coastal GIS data in Louisiana.  In this figure, orange areas represent the coastline</a:t>
            </a:r>
            <a:r>
              <a:rPr lang="en-US" baseline="0" dirty="0" smtClean="0"/>
              <a:t> from the most current NOAA “T” sheets, collected in the </a:t>
            </a:r>
            <a:r>
              <a:rPr lang="en-US" baseline="0" dirty="0" err="1" smtClean="0"/>
              <a:t>1930s</a:t>
            </a:r>
            <a:r>
              <a:rPr lang="en-US" baseline="0" dirty="0" smtClean="0"/>
              <a:t>.  The green areas represent the most current coastline from the National Hydrography Dataset (NHD), taken from the most current USGS 7.5-minute Quadrangle Series.  The red areas were taken from 2005, post Hurricanes Katrina and Rita digital </a:t>
            </a:r>
            <a:r>
              <a:rPr lang="en-US" baseline="0" dirty="0" err="1" smtClean="0"/>
              <a:t>orthoimagery</a:t>
            </a:r>
            <a:r>
              <a:rPr lang="en-US" baseline="0" dirty="0" smtClean="0"/>
              <a:t>.  Today, the orange and green areas are open water.</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1200" b="0" kern="1200" dirty="0" smtClean="0">
                <a:solidFill>
                  <a:schemeClr val="tx1"/>
                </a:solidFill>
                <a:latin typeface="+mn-lt"/>
                <a:ea typeface="+mn-ea"/>
                <a:cs typeface="+mn-cs"/>
              </a:rPr>
              <a:t>State Government collects data for three reasons: 1.) It is mandated by the state Legislature or Governor, 2.) It is necessary to carryout its mission, or 3.) It is mandated by the federal government.  The data are managed using the protocols dictated by the disciplines represented within the agency (agriculture, health, engineering, etc.).  Likewise, access to and distribution of the data is also governed by the standards and professional practices represented within each agency.  The release and distribution of the data are typically governed by open records laws.</a:t>
            </a:r>
            <a:endParaRPr lang="en-US" b="0" dirty="0"/>
          </a:p>
        </p:txBody>
      </p:sp>
      <p:sp>
        <p:nvSpPr>
          <p:cNvPr id="4" name="Slide Number Placeholder 3"/>
          <p:cNvSpPr>
            <a:spLocks noGrp="1"/>
          </p:cNvSpPr>
          <p:nvPr>
            <p:ph type="sldNum" sz="quarter" idx="10"/>
          </p:nvPr>
        </p:nvSpPr>
        <p:spPr/>
        <p:txBody>
          <a:bodyPr/>
          <a:lstStyle/>
          <a:p>
            <a:fld id="{3DB78BC0-FAF5-4674-9A04-4F8B73E018D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federated government-wide enterprise GIS is constructed through the collaborative efforts of all elements of state government.  Each entity provides the mission-driven data they collect.  This helps to maintain the data quality and streamline its delivery to decision makers.  In contrast, the digital base map must be the responsibility of one or more state agencies.</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91EB3C-AD6E-4C0B-A10F-52020C58D02D}"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framework data that comprise the digital map base are used by many different government functions.  As such, it constitutes the foundation of all geospatial interoperability across all agencies and levels of government.  The government-wide enterprise GIS requires a “AAAAA” base map.</a:t>
            </a:r>
            <a:endParaRPr lang="en-US" sz="1200" kern="1200" dirty="0">
              <a:solidFill>
                <a:schemeClr val="tx1"/>
              </a:solidFill>
              <a:latin typeface="+mn-lt"/>
              <a:ea typeface="+mn-ea"/>
              <a:cs typeface="+mn-cs"/>
            </a:endParaRP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4B5B2-91CC-44EC-9DEC-3713854CBCCA}"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framework layers perform a myriad of different functions.  Each agony has its own unique ways of using the framework data and combining the mission-driven data that they collect.  With a single base map, all agencies are on the same map and their data will properly interact.  This “one map” approach provides coincidence in location and topology and promotes interoperability across the government-wide enterprise GIS.</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DB1E8-9AC7-4E8A-A619-DBC8053237BF}"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Emergency operations provide an excellent opportunity to examine the strengths of the Federated GIS Model.  Hurricane Advisories are issued every six hours by the National Hurricane Center.  Each Advisory provides storm location, forecast path, and forecast wind paths, among other spatial information.  These data can be obtained from the NOAA-NHC server and put in the enterprise database.  Once availed locally, it can be served to other members of the government-wide enterprise GIS or the public, at large.  This slide shows Hurricane Gustav Advisory #28.  At the time of this Advisory, it is clear that most of the state will be impacted by tropical storm-force winds.  Using GIS technology, all critical infrastructure facilities can be evaluated for their probable risk.</a:t>
            </a:r>
          </a:p>
        </p:txBody>
      </p:sp>
      <p:sp>
        <p:nvSpPr>
          <p:cNvPr id="4" name="Slide Number Placeholder 3"/>
          <p:cNvSpPr>
            <a:spLocks noGrp="1"/>
          </p:cNvSpPr>
          <p:nvPr>
            <p:ph type="sldNum" sz="quarter" idx="5"/>
          </p:nvPr>
        </p:nvSpPr>
        <p:spPr/>
        <p:txBody>
          <a:bodyPr/>
          <a:lstStyle/>
          <a:p>
            <a:pPr>
              <a:defRPr/>
            </a:pPr>
            <a:fld id="{18C32DFC-664D-4F14-955F-ABFFFDAED75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“Enterprise GIS User Model” first presented by Mitchell and Kent at the 2007 ESRI International users Conference, “Deploying Enterprise GIS in a State Agency” (copies available upon request).  This model describes the types and levels of users who consume GIS data and services.  This model provides the foundation for developing and providing GIS data and applications to a broad range of users.</a:t>
            </a:r>
          </a:p>
        </p:txBody>
      </p:sp>
      <p:sp>
        <p:nvSpPr>
          <p:cNvPr id="4" name="Slide Number Placeholder 3"/>
          <p:cNvSpPr>
            <a:spLocks noGrp="1"/>
          </p:cNvSpPr>
          <p:nvPr>
            <p:ph type="sldNum" sz="quarter" idx="10"/>
          </p:nvPr>
        </p:nvSpPr>
        <p:spPr/>
        <p:txBody>
          <a:bodyPr/>
          <a:lstStyle/>
          <a:p>
            <a:fld id="{802B2D9B-9541-4D22-AE97-CA2D6DB8F73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During emergency operations, data can be ingested from authoritative source(s).  In this case, it is the NOAA-National Hurricane Center.  Once on the DOTD server, it is immediately available to the entire enterprise.  Within DOTD, the data are used for situational awareness and are provided through business intelligence (BI) and dashboard applications.  These are available at all levels of the Department to support mission-driven, transportation responses.  The data are also available to other agencies supporting their own missions.  In this diagram, the Louisiana Department of Natural Resources (DNR), Department of Environmental Quality (DEQ), Department of health and Hospitals (DHH), and LSU Medical Special Needs all consume services and data from DOTD.  These agencies fulfill their own roles in the emergency response plan.  In this case, DHH is maintaining a database of hospital status (EMSTAT) that is updated every twelve hours by the hospitals.  This, in-turn, can be made available to the LSU Medical Special Needs triage unit to find out where they can dispatch patients they receive from facilities closed by the on-coming storm.  All of this happens in real-time within the agencies know how to handle their data.</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92C57B-35BC-4831-A4CF-D91E953BD2A8}"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GIS User Model – Level-0 Users.  This cohort of users includes the least sophisticated users.  Many do not know of GIS, but require data that come from a map.  They may not have access to any GIS technology, so are best served through server-based methods.</a:t>
            </a:r>
          </a:p>
        </p:txBody>
      </p:sp>
      <p:sp>
        <p:nvSpPr>
          <p:cNvPr id="4" name="Slide Number Placeholder 3"/>
          <p:cNvSpPr>
            <a:spLocks noGrp="1"/>
          </p:cNvSpPr>
          <p:nvPr>
            <p:ph type="sldNum" sz="quarter" idx="10"/>
          </p:nvPr>
        </p:nvSpPr>
        <p:spPr/>
        <p:txBody>
          <a:bodyPr/>
          <a:lstStyle/>
          <a:p>
            <a:fld id="{802B2D9B-9541-4D22-AE97-CA2D6DB8F73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GIS User Model – Level-1 Users.  This cohort of users includes those with limited access and little experience using GIS.  They know that they require data from a map and may know that GIS technology can be used to get it.  However, they have little knowledge of how to use GIS.  These users’ data needs are best accommodated through server-based methods.  However, training can allow these users to take advantage of GIS software to perform basic data query and map creation tasks.</a:t>
            </a:r>
          </a:p>
        </p:txBody>
      </p:sp>
      <p:sp>
        <p:nvSpPr>
          <p:cNvPr id="4" name="Slide Number Placeholder 3"/>
          <p:cNvSpPr>
            <a:spLocks noGrp="1"/>
          </p:cNvSpPr>
          <p:nvPr>
            <p:ph type="sldNum" sz="quarter" idx="10"/>
          </p:nvPr>
        </p:nvSpPr>
        <p:spPr/>
        <p:txBody>
          <a:bodyPr/>
          <a:lstStyle/>
          <a:p>
            <a:fld id="{802B2D9B-9541-4D22-AE97-CA2D6DB8F73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GIS User Model – Level-2 Users.  This cohort of users regularly access GIS technology in the performance of their work.  They know enough about how to use GIS technology to regularly perform data query and map production.  They most likely started as Level-1 users who require additional spatial analysis and </a:t>
            </a:r>
            <a:r>
              <a:rPr lang="en-US" sz="1200" i="1" kern="1200" dirty="0" smtClean="0">
                <a:solidFill>
                  <a:schemeClr val="tx1"/>
                </a:solidFill>
                <a:latin typeface="+mn-lt"/>
                <a:ea typeface="+mn-ea"/>
                <a:cs typeface="+mn-cs"/>
              </a:rPr>
              <a:t>ad hoc</a:t>
            </a:r>
            <a:r>
              <a:rPr lang="en-US" sz="1200" kern="1200" dirty="0" smtClean="0">
                <a:solidFill>
                  <a:schemeClr val="tx1"/>
                </a:solidFill>
                <a:latin typeface="+mn-lt"/>
                <a:ea typeface="+mn-ea"/>
                <a:cs typeface="+mn-cs"/>
              </a:rPr>
              <a:t> capabilities that are not available through server-based GIS technology and received additional GIS training to do their work.</a:t>
            </a:r>
          </a:p>
        </p:txBody>
      </p:sp>
      <p:sp>
        <p:nvSpPr>
          <p:cNvPr id="4" name="Slide Number Placeholder 3"/>
          <p:cNvSpPr>
            <a:spLocks noGrp="1"/>
          </p:cNvSpPr>
          <p:nvPr>
            <p:ph type="sldNum" sz="quarter" idx="10"/>
          </p:nvPr>
        </p:nvSpPr>
        <p:spPr/>
        <p:txBody>
          <a:bodyPr/>
          <a:lstStyle/>
          <a:p>
            <a:fld id="{802B2D9B-9541-4D22-AE97-CA2D6DB8F73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GIS User Model – Level-3 Users.  This cohort of users is often called, “super-users” and regularly performance advanced spatial and other GIS analyses as a function of their job.  They have moved up from lower-level user levels by receiving additional GIS training.  Although these users can take advantage of server-based technology, their work requires advanced spatial analysis and </a:t>
            </a:r>
            <a:r>
              <a:rPr lang="en-US" sz="1200" i="1" kern="1200" dirty="0" smtClean="0">
                <a:solidFill>
                  <a:schemeClr val="tx1"/>
                </a:solidFill>
                <a:latin typeface="+mn-lt"/>
                <a:ea typeface="+mn-ea"/>
                <a:cs typeface="+mn-cs"/>
              </a:rPr>
              <a:t>ad hoc</a:t>
            </a:r>
            <a:r>
              <a:rPr lang="en-US" sz="1200" kern="1200" dirty="0" smtClean="0">
                <a:solidFill>
                  <a:schemeClr val="tx1"/>
                </a:solidFill>
                <a:latin typeface="+mn-lt"/>
                <a:ea typeface="+mn-ea"/>
                <a:cs typeface="+mn-cs"/>
              </a:rPr>
              <a:t> capabilities, including programming, data management, and other advanced IT skills.</a:t>
            </a:r>
          </a:p>
        </p:txBody>
      </p:sp>
      <p:sp>
        <p:nvSpPr>
          <p:cNvPr id="4" name="Slide Number Placeholder 3"/>
          <p:cNvSpPr>
            <a:spLocks noGrp="1"/>
          </p:cNvSpPr>
          <p:nvPr>
            <p:ph type="sldNum" sz="quarter" idx="10"/>
          </p:nvPr>
        </p:nvSpPr>
        <p:spPr/>
        <p:txBody>
          <a:bodyPr/>
          <a:lstStyle/>
          <a:p>
            <a:fld id="{802B2D9B-9541-4D22-AE97-CA2D6DB8F73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Enterprise GIS User Model – IT GIS Staff.  This is a small group of IT professionals competent in GIS technology, advanced spatial analysis and, other GIS skills.  In addition, IT skills including database design and management, programming, web development, and other skills necessary to support an enterprise GI S system.  This is the primary function of their job, which includes technical support, project development, data management, and training; all related to the agency’s GIS.  These professionals require a broad range of skills and experience at an advanced level.  These are not, "entry-level,” positions.</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review of the Enterprise GIS User Model – See Slide #2 for details.</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characteristics of agency-level enterprise GIS not only provide the framework for implementing and developing a local GIS program, it also provides the necessary elements to build on GIS services at a statewide level of government organization.  In fact, it provides the mechanisms for cross government (local, state, federal) interaction and interoperability.  </a:t>
            </a:r>
          </a:p>
        </p:txBody>
      </p:sp>
      <p:sp>
        <p:nvSpPr>
          <p:cNvPr id="4" name="Slide Number Placeholder 3"/>
          <p:cNvSpPr>
            <a:spLocks noGrp="1"/>
          </p:cNvSpPr>
          <p:nvPr>
            <p:ph type="sldNum" sz="quarter" idx="10"/>
          </p:nvPr>
        </p:nvSpPr>
        <p:spPr/>
        <p:txBody>
          <a:bodyPr/>
          <a:lstStyle/>
          <a:p>
            <a:fld id="{802B2D9B-9541-4D22-AE97-CA2D6DB8F73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3EC6F10-D859-4E25-83D2-BE18E0B13CFF}"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EB9D2C3-5594-486B-A1B4-D4F1EE63954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44EFEBF-6D07-41CD-859F-D6F3C5BEA7FC}"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8007C15-80CC-466F-A249-CBA93768E73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1506CD3-7CCE-4810-84E9-403C570D62C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AB6BCD3-881E-4BD4-B74F-3ABDD425DE7B}"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4E16162-D1EF-4C5E-9889-96BB8F18082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4F8CE49-026C-4D82-819A-9230FE92499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21021A7-9CAF-46C3-822B-23EF617A068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ABB6721-B9F5-4405-81FB-F8416E5B3DD6}"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013183-C010-4E6E-8EF1-184D4BFE64E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1DFC1A0-B266-4FC5-9BCA-5C6E54D9BD8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89CCCAF7-E878-48DC-81ED-E6E89904A24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25.emf"/><Relationship Id="rId117" Type="http://schemas.openxmlformats.org/officeDocument/2006/relationships/image" Target="../media/image116.emf"/><Relationship Id="rId21" Type="http://schemas.openxmlformats.org/officeDocument/2006/relationships/image" Target="../media/image20.emf"/><Relationship Id="rId42" Type="http://schemas.openxmlformats.org/officeDocument/2006/relationships/image" Target="../media/image41.emf"/><Relationship Id="rId47" Type="http://schemas.openxmlformats.org/officeDocument/2006/relationships/image" Target="../media/image46.emf"/><Relationship Id="rId63" Type="http://schemas.openxmlformats.org/officeDocument/2006/relationships/image" Target="../media/image62.emf"/><Relationship Id="rId68" Type="http://schemas.openxmlformats.org/officeDocument/2006/relationships/image" Target="../media/image67.emf"/><Relationship Id="rId84" Type="http://schemas.openxmlformats.org/officeDocument/2006/relationships/image" Target="../media/image83.emf"/><Relationship Id="rId89" Type="http://schemas.openxmlformats.org/officeDocument/2006/relationships/image" Target="../media/image88.emf"/><Relationship Id="rId112" Type="http://schemas.openxmlformats.org/officeDocument/2006/relationships/image" Target="../media/image111.emf"/><Relationship Id="rId133" Type="http://schemas.openxmlformats.org/officeDocument/2006/relationships/image" Target="../media/image132.png"/><Relationship Id="rId138" Type="http://schemas.openxmlformats.org/officeDocument/2006/relationships/image" Target="../media/image137.emf"/><Relationship Id="rId154" Type="http://schemas.openxmlformats.org/officeDocument/2006/relationships/image" Target="../media/image153.emf"/><Relationship Id="rId159" Type="http://schemas.openxmlformats.org/officeDocument/2006/relationships/image" Target="../media/image158.emf"/><Relationship Id="rId175" Type="http://schemas.openxmlformats.org/officeDocument/2006/relationships/image" Target="../media/image174.emf"/><Relationship Id="rId170" Type="http://schemas.openxmlformats.org/officeDocument/2006/relationships/image" Target="../media/image169.emf"/><Relationship Id="rId16" Type="http://schemas.openxmlformats.org/officeDocument/2006/relationships/image" Target="../media/image15.emf"/><Relationship Id="rId107" Type="http://schemas.openxmlformats.org/officeDocument/2006/relationships/image" Target="../media/image106.emf"/><Relationship Id="rId11" Type="http://schemas.openxmlformats.org/officeDocument/2006/relationships/image" Target="../media/image10.emf"/><Relationship Id="rId32" Type="http://schemas.openxmlformats.org/officeDocument/2006/relationships/image" Target="../media/image31.emf"/><Relationship Id="rId37" Type="http://schemas.openxmlformats.org/officeDocument/2006/relationships/image" Target="../media/image36.emf"/><Relationship Id="rId53" Type="http://schemas.openxmlformats.org/officeDocument/2006/relationships/image" Target="../media/image52.emf"/><Relationship Id="rId58" Type="http://schemas.openxmlformats.org/officeDocument/2006/relationships/image" Target="../media/image57.emf"/><Relationship Id="rId74" Type="http://schemas.openxmlformats.org/officeDocument/2006/relationships/image" Target="../media/image73.emf"/><Relationship Id="rId79" Type="http://schemas.openxmlformats.org/officeDocument/2006/relationships/image" Target="../media/image78.emf"/><Relationship Id="rId102" Type="http://schemas.openxmlformats.org/officeDocument/2006/relationships/image" Target="../media/image101.emf"/><Relationship Id="rId123" Type="http://schemas.openxmlformats.org/officeDocument/2006/relationships/image" Target="../media/image122.emf"/><Relationship Id="rId128" Type="http://schemas.openxmlformats.org/officeDocument/2006/relationships/image" Target="../media/image127.emf"/><Relationship Id="rId144" Type="http://schemas.openxmlformats.org/officeDocument/2006/relationships/image" Target="../media/image143.png"/><Relationship Id="rId149" Type="http://schemas.openxmlformats.org/officeDocument/2006/relationships/image" Target="../media/image148.emf"/><Relationship Id="rId5" Type="http://schemas.openxmlformats.org/officeDocument/2006/relationships/image" Target="../media/image4.emf"/><Relationship Id="rId90" Type="http://schemas.openxmlformats.org/officeDocument/2006/relationships/image" Target="../media/image89.emf"/><Relationship Id="rId95" Type="http://schemas.openxmlformats.org/officeDocument/2006/relationships/image" Target="../media/image94.emf"/><Relationship Id="rId160" Type="http://schemas.openxmlformats.org/officeDocument/2006/relationships/image" Target="../media/image159.emf"/><Relationship Id="rId165" Type="http://schemas.openxmlformats.org/officeDocument/2006/relationships/image" Target="../media/image164.emf"/><Relationship Id="rId22" Type="http://schemas.openxmlformats.org/officeDocument/2006/relationships/image" Target="../media/image21.emf"/><Relationship Id="rId27" Type="http://schemas.openxmlformats.org/officeDocument/2006/relationships/image" Target="../media/image26.emf"/><Relationship Id="rId43" Type="http://schemas.openxmlformats.org/officeDocument/2006/relationships/image" Target="../media/image42.emf"/><Relationship Id="rId48" Type="http://schemas.openxmlformats.org/officeDocument/2006/relationships/image" Target="../media/image47.emf"/><Relationship Id="rId64" Type="http://schemas.openxmlformats.org/officeDocument/2006/relationships/image" Target="../media/image63.emf"/><Relationship Id="rId69" Type="http://schemas.openxmlformats.org/officeDocument/2006/relationships/image" Target="../media/image68.emf"/><Relationship Id="rId113" Type="http://schemas.openxmlformats.org/officeDocument/2006/relationships/image" Target="../media/image112.emf"/><Relationship Id="rId118" Type="http://schemas.openxmlformats.org/officeDocument/2006/relationships/image" Target="../media/image117.emf"/><Relationship Id="rId134" Type="http://schemas.openxmlformats.org/officeDocument/2006/relationships/image" Target="../media/image133.emf"/><Relationship Id="rId139" Type="http://schemas.openxmlformats.org/officeDocument/2006/relationships/image" Target="../media/image138.png"/><Relationship Id="rId80" Type="http://schemas.openxmlformats.org/officeDocument/2006/relationships/image" Target="../media/image79.emf"/><Relationship Id="rId85" Type="http://schemas.openxmlformats.org/officeDocument/2006/relationships/image" Target="../media/image84.emf"/><Relationship Id="rId150" Type="http://schemas.openxmlformats.org/officeDocument/2006/relationships/image" Target="../media/image149.emf"/><Relationship Id="rId155" Type="http://schemas.openxmlformats.org/officeDocument/2006/relationships/image" Target="../media/image154.png"/><Relationship Id="rId171" Type="http://schemas.openxmlformats.org/officeDocument/2006/relationships/image" Target="../media/image170.emf"/><Relationship Id="rId176" Type="http://schemas.openxmlformats.org/officeDocument/2006/relationships/image" Target="../media/image175.emf"/><Relationship Id="rId12" Type="http://schemas.openxmlformats.org/officeDocument/2006/relationships/image" Target="../media/image11.emf"/><Relationship Id="rId17" Type="http://schemas.openxmlformats.org/officeDocument/2006/relationships/image" Target="../media/image16.emf"/><Relationship Id="rId33" Type="http://schemas.openxmlformats.org/officeDocument/2006/relationships/image" Target="../media/image32.emf"/><Relationship Id="rId38" Type="http://schemas.openxmlformats.org/officeDocument/2006/relationships/image" Target="../media/image37.emf"/><Relationship Id="rId59" Type="http://schemas.openxmlformats.org/officeDocument/2006/relationships/image" Target="../media/image58.emf"/><Relationship Id="rId103" Type="http://schemas.openxmlformats.org/officeDocument/2006/relationships/image" Target="../media/image102.emf"/><Relationship Id="rId108" Type="http://schemas.openxmlformats.org/officeDocument/2006/relationships/image" Target="../media/image107.emf"/><Relationship Id="rId124" Type="http://schemas.openxmlformats.org/officeDocument/2006/relationships/image" Target="../media/image123.emf"/><Relationship Id="rId129" Type="http://schemas.openxmlformats.org/officeDocument/2006/relationships/image" Target="../media/image128.emf"/><Relationship Id="rId54" Type="http://schemas.openxmlformats.org/officeDocument/2006/relationships/image" Target="../media/image53.emf"/><Relationship Id="rId70" Type="http://schemas.openxmlformats.org/officeDocument/2006/relationships/image" Target="../media/image69.emf"/><Relationship Id="rId75" Type="http://schemas.openxmlformats.org/officeDocument/2006/relationships/image" Target="../media/image74.emf"/><Relationship Id="rId91" Type="http://schemas.openxmlformats.org/officeDocument/2006/relationships/image" Target="../media/image90.emf"/><Relationship Id="rId96" Type="http://schemas.openxmlformats.org/officeDocument/2006/relationships/image" Target="../media/image95.emf"/><Relationship Id="rId140" Type="http://schemas.openxmlformats.org/officeDocument/2006/relationships/image" Target="../media/image139.emf"/><Relationship Id="rId145" Type="http://schemas.openxmlformats.org/officeDocument/2006/relationships/image" Target="../media/image144.emf"/><Relationship Id="rId161" Type="http://schemas.openxmlformats.org/officeDocument/2006/relationships/image" Target="../media/image160.emf"/><Relationship Id="rId166" Type="http://schemas.openxmlformats.org/officeDocument/2006/relationships/image" Target="../media/image165.emf"/><Relationship Id="rId1" Type="http://schemas.openxmlformats.org/officeDocument/2006/relationships/slideLayout" Target="../slideLayouts/slideLayout2.xml"/><Relationship Id="rId6" Type="http://schemas.openxmlformats.org/officeDocument/2006/relationships/image" Target="../media/image5.emf"/><Relationship Id="rId23" Type="http://schemas.openxmlformats.org/officeDocument/2006/relationships/image" Target="../media/image22.emf"/><Relationship Id="rId28" Type="http://schemas.openxmlformats.org/officeDocument/2006/relationships/image" Target="../media/image27.emf"/><Relationship Id="rId49" Type="http://schemas.openxmlformats.org/officeDocument/2006/relationships/image" Target="../media/image48.emf"/><Relationship Id="rId114" Type="http://schemas.openxmlformats.org/officeDocument/2006/relationships/image" Target="../media/image113.emf"/><Relationship Id="rId119" Type="http://schemas.openxmlformats.org/officeDocument/2006/relationships/image" Target="../media/image118.emf"/><Relationship Id="rId10" Type="http://schemas.openxmlformats.org/officeDocument/2006/relationships/image" Target="../media/image9.emf"/><Relationship Id="rId31" Type="http://schemas.openxmlformats.org/officeDocument/2006/relationships/image" Target="../media/image30.emf"/><Relationship Id="rId44" Type="http://schemas.openxmlformats.org/officeDocument/2006/relationships/image" Target="../media/image43.emf"/><Relationship Id="rId52" Type="http://schemas.openxmlformats.org/officeDocument/2006/relationships/image" Target="../media/image51.emf"/><Relationship Id="rId60" Type="http://schemas.openxmlformats.org/officeDocument/2006/relationships/image" Target="../media/image59.emf"/><Relationship Id="rId65" Type="http://schemas.openxmlformats.org/officeDocument/2006/relationships/image" Target="../media/image64.emf"/><Relationship Id="rId73" Type="http://schemas.openxmlformats.org/officeDocument/2006/relationships/image" Target="../media/image72.emf"/><Relationship Id="rId78" Type="http://schemas.openxmlformats.org/officeDocument/2006/relationships/image" Target="../media/image77.emf"/><Relationship Id="rId81" Type="http://schemas.openxmlformats.org/officeDocument/2006/relationships/image" Target="../media/image80.emf"/><Relationship Id="rId86" Type="http://schemas.openxmlformats.org/officeDocument/2006/relationships/image" Target="../media/image85.emf"/><Relationship Id="rId94" Type="http://schemas.openxmlformats.org/officeDocument/2006/relationships/image" Target="../media/image93.emf"/><Relationship Id="rId99" Type="http://schemas.openxmlformats.org/officeDocument/2006/relationships/image" Target="../media/image98.emf"/><Relationship Id="rId101" Type="http://schemas.openxmlformats.org/officeDocument/2006/relationships/image" Target="../media/image100.emf"/><Relationship Id="rId122" Type="http://schemas.openxmlformats.org/officeDocument/2006/relationships/image" Target="../media/image121.emf"/><Relationship Id="rId130" Type="http://schemas.openxmlformats.org/officeDocument/2006/relationships/image" Target="../media/image129.emf"/><Relationship Id="rId135" Type="http://schemas.openxmlformats.org/officeDocument/2006/relationships/image" Target="../media/image134.emf"/><Relationship Id="rId143" Type="http://schemas.openxmlformats.org/officeDocument/2006/relationships/image" Target="../media/image142.png"/><Relationship Id="rId148" Type="http://schemas.openxmlformats.org/officeDocument/2006/relationships/image" Target="../media/image147.png"/><Relationship Id="rId151" Type="http://schemas.openxmlformats.org/officeDocument/2006/relationships/image" Target="../media/image150.png"/><Relationship Id="rId156" Type="http://schemas.openxmlformats.org/officeDocument/2006/relationships/image" Target="../media/image155.png"/><Relationship Id="rId164" Type="http://schemas.openxmlformats.org/officeDocument/2006/relationships/image" Target="../media/image163.png"/><Relationship Id="rId169" Type="http://schemas.openxmlformats.org/officeDocument/2006/relationships/image" Target="../media/image168.emf"/><Relationship Id="rId4" Type="http://schemas.openxmlformats.org/officeDocument/2006/relationships/image" Target="../media/image3.emf"/><Relationship Id="rId9" Type="http://schemas.openxmlformats.org/officeDocument/2006/relationships/image" Target="../media/image8.emf"/><Relationship Id="rId172" Type="http://schemas.openxmlformats.org/officeDocument/2006/relationships/image" Target="../media/image171.emf"/><Relationship Id="rId13" Type="http://schemas.openxmlformats.org/officeDocument/2006/relationships/image" Target="../media/image12.emf"/><Relationship Id="rId18" Type="http://schemas.openxmlformats.org/officeDocument/2006/relationships/image" Target="../media/image17.emf"/><Relationship Id="rId39" Type="http://schemas.openxmlformats.org/officeDocument/2006/relationships/image" Target="../media/image38.emf"/><Relationship Id="rId109" Type="http://schemas.openxmlformats.org/officeDocument/2006/relationships/image" Target="../media/image108.emf"/><Relationship Id="rId34" Type="http://schemas.openxmlformats.org/officeDocument/2006/relationships/image" Target="../media/image33.emf"/><Relationship Id="rId50" Type="http://schemas.openxmlformats.org/officeDocument/2006/relationships/image" Target="../media/image49.emf"/><Relationship Id="rId55" Type="http://schemas.openxmlformats.org/officeDocument/2006/relationships/image" Target="../media/image54.emf"/><Relationship Id="rId76" Type="http://schemas.openxmlformats.org/officeDocument/2006/relationships/image" Target="../media/image75.emf"/><Relationship Id="rId97" Type="http://schemas.openxmlformats.org/officeDocument/2006/relationships/image" Target="../media/image96.emf"/><Relationship Id="rId104" Type="http://schemas.openxmlformats.org/officeDocument/2006/relationships/image" Target="../media/image103.emf"/><Relationship Id="rId120" Type="http://schemas.openxmlformats.org/officeDocument/2006/relationships/image" Target="../media/image119.emf"/><Relationship Id="rId125" Type="http://schemas.openxmlformats.org/officeDocument/2006/relationships/image" Target="../media/image124.emf"/><Relationship Id="rId141" Type="http://schemas.openxmlformats.org/officeDocument/2006/relationships/image" Target="../media/image140.emf"/><Relationship Id="rId146" Type="http://schemas.openxmlformats.org/officeDocument/2006/relationships/image" Target="../media/image145.emf"/><Relationship Id="rId167" Type="http://schemas.openxmlformats.org/officeDocument/2006/relationships/image" Target="../media/image166.emf"/><Relationship Id="rId7" Type="http://schemas.openxmlformats.org/officeDocument/2006/relationships/image" Target="../media/image6.emf"/><Relationship Id="rId71" Type="http://schemas.openxmlformats.org/officeDocument/2006/relationships/image" Target="../media/image70.emf"/><Relationship Id="rId92" Type="http://schemas.openxmlformats.org/officeDocument/2006/relationships/image" Target="../media/image91.emf"/><Relationship Id="rId162" Type="http://schemas.openxmlformats.org/officeDocument/2006/relationships/image" Target="../media/image161.emf"/><Relationship Id="rId2" Type="http://schemas.openxmlformats.org/officeDocument/2006/relationships/notesSlide" Target="../notesSlides/notesSlide10.xml"/><Relationship Id="rId29" Type="http://schemas.openxmlformats.org/officeDocument/2006/relationships/image" Target="../media/image28.emf"/><Relationship Id="rId24" Type="http://schemas.openxmlformats.org/officeDocument/2006/relationships/image" Target="../media/image23.emf"/><Relationship Id="rId40" Type="http://schemas.openxmlformats.org/officeDocument/2006/relationships/image" Target="../media/image39.emf"/><Relationship Id="rId45" Type="http://schemas.openxmlformats.org/officeDocument/2006/relationships/image" Target="../media/image44.emf"/><Relationship Id="rId66" Type="http://schemas.openxmlformats.org/officeDocument/2006/relationships/image" Target="../media/image65.emf"/><Relationship Id="rId87" Type="http://schemas.openxmlformats.org/officeDocument/2006/relationships/image" Target="../media/image86.emf"/><Relationship Id="rId110" Type="http://schemas.openxmlformats.org/officeDocument/2006/relationships/image" Target="../media/image109.emf"/><Relationship Id="rId115" Type="http://schemas.openxmlformats.org/officeDocument/2006/relationships/image" Target="../media/image114.emf"/><Relationship Id="rId131" Type="http://schemas.openxmlformats.org/officeDocument/2006/relationships/image" Target="../media/image130.emf"/><Relationship Id="rId136" Type="http://schemas.openxmlformats.org/officeDocument/2006/relationships/image" Target="../media/image135.png"/><Relationship Id="rId157" Type="http://schemas.openxmlformats.org/officeDocument/2006/relationships/image" Target="../media/image156.png"/><Relationship Id="rId61" Type="http://schemas.openxmlformats.org/officeDocument/2006/relationships/image" Target="../media/image60.emf"/><Relationship Id="rId82" Type="http://schemas.openxmlformats.org/officeDocument/2006/relationships/image" Target="../media/image81.emf"/><Relationship Id="rId152" Type="http://schemas.openxmlformats.org/officeDocument/2006/relationships/image" Target="../media/image151.png"/><Relationship Id="rId173" Type="http://schemas.openxmlformats.org/officeDocument/2006/relationships/image" Target="../media/image172.emf"/><Relationship Id="rId19" Type="http://schemas.openxmlformats.org/officeDocument/2006/relationships/image" Target="../media/image18.emf"/><Relationship Id="rId14" Type="http://schemas.openxmlformats.org/officeDocument/2006/relationships/image" Target="../media/image13.emf"/><Relationship Id="rId30" Type="http://schemas.openxmlformats.org/officeDocument/2006/relationships/image" Target="../media/image29.emf"/><Relationship Id="rId35" Type="http://schemas.openxmlformats.org/officeDocument/2006/relationships/image" Target="../media/image34.emf"/><Relationship Id="rId56" Type="http://schemas.openxmlformats.org/officeDocument/2006/relationships/image" Target="../media/image55.emf"/><Relationship Id="rId77" Type="http://schemas.openxmlformats.org/officeDocument/2006/relationships/image" Target="../media/image76.emf"/><Relationship Id="rId100" Type="http://schemas.openxmlformats.org/officeDocument/2006/relationships/image" Target="../media/image99.emf"/><Relationship Id="rId105" Type="http://schemas.openxmlformats.org/officeDocument/2006/relationships/image" Target="../media/image104.emf"/><Relationship Id="rId126" Type="http://schemas.openxmlformats.org/officeDocument/2006/relationships/image" Target="../media/image125.emf"/><Relationship Id="rId147" Type="http://schemas.openxmlformats.org/officeDocument/2006/relationships/image" Target="../media/image146.png"/><Relationship Id="rId168" Type="http://schemas.openxmlformats.org/officeDocument/2006/relationships/image" Target="../media/image167.emf"/><Relationship Id="rId8" Type="http://schemas.openxmlformats.org/officeDocument/2006/relationships/image" Target="../media/image7.emf"/><Relationship Id="rId51" Type="http://schemas.openxmlformats.org/officeDocument/2006/relationships/image" Target="../media/image50.emf"/><Relationship Id="rId72" Type="http://schemas.openxmlformats.org/officeDocument/2006/relationships/image" Target="../media/image71.emf"/><Relationship Id="rId93" Type="http://schemas.openxmlformats.org/officeDocument/2006/relationships/image" Target="../media/image92.emf"/><Relationship Id="rId98" Type="http://schemas.openxmlformats.org/officeDocument/2006/relationships/image" Target="../media/image97.emf"/><Relationship Id="rId121" Type="http://schemas.openxmlformats.org/officeDocument/2006/relationships/image" Target="../media/image120.emf"/><Relationship Id="rId142" Type="http://schemas.openxmlformats.org/officeDocument/2006/relationships/image" Target="../media/image141.emf"/><Relationship Id="rId163" Type="http://schemas.openxmlformats.org/officeDocument/2006/relationships/image" Target="../media/image162.emf"/><Relationship Id="rId3" Type="http://schemas.openxmlformats.org/officeDocument/2006/relationships/image" Target="../media/image2.png"/><Relationship Id="rId25" Type="http://schemas.openxmlformats.org/officeDocument/2006/relationships/image" Target="../media/image24.emf"/><Relationship Id="rId46" Type="http://schemas.openxmlformats.org/officeDocument/2006/relationships/image" Target="../media/image45.emf"/><Relationship Id="rId67" Type="http://schemas.openxmlformats.org/officeDocument/2006/relationships/image" Target="../media/image66.emf"/><Relationship Id="rId116" Type="http://schemas.openxmlformats.org/officeDocument/2006/relationships/image" Target="../media/image115.emf"/><Relationship Id="rId137" Type="http://schemas.openxmlformats.org/officeDocument/2006/relationships/image" Target="../media/image136.emf"/><Relationship Id="rId158" Type="http://schemas.openxmlformats.org/officeDocument/2006/relationships/image" Target="../media/image157.emf"/><Relationship Id="rId20" Type="http://schemas.openxmlformats.org/officeDocument/2006/relationships/image" Target="../media/image19.emf"/><Relationship Id="rId41" Type="http://schemas.openxmlformats.org/officeDocument/2006/relationships/image" Target="../media/image40.emf"/><Relationship Id="rId62" Type="http://schemas.openxmlformats.org/officeDocument/2006/relationships/image" Target="../media/image61.emf"/><Relationship Id="rId83" Type="http://schemas.openxmlformats.org/officeDocument/2006/relationships/image" Target="../media/image82.emf"/><Relationship Id="rId88" Type="http://schemas.openxmlformats.org/officeDocument/2006/relationships/image" Target="../media/image87.emf"/><Relationship Id="rId111" Type="http://schemas.openxmlformats.org/officeDocument/2006/relationships/image" Target="../media/image110.emf"/><Relationship Id="rId132" Type="http://schemas.openxmlformats.org/officeDocument/2006/relationships/image" Target="../media/image131.emf"/><Relationship Id="rId153" Type="http://schemas.openxmlformats.org/officeDocument/2006/relationships/image" Target="../media/image152.emf"/><Relationship Id="rId174" Type="http://schemas.openxmlformats.org/officeDocument/2006/relationships/image" Target="../media/image173.emf"/><Relationship Id="rId15" Type="http://schemas.openxmlformats.org/officeDocument/2006/relationships/image" Target="../media/image14.emf"/><Relationship Id="rId36" Type="http://schemas.openxmlformats.org/officeDocument/2006/relationships/image" Target="../media/image35.emf"/><Relationship Id="rId57" Type="http://schemas.openxmlformats.org/officeDocument/2006/relationships/image" Target="../media/image56.emf"/><Relationship Id="rId106" Type="http://schemas.openxmlformats.org/officeDocument/2006/relationships/image" Target="../media/image105.emf"/><Relationship Id="rId127" Type="http://schemas.openxmlformats.org/officeDocument/2006/relationships/image" Target="../media/image12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3.wmf"/><Relationship Id="rId13" Type="http://schemas.openxmlformats.org/officeDocument/2006/relationships/image" Target="../media/image188.wmf"/><Relationship Id="rId18" Type="http://schemas.openxmlformats.org/officeDocument/2006/relationships/image" Target="../media/image193.jpeg"/><Relationship Id="rId3" Type="http://schemas.openxmlformats.org/officeDocument/2006/relationships/image" Target="../media/image178.wmf"/><Relationship Id="rId7" Type="http://schemas.openxmlformats.org/officeDocument/2006/relationships/image" Target="../media/image182.wmf"/><Relationship Id="rId12" Type="http://schemas.openxmlformats.org/officeDocument/2006/relationships/image" Target="../media/image187.wmf"/><Relationship Id="rId17" Type="http://schemas.openxmlformats.org/officeDocument/2006/relationships/image" Target="../media/image192.jpeg"/><Relationship Id="rId2" Type="http://schemas.openxmlformats.org/officeDocument/2006/relationships/notesSlide" Target="../notesSlides/notesSlide15.xml"/><Relationship Id="rId16" Type="http://schemas.openxmlformats.org/officeDocument/2006/relationships/image" Target="../media/image191.jpeg"/><Relationship Id="rId1" Type="http://schemas.openxmlformats.org/officeDocument/2006/relationships/slideLayout" Target="../slideLayouts/slideLayout1.xml"/><Relationship Id="rId6" Type="http://schemas.openxmlformats.org/officeDocument/2006/relationships/image" Target="../media/image181.jpeg"/><Relationship Id="rId11" Type="http://schemas.openxmlformats.org/officeDocument/2006/relationships/image" Target="../media/image186.wmf"/><Relationship Id="rId5" Type="http://schemas.openxmlformats.org/officeDocument/2006/relationships/image" Target="../media/image180.wmf"/><Relationship Id="rId15" Type="http://schemas.openxmlformats.org/officeDocument/2006/relationships/image" Target="../media/image190.jpeg"/><Relationship Id="rId10" Type="http://schemas.openxmlformats.org/officeDocument/2006/relationships/image" Target="../media/image185.wmf"/><Relationship Id="rId4" Type="http://schemas.openxmlformats.org/officeDocument/2006/relationships/image" Target="../media/image179.wmf"/><Relationship Id="rId9" Type="http://schemas.openxmlformats.org/officeDocument/2006/relationships/image" Target="../media/image184.jpeg"/><Relationship Id="rId14" Type="http://schemas.openxmlformats.org/officeDocument/2006/relationships/image" Target="../media/image189.jpeg"/></Relationships>
</file>

<file path=ppt/slides/_rels/slide16.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7.pn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png"/></Relationships>
</file>

<file path=ppt/slides/_rels/slide17.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3.wmf"/><Relationship Id="rId18" Type="http://schemas.openxmlformats.org/officeDocument/2006/relationships/image" Target="../media/image218.wmf"/><Relationship Id="rId3" Type="http://schemas.openxmlformats.org/officeDocument/2006/relationships/image" Target="../media/image194.png"/><Relationship Id="rId21" Type="http://schemas.openxmlformats.org/officeDocument/2006/relationships/image" Target="../media/image221.wmf"/><Relationship Id="rId7" Type="http://schemas.openxmlformats.org/officeDocument/2006/relationships/image" Target="../media/image186.wmf"/><Relationship Id="rId12" Type="http://schemas.openxmlformats.org/officeDocument/2006/relationships/image" Target="../media/image212.png"/><Relationship Id="rId17" Type="http://schemas.openxmlformats.org/officeDocument/2006/relationships/image" Target="../media/image217.wmf"/><Relationship Id="rId25" Type="http://schemas.openxmlformats.org/officeDocument/2006/relationships/image" Target="../media/image225.wmf"/><Relationship Id="rId2" Type="http://schemas.openxmlformats.org/officeDocument/2006/relationships/notesSlide" Target="../notesSlides/notesSlide20.xml"/><Relationship Id="rId16" Type="http://schemas.openxmlformats.org/officeDocument/2006/relationships/image" Target="../media/image216.wmf"/><Relationship Id="rId20" Type="http://schemas.openxmlformats.org/officeDocument/2006/relationships/image" Target="../media/image220.wmf"/><Relationship Id="rId1" Type="http://schemas.openxmlformats.org/officeDocument/2006/relationships/slideLayout" Target="../slideLayouts/slideLayout7.xml"/><Relationship Id="rId6" Type="http://schemas.openxmlformats.org/officeDocument/2006/relationships/image" Target="../media/image208.wmf"/><Relationship Id="rId11" Type="http://schemas.openxmlformats.org/officeDocument/2006/relationships/image" Target="../media/image199.png"/><Relationship Id="rId24" Type="http://schemas.openxmlformats.org/officeDocument/2006/relationships/image" Target="../media/image224.jpeg"/><Relationship Id="rId5" Type="http://schemas.openxmlformats.org/officeDocument/2006/relationships/image" Target="../media/image207.png"/><Relationship Id="rId15" Type="http://schemas.openxmlformats.org/officeDocument/2006/relationships/image" Target="../media/image215.wmf"/><Relationship Id="rId23" Type="http://schemas.openxmlformats.org/officeDocument/2006/relationships/image" Target="../media/image223.jpeg"/><Relationship Id="rId10" Type="http://schemas.openxmlformats.org/officeDocument/2006/relationships/image" Target="../media/image211.png"/><Relationship Id="rId19" Type="http://schemas.openxmlformats.org/officeDocument/2006/relationships/image" Target="../media/image219.wmf"/><Relationship Id="rId4" Type="http://schemas.openxmlformats.org/officeDocument/2006/relationships/image" Target="../media/image206.png"/><Relationship Id="rId9" Type="http://schemas.openxmlformats.org/officeDocument/2006/relationships/image" Target="../media/image210.wmf"/><Relationship Id="rId14" Type="http://schemas.openxmlformats.org/officeDocument/2006/relationships/image" Target="../media/image214.wmf"/><Relationship Id="rId22" Type="http://schemas.openxmlformats.org/officeDocument/2006/relationships/image" Target="../media/image22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067800" cy="1470025"/>
          </a:xfrm>
        </p:spPr>
        <p:txBody>
          <a:bodyPr/>
          <a:lstStyle/>
          <a:p>
            <a:r>
              <a:rPr lang="en-US" sz="3600" b="1" dirty="0" smtClean="0">
                <a:solidFill>
                  <a:schemeClr val="bg1"/>
                </a:solidFill>
                <a:latin typeface="+mj-lt"/>
                <a:ea typeface="+mj-ea"/>
                <a:cs typeface="+mj-cs"/>
              </a:rPr>
              <a:t>IMPLEMENTING</a:t>
            </a:r>
            <a:br>
              <a:rPr lang="en-US" sz="3600" b="1" dirty="0" smtClean="0">
                <a:solidFill>
                  <a:schemeClr val="bg1"/>
                </a:solidFill>
                <a:latin typeface="+mj-lt"/>
                <a:ea typeface="+mj-ea"/>
                <a:cs typeface="+mj-cs"/>
              </a:rPr>
            </a:br>
            <a:r>
              <a:rPr lang="en-US" sz="3600" b="1" dirty="0" smtClean="0">
                <a:solidFill>
                  <a:schemeClr val="bg1"/>
                </a:solidFill>
                <a:latin typeface="+mj-lt"/>
                <a:ea typeface="+mj-ea"/>
                <a:cs typeface="+mj-cs"/>
              </a:rPr>
              <a:t>GOVERNMENT-WIDE ENTERPRISE </a:t>
            </a:r>
            <a:r>
              <a:rPr lang="en-US" sz="3600" b="1" dirty="0">
                <a:solidFill>
                  <a:schemeClr val="bg1"/>
                </a:solidFill>
                <a:latin typeface="+mj-lt"/>
                <a:ea typeface="+mj-ea"/>
                <a:cs typeface="+mj-cs"/>
              </a:rPr>
              <a:t>GIS;</a:t>
            </a:r>
            <a:br>
              <a:rPr lang="en-US" sz="3600" b="1" dirty="0">
                <a:solidFill>
                  <a:schemeClr val="bg1"/>
                </a:solidFill>
                <a:latin typeface="+mj-lt"/>
                <a:ea typeface="+mj-ea"/>
                <a:cs typeface="+mj-cs"/>
              </a:rPr>
            </a:br>
            <a:r>
              <a:rPr lang="en-US" sz="3600" b="1" dirty="0">
                <a:solidFill>
                  <a:schemeClr val="bg1"/>
                </a:solidFill>
                <a:latin typeface="+mj-lt"/>
                <a:ea typeface="+mj-ea"/>
                <a:cs typeface="+mj-cs"/>
              </a:rPr>
              <a:t>THE FEDERATED MODEL</a:t>
            </a:r>
            <a:endParaRPr lang="en-US" sz="3600" b="1" dirty="0"/>
          </a:p>
        </p:txBody>
      </p:sp>
      <p:pic>
        <p:nvPicPr>
          <p:cNvPr id="2052" name="Picture 4" descr="2002LogoClearBack"/>
          <p:cNvPicPr>
            <a:picLocks noChangeAspect="1" noChangeArrowheads="1"/>
          </p:cNvPicPr>
          <p:nvPr/>
        </p:nvPicPr>
        <p:blipFill>
          <a:blip r:embed="rId3" cstate="print"/>
          <a:srcRect/>
          <a:stretch>
            <a:fillRect/>
          </a:stretch>
        </p:blipFill>
        <p:spPr bwMode="auto">
          <a:xfrm>
            <a:off x="2642421" y="1676400"/>
            <a:ext cx="4114800" cy="3657600"/>
          </a:xfrm>
          <a:prstGeom prst="rect">
            <a:avLst/>
          </a:prstGeom>
          <a:noFill/>
        </p:spPr>
      </p:pic>
      <p:graphicFrame>
        <p:nvGraphicFramePr>
          <p:cNvPr id="2071" name="Group 23"/>
          <p:cNvGraphicFramePr>
            <a:graphicFrameLocks noGrp="1"/>
          </p:cNvGraphicFramePr>
          <p:nvPr/>
        </p:nvGraphicFramePr>
        <p:xfrm>
          <a:off x="152400" y="5394960"/>
          <a:ext cx="8686800" cy="1310640"/>
        </p:xfrm>
        <a:graphic>
          <a:graphicData uri="http://schemas.openxmlformats.org/drawingml/2006/table">
            <a:tbl>
              <a:tblPr/>
              <a:tblGrid>
                <a:gridCol w="8686800"/>
              </a:tblGrid>
              <a:tr h="1219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r"/>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000" b="1" i="0" u="none" strike="noStrike" cap="none" normalizeH="0" baseline="0" dirty="0" smtClean="0">
                          <a:ln>
                            <a:noFill/>
                          </a:ln>
                          <a:solidFill>
                            <a:schemeClr val="bg1"/>
                          </a:solidFill>
                          <a:effectLst/>
                          <a:latin typeface="Arial" charset="0"/>
                          <a:cs typeface="Times New Roman" pitchFamily="18" charset="0"/>
                        </a:rPr>
                        <a:t>James E. Mitchell, Ph. D.</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r"/>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000" b="1" i="0" u="none" strike="noStrike" cap="none" normalizeH="0" baseline="0" dirty="0" smtClean="0">
                          <a:ln>
                            <a:noFill/>
                          </a:ln>
                          <a:solidFill>
                            <a:schemeClr val="bg1"/>
                          </a:solidFill>
                          <a:effectLst/>
                          <a:latin typeface="Arial" charset="0"/>
                          <a:cs typeface="Times New Roman" pitchFamily="18" charset="0"/>
                        </a:rPr>
                        <a:t>IT GIS Manager</a:t>
                      </a: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r"/>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000" b="1" i="0" u="none" strike="noStrike" cap="none" normalizeH="0" baseline="0" dirty="0" smtClean="0">
                          <a:ln>
                            <a:noFill/>
                          </a:ln>
                          <a:solidFill>
                            <a:schemeClr val="bg1"/>
                          </a:solidFill>
                          <a:effectLst/>
                          <a:latin typeface="Arial" charset="0"/>
                          <a:cs typeface="Times New Roman" pitchFamily="18" charset="0"/>
                        </a:rPr>
                        <a:t>Louisiana Department of Transportation and Development</a:t>
                      </a: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r"/>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000" b="1" i="0" u="none" strike="noStrike" cap="none" normalizeH="0" baseline="0" dirty="0" smtClean="0">
                          <a:ln>
                            <a:noFill/>
                          </a:ln>
                          <a:solidFill>
                            <a:schemeClr val="bg1"/>
                          </a:solidFill>
                          <a:effectLst/>
                          <a:latin typeface="Arial" charset="0"/>
                          <a:cs typeface="Times New Roman" pitchFamily="18" charset="0"/>
                        </a:rPr>
                        <a:t>presented at the ESRI International Users Conference 2010</a:t>
                      </a:r>
                      <a:endParaRPr kumimoji="0" lang="en-US" sz="2000" b="1" i="0" u="none" strike="noStrike" cap="none" normalizeH="0" baseline="0" dirty="0" smtClean="0">
                        <a:ln>
                          <a:noFill/>
                        </a:ln>
                        <a:solidFill>
                          <a:schemeClr val="bg1"/>
                        </a:solidFill>
                        <a:effectLst/>
                        <a:latin typeface="Arial" charset="0"/>
                      </a:endParaRPr>
                    </a:p>
                  </a:txBody>
                  <a:tcPr horzOverflow="overflow">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9" name="Group 11368"/>
          <p:cNvGrpSpPr/>
          <p:nvPr/>
        </p:nvGrpSpPr>
        <p:grpSpPr>
          <a:xfrm>
            <a:off x="152400" y="990600"/>
            <a:ext cx="8991603" cy="5171502"/>
            <a:chOff x="152400" y="990600"/>
            <a:chExt cx="8991603" cy="5171502"/>
          </a:xfrm>
        </p:grpSpPr>
        <p:grpSp>
          <p:nvGrpSpPr>
            <p:cNvPr id="1028" name="Group 4"/>
            <p:cNvGrpSpPr>
              <a:grpSpLocks noChangeAspect="1"/>
            </p:cNvGrpSpPr>
            <p:nvPr/>
          </p:nvGrpSpPr>
          <p:grpSpPr bwMode="auto">
            <a:xfrm>
              <a:off x="152400" y="997524"/>
              <a:ext cx="8763000" cy="5056188"/>
              <a:chOff x="96" y="401"/>
              <a:chExt cx="5520" cy="3727"/>
            </a:xfrm>
          </p:grpSpPr>
          <p:sp>
            <p:nvSpPr>
              <p:cNvPr id="1027" name="AutoShape 3"/>
              <p:cNvSpPr>
                <a:spLocks noChangeAspect="1" noChangeArrowheads="1" noTextEdit="1"/>
              </p:cNvSpPr>
              <p:nvPr/>
            </p:nvSpPr>
            <p:spPr bwMode="auto">
              <a:xfrm>
                <a:off x="96" y="401"/>
                <a:ext cx="5520" cy="37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32" name="Group 8"/>
              <p:cNvGrpSpPr>
                <a:grpSpLocks/>
              </p:cNvGrpSpPr>
              <p:nvPr/>
            </p:nvGrpSpPr>
            <p:grpSpPr bwMode="auto">
              <a:xfrm>
                <a:off x="2551" y="1122"/>
                <a:ext cx="2590" cy="2330"/>
                <a:chOff x="2551" y="1122"/>
                <a:chExt cx="2590" cy="2330"/>
              </a:xfrm>
            </p:grpSpPr>
            <p:sp>
              <p:nvSpPr>
                <p:cNvPr id="1029" name="Rectangle 5"/>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552" y="1122"/>
                  <a:ext cx="2589" cy="2330"/>
                </a:xfrm>
                <a:custGeom>
                  <a:avLst/>
                  <a:gdLst/>
                  <a:ahLst/>
                  <a:cxnLst>
                    <a:cxn ang="0">
                      <a:pos x="333" y="0"/>
                    </a:cxn>
                    <a:cxn ang="0">
                      <a:pos x="0" y="333"/>
                    </a:cxn>
                    <a:cxn ang="0">
                      <a:pos x="0" y="10267"/>
                    </a:cxn>
                    <a:cxn ang="0">
                      <a:pos x="333" y="10600"/>
                    </a:cxn>
                    <a:cxn ang="0">
                      <a:pos x="10750" y="10600"/>
                    </a:cxn>
                    <a:cxn ang="0">
                      <a:pos x="11083" y="10267"/>
                    </a:cxn>
                    <a:cxn ang="0">
                      <a:pos x="11083" y="333"/>
                    </a:cxn>
                    <a:cxn ang="0">
                      <a:pos x="10750" y="0"/>
                    </a:cxn>
                    <a:cxn ang="0">
                      <a:pos x="333" y="0"/>
                    </a:cxn>
                  </a:cxnLst>
                  <a:rect l="0" t="0" r="r" b="b"/>
                  <a:pathLst>
                    <a:path w="11083" h="10600">
                      <a:moveTo>
                        <a:pt x="333" y="0"/>
                      </a:moveTo>
                      <a:cubicBezTo>
                        <a:pt x="149" y="0"/>
                        <a:pt x="0" y="149"/>
                        <a:pt x="0" y="333"/>
                      </a:cubicBezTo>
                      <a:lnTo>
                        <a:pt x="0" y="10267"/>
                      </a:lnTo>
                      <a:cubicBezTo>
                        <a:pt x="0" y="10451"/>
                        <a:pt x="149" y="10600"/>
                        <a:pt x="333" y="10600"/>
                      </a:cubicBezTo>
                      <a:lnTo>
                        <a:pt x="10750" y="10600"/>
                      </a:lnTo>
                      <a:cubicBezTo>
                        <a:pt x="10934" y="10600"/>
                        <a:pt x="11083" y="10451"/>
                        <a:pt x="11083" y="10267"/>
                      </a:cubicBezTo>
                      <a:lnTo>
                        <a:pt x="11083" y="333"/>
                      </a:lnTo>
                      <a:cubicBezTo>
                        <a:pt x="11083" y="149"/>
                        <a:pt x="10934" y="0"/>
                        <a:pt x="10750" y="0"/>
                      </a:cubicBezTo>
                      <a:lnTo>
                        <a:pt x="33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 name="Group 14"/>
              <p:cNvGrpSpPr>
                <a:grpSpLocks/>
              </p:cNvGrpSpPr>
              <p:nvPr/>
            </p:nvGrpSpPr>
            <p:grpSpPr bwMode="auto">
              <a:xfrm>
                <a:off x="4216" y="1202"/>
                <a:ext cx="850" cy="2100"/>
                <a:chOff x="4216" y="1202"/>
                <a:chExt cx="850" cy="2100"/>
              </a:xfrm>
            </p:grpSpPr>
            <p:sp>
              <p:nvSpPr>
                <p:cNvPr id="1033" name="Rectangle 9"/>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232" y="1216"/>
                  <a:ext cx="833" cy="2085"/>
                </a:xfrm>
                <a:custGeom>
                  <a:avLst/>
                  <a:gdLst/>
                  <a:ahLst/>
                  <a:cxnLst>
                    <a:cxn ang="0">
                      <a:pos x="221" y="0"/>
                    </a:cxn>
                    <a:cxn ang="0">
                      <a:pos x="0" y="221"/>
                    </a:cxn>
                    <a:cxn ang="0">
                      <a:pos x="0" y="9267"/>
                    </a:cxn>
                    <a:cxn ang="0">
                      <a:pos x="221" y="9487"/>
                    </a:cxn>
                    <a:cxn ang="0">
                      <a:pos x="3346" y="9487"/>
                    </a:cxn>
                    <a:cxn ang="0">
                      <a:pos x="3566" y="9267"/>
                    </a:cxn>
                    <a:cxn ang="0">
                      <a:pos x="3566" y="221"/>
                    </a:cxn>
                    <a:cxn ang="0">
                      <a:pos x="3346" y="0"/>
                    </a:cxn>
                    <a:cxn ang="0">
                      <a:pos x="221" y="0"/>
                    </a:cxn>
                  </a:cxnLst>
                  <a:rect l="0" t="0" r="r" b="b"/>
                  <a:pathLst>
                    <a:path w="3566" h="9487">
                      <a:moveTo>
                        <a:pt x="221" y="0"/>
                      </a:moveTo>
                      <a:cubicBezTo>
                        <a:pt x="99" y="0"/>
                        <a:pt x="0" y="99"/>
                        <a:pt x="0" y="221"/>
                      </a:cubicBezTo>
                      <a:lnTo>
                        <a:pt x="0" y="9267"/>
                      </a:lnTo>
                      <a:cubicBezTo>
                        <a:pt x="0" y="9389"/>
                        <a:pt x="99" y="9487"/>
                        <a:pt x="221" y="9487"/>
                      </a:cubicBezTo>
                      <a:lnTo>
                        <a:pt x="3346" y="9487"/>
                      </a:lnTo>
                      <a:cubicBezTo>
                        <a:pt x="3468" y="9487"/>
                        <a:pt x="3566" y="9389"/>
                        <a:pt x="3566" y="9267"/>
                      </a:cubicBezTo>
                      <a:lnTo>
                        <a:pt x="3566" y="221"/>
                      </a:lnTo>
                      <a:cubicBezTo>
                        <a:pt x="3566" y="99"/>
                        <a:pt x="3468" y="0"/>
                        <a:pt x="3346" y="0"/>
                      </a:cubicBezTo>
                      <a:lnTo>
                        <a:pt x="221"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solidFill>
                  <a:srgbClr val="CAD1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9" name="Freeform 15"/>
              <p:cNvSpPr>
                <a:spLocks/>
              </p:cNvSpPr>
              <p:nvPr/>
            </p:nvSpPr>
            <p:spPr bwMode="auto">
              <a:xfrm>
                <a:off x="609" y="1122"/>
                <a:ext cx="1221" cy="2329"/>
              </a:xfrm>
              <a:custGeom>
                <a:avLst/>
                <a:gdLst/>
                <a:ahLst/>
                <a:cxnLst>
                  <a:cxn ang="0">
                    <a:pos x="647" y="0"/>
                  </a:cxn>
                  <a:cxn ang="0">
                    <a:pos x="0" y="647"/>
                  </a:cxn>
                  <a:cxn ang="0">
                    <a:pos x="0" y="20553"/>
                  </a:cxn>
                  <a:cxn ang="0">
                    <a:pos x="647" y="21200"/>
                  </a:cxn>
                  <a:cxn ang="0">
                    <a:pos x="9804" y="21200"/>
                  </a:cxn>
                  <a:cxn ang="0">
                    <a:pos x="10450" y="20553"/>
                  </a:cxn>
                  <a:cxn ang="0">
                    <a:pos x="10450" y="647"/>
                  </a:cxn>
                  <a:cxn ang="0">
                    <a:pos x="9804" y="0"/>
                  </a:cxn>
                  <a:cxn ang="0">
                    <a:pos x="647" y="0"/>
                  </a:cxn>
                </a:cxnLst>
                <a:rect l="0" t="0" r="r" b="b"/>
                <a:pathLst>
                  <a:path w="10450" h="21200">
                    <a:moveTo>
                      <a:pt x="647" y="0"/>
                    </a:moveTo>
                    <a:cubicBezTo>
                      <a:pt x="290" y="0"/>
                      <a:pt x="0" y="290"/>
                      <a:pt x="0" y="647"/>
                    </a:cubicBezTo>
                    <a:lnTo>
                      <a:pt x="0" y="20553"/>
                    </a:lnTo>
                    <a:cubicBezTo>
                      <a:pt x="0" y="20910"/>
                      <a:pt x="290" y="21200"/>
                      <a:pt x="647" y="21200"/>
                    </a:cubicBezTo>
                    <a:lnTo>
                      <a:pt x="9804" y="21200"/>
                    </a:lnTo>
                    <a:cubicBezTo>
                      <a:pt x="10161" y="21200"/>
                      <a:pt x="10450" y="20910"/>
                      <a:pt x="10450" y="20553"/>
                    </a:cubicBezTo>
                    <a:lnTo>
                      <a:pt x="10450" y="647"/>
                    </a:lnTo>
                    <a:cubicBezTo>
                      <a:pt x="10450" y="290"/>
                      <a:pt x="10161" y="0"/>
                      <a:pt x="9804" y="0"/>
                    </a:cubicBezTo>
                    <a:lnTo>
                      <a:pt x="647" y="0"/>
                    </a:lnTo>
                    <a:close/>
                  </a:path>
                </a:pathLst>
              </a:custGeom>
              <a:solidFill>
                <a:srgbClr val="F3F3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7" name="Group 23"/>
              <p:cNvGrpSpPr>
                <a:grpSpLocks/>
              </p:cNvGrpSpPr>
              <p:nvPr/>
            </p:nvGrpSpPr>
            <p:grpSpPr bwMode="auto">
              <a:xfrm>
                <a:off x="690" y="1904"/>
                <a:ext cx="1046" cy="678"/>
                <a:chOff x="690" y="1904"/>
                <a:chExt cx="1046" cy="678"/>
              </a:xfrm>
            </p:grpSpPr>
            <p:grpSp>
              <p:nvGrpSpPr>
                <p:cNvPr id="1045" name="Group 21"/>
                <p:cNvGrpSpPr>
                  <a:grpSpLocks/>
                </p:cNvGrpSpPr>
                <p:nvPr/>
              </p:nvGrpSpPr>
              <p:grpSpPr bwMode="auto">
                <a:xfrm>
                  <a:off x="690" y="1904"/>
                  <a:ext cx="1046" cy="678"/>
                  <a:chOff x="690" y="1904"/>
                  <a:chExt cx="1046" cy="678"/>
                </a:xfrm>
              </p:grpSpPr>
              <p:sp>
                <p:nvSpPr>
                  <p:cNvPr id="1040" name="Rectangle 16"/>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18"/>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1044" name="Freeform 20"/>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6" name="Rectangle 22"/>
                <p:cNvSpPr>
                  <a:spLocks noChangeArrowheads="1"/>
                </p:cNvSpPr>
                <p:nvPr/>
              </p:nvSpPr>
              <p:spPr bwMode="auto">
                <a:xfrm>
                  <a:off x="1085" y="2236"/>
                  <a:ext cx="21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INTERNET</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437" name="Group 413"/>
              <p:cNvGrpSpPr>
                <a:grpSpLocks/>
              </p:cNvGrpSpPr>
              <p:nvPr/>
            </p:nvGrpSpPr>
            <p:grpSpPr bwMode="auto">
              <a:xfrm>
                <a:off x="1847" y="1122"/>
                <a:ext cx="674" cy="2329"/>
                <a:chOff x="1847" y="1122"/>
                <a:chExt cx="674" cy="2329"/>
              </a:xfrm>
            </p:grpSpPr>
            <p:grpSp>
              <p:nvGrpSpPr>
                <p:cNvPr id="1434" name="Group 410"/>
                <p:cNvGrpSpPr>
                  <a:grpSpLocks/>
                </p:cNvGrpSpPr>
                <p:nvPr/>
              </p:nvGrpSpPr>
              <p:grpSpPr bwMode="auto">
                <a:xfrm>
                  <a:off x="1853" y="1122"/>
                  <a:ext cx="661" cy="2329"/>
                  <a:chOff x="1853" y="1122"/>
                  <a:chExt cx="661" cy="2329"/>
                </a:xfrm>
              </p:grpSpPr>
              <p:grpSp>
                <p:nvGrpSpPr>
                  <p:cNvPr id="1248" name="Group 224"/>
                  <p:cNvGrpSpPr>
                    <a:grpSpLocks/>
                  </p:cNvGrpSpPr>
                  <p:nvPr/>
                </p:nvGrpSpPr>
                <p:grpSpPr bwMode="auto">
                  <a:xfrm>
                    <a:off x="1853" y="1122"/>
                    <a:ext cx="389" cy="2329"/>
                    <a:chOff x="1853" y="1122"/>
                    <a:chExt cx="389" cy="2329"/>
                  </a:xfrm>
                </p:grpSpPr>
                <p:sp>
                  <p:nvSpPr>
                    <p:cNvPr id="1048" name="Rectangle 24"/>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9" name="Picture 25"/>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1050" name="Rectangle 26"/>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27"/>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52" name="Picture 28"/>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1053" name="Rectangle 29"/>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55" name="Picture 31"/>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1056" name="Rectangle 32"/>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58" name="Picture 34"/>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1059" name="Rectangle 35"/>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Rectangle 36"/>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61" name="Picture 37"/>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1062" name="Rectangle 38"/>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64" name="Picture 40"/>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1065" name="Rectangle 41"/>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67" name="Picture 43"/>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1068" name="Rectangle 44"/>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0" name="Picture 46"/>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1071" name="Rectangle 47"/>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3" name="Picture 49"/>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1074" name="Rectangle 50"/>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6" name="Picture 52"/>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1077" name="Rectangle 53"/>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9" name="Picture 55"/>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1080" name="Rectangle 56"/>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2" name="Picture 58"/>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1083" name="Rectangle 59"/>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5" name="Picture 61"/>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1086" name="Rectangle 62"/>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8" name="Picture 64"/>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1089" name="Rectangle 65"/>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1" name="Picture 67"/>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1092" name="Rectangle 68"/>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4" name="Picture 70"/>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1095" name="Rectangle 71"/>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7" name="Picture 73"/>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1098" name="Rectangle 74"/>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0" name="Picture 76"/>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1101" name="Rectangle 77"/>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3" name="Picture 79"/>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1104" name="Rectangle 80"/>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6" name="Picture 82"/>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1107" name="Rectangle 83"/>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9" name="Picture 85"/>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1110" name="Rectangle 86"/>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Rectangle 87"/>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2" name="Picture 88"/>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1113" name="Rectangle 89"/>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 name="Rectangle 90"/>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5" name="Picture 91"/>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1116" name="Rectangle 92"/>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Rectangle 93"/>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8" name="Picture 94"/>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1119" name="Rectangle 95"/>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 name="Rectangle 96"/>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1" name="Picture 97"/>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1122" name="Rectangle 98"/>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 name="Rectangle 99"/>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4" name="Picture 100"/>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1125" name="Rectangle 101"/>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Rectangle 102"/>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7" name="Picture 103"/>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1128" name="Rectangle 104"/>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 name="Rectangle 105"/>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0" name="Picture 106"/>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1131" name="Rectangle 107"/>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 name="Rectangle 108"/>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3" name="Picture 109"/>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1134" name="Rectangle 110"/>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 name="Rectangle 111"/>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6" name="Picture 112"/>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1137" name="Rectangle 113"/>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8" name="Rectangle 114"/>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9" name="Picture 115"/>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1140" name="Rectangle 116"/>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1" name="Rectangle 117"/>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42" name="Picture 118"/>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1143" name="Rectangle 119"/>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4" name="Rectangle 120"/>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45" name="Picture 121"/>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1146" name="Rectangle 122"/>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 name="Rectangle 123"/>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48" name="Picture 124"/>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1149" name="Rectangle 125"/>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Rectangle 126"/>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51" name="Picture 127"/>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1152" name="Rectangle 128"/>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3" name="Rectangle 129"/>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54" name="Picture 130"/>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1155" name="Rectangle 131"/>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Rectangle 132"/>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57" name="Picture 133"/>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1158" name="Rectangle 134"/>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Rectangle 135"/>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60" name="Picture 136"/>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1161" name="Rectangle 137"/>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38"/>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63" name="Picture 139"/>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1164" name="Rectangle 140"/>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41"/>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66" name="Picture 142"/>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1167" name="Rectangle 143"/>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44"/>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69" name="Picture 145"/>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1170" name="Rectangle 146"/>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Rectangle 147"/>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72" name="Picture 148"/>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1173" name="Rectangle 149"/>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Rectangle 150"/>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75" name="Picture 151"/>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1176" name="Rectangle 152"/>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7" name="Rectangle 153"/>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78" name="Picture 154"/>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1179" name="Rectangle 155"/>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0" name="Rectangle 156"/>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81" name="Picture 157"/>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1182" name="Rectangle 158"/>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3" name="Rectangle 159"/>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84" name="Picture 160"/>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1185" name="Rectangle 161"/>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Rectangle 162"/>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87" name="Picture 163"/>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1188" name="Rectangle 164"/>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9" name="Rectangle 165"/>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90" name="Picture 166"/>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1191" name="Rectangle 167"/>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2" name="Rectangle 168"/>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93" name="Picture 169"/>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1194" name="Rectangle 170"/>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5" name="Rectangle 171"/>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96" name="Picture 172"/>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1197" name="Rectangle 173"/>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8" name="Rectangle 174"/>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99" name="Picture 175"/>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1200" name="Rectangle 176"/>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1" name="Rectangle 177"/>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02" name="Picture 178"/>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1203" name="Rectangle 179"/>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4" name="Rectangle 180"/>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05" name="Picture 181"/>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1206" name="Rectangle 182"/>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7" name="Rectangle 183"/>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08" name="Picture 184"/>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1209" name="Rectangle 185"/>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0" name="Rectangle 186"/>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11" name="Picture 187"/>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1212" name="Rectangle 188"/>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3" name="Rectangle 189"/>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14" name="Picture 190"/>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1215" name="Rectangle 191"/>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6" name="Rectangle 192"/>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17" name="Picture 193"/>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1218" name="Rectangle 194"/>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9" name="Rectangle 195"/>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20" name="Picture 196"/>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1221" name="Rectangle 197"/>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2" name="Rectangle 198"/>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23" name="Picture 199"/>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1224" name="Rectangle 200"/>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5" name="Rectangle 201"/>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26" name="Picture 202"/>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1227" name="Rectangle 203"/>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8" name="Rectangle 204"/>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29" name="Picture 205"/>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1230" name="Rectangle 206"/>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1" name="Rectangle 207"/>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32" name="Picture 208"/>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1233" name="Rectangle 209"/>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4" name="Rectangle 210"/>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35" name="Picture 211"/>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1236" name="Rectangle 212"/>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7" name="Rectangle 213"/>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38" name="Picture 214"/>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1239" name="Rectangle 215"/>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0" name="Rectangle 216"/>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 name="Rectangle 217"/>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42" name="Picture 218"/>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1243" name="Rectangle 219"/>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4" name="Rectangle 220"/>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45" name="Picture 221"/>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1246" name="Rectangle 222"/>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7" name="Rectangle 223"/>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49" name="Picture 225"/>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1250" name="Rectangle 226"/>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1" name="Rectangle 227"/>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52" name="Picture 228"/>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1253" name="Rectangle 229"/>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4" name="Rectangle 230"/>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55" name="Picture 231"/>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1256" name="Rectangle 232"/>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7" name="Rectangle 233"/>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58" name="Picture 234"/>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1259" name="Rectangle 235"/>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0" name="Rectangle 236"/>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61" name="Picture 237"/>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1262" name="Rectangle 238"/>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3" name="Rectangle 239"/>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64" name="Picture 240"/>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1265" name="Rectangle 241"/>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6" name="Rectangle 242"/>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67" name="Picture 243"/>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1268" name="Rectangle 244"/>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9" name="Rectangle 245"/>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70" name="Picture 246"/>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1271" name="Rectangle 247"/>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2" name="Rectangle 248"/>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73" name="Picture 249"/>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1274" name="Rectangle 250"/>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5" name="Rectangle 251"/>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76" name="Picture 252"/>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1277" name="Rectangle 253"/>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8" name="Rectangle 254"/>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79" name="Picture 255"/>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1280" name="Rectangle 256"/>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1" name="Rectangle 257"/>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82" name="Picture 258"/>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1283" name="Rectangle 259"/>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4" name="Rectangle 260"/>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85" name="Picture 261"/>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1286" name="Rectangle 262"/>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7" name="Rectangle 263"/>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88" name="Picture 264"/>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1289" name="Rectangle 265"/>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0" name="Rectangle 266"/>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91" name="Picture 267"/>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1292" name="Rectangle 268"/>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3" name="Rectangle 269"/>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94" name="Picture 270"/>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1295" name="Rectangle 271"/>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6" name="Rectangle 272"/>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97" name="Picture 273"/>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1298" name="Rectangle 274"/>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9" name="Rectangle 275"/>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00" name="Picture 276"/>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1301" name="Rectangle 277"/>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2" name="Rectangle 278"/>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03" name="Picture 279"/>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1304" name="Rectangle 280"/>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5" name="Rectangle 281"/>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06" name="Picture 282"/>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1307" name="Rectangle 283"/>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8" name="Rectangle 284"/>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09" name="Picture 285"/>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1310" name="Rectangle 286"/>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Rectangle 287"/>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12" name="Picture 288"/>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1313" name="Rectangle 289"/>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4" name="Rectangle 290"/>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15" name="Picture 291"/>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1316" name="Rectangle 292"/>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7" name="Rectangle 293"/>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18" name="Picture 294"/>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1319" name="Rectangle 295"/>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0" name="Rectangle 296"/>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21" name="Picture 297"/>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1322" name="Rectangle 298"/>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3" name="Rectangle 299"/>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24" name="Picture 300"/>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1325" name="Rectangle 301"/>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6" name="Rectangle 302"/>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27" name="Picture 303"/>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1328" name="Rectangle 304"/>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9" name="Rectangle 305"/>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30" name="Picture 306"/>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1331" name="Rectangle 307"/>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2" name="Rectangle 308"/>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33" name="Picture 309"/>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1334" name="Rectangle 310"/>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5" name="Rectangle 311"/>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36" name="Picture 312"/>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1337" name="Rectangle 313"/>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8" name="Rectangle 314"/>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39" name="Picture 315"/>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1340" name="Rectangle 316"/>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1" name="Rectangle 317"/>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42" name="Picture 318"/>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1343" name="Rectangle 319"/>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4" name="Rectangle 320"/>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45" name="Picture 321"/>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1346" name="Rectangle 322"/>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7" name="Rectangle 323"/>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48" name="Picture 324"/>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1349" name="Rectangle 325"/>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0" name="Rectangle 326"/>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51" name="Picture 327"/>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1352" name="Rectangle 328"/>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3" name="Rectangle 329"/>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54" name="Picture 330"/>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1355" name="Rectangle 331"/>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6" name="Rectangle 332"/>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57" name="Picture 333"/>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1358" name="Rectangle 334"/>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9" name="Rectangle 335"/>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60" name="Picture 336"/>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1361" name="Rectangle 337"/>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2" name="Rectangle 338"/>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63" name="Picture 339"/>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1364" name="Rectangle 340"/>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5" name="Rectangle 341"/>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66" name="Picture 342"/>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1367" name="Rectangle 343"/>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8" name="Rectangle 344"/>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69" name="Picture 345"/>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1370" name="Rectangle 346"/>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1" name="Rectangle 347"/>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72" name="Picture 348"/>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1373" name="Rectangle 349"/>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4" name="Rectangle 350"/>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75" name="Picture 351"/>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1376" name="Rectangle 352"/>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7" name="Rectangle 353"/>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78" name="Picture 354"/>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1379" name="Rectangle 355"/>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0" name="Rectangle 356"/>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81" name="Picture 357"/>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1382" name="Rectangle 358"/>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3" name="Rectangle 359"/>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84" name="Picture 360"/>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1385" name="Rectangle 361"/>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6" name="Rectangle 362"/>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87" name="Picture 363"/>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1388" name="Rectangle 364"/>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9" name="Rectangle 365"/>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90" name="Picture 366"/>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1391" name="Rectangle 367"/>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2" name="Rectangle 368"/>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93" name="Picture 369"/>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1394" name="Rectangle 370"/>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5" name="Rectangle 371"/>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96" name="Picture 372"/>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1397" name="Rectangle 373"/>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8" name="Rectangle 374"/>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99" name="Picture 375"/>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1400" name="Rectangle 376"/>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1" name="Rectangle 377"/>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02" name="Picture 378"/>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1403" name="Rectangle 379"/>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4" name="Rectangle 380"/>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05" name="Picture 381"/>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1406" name="Rectangle 382"/>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7" name="Rectangle 383"/>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08" name="Picture 384"/>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1409" name="Rectangle 385"/>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0" name="Rectangle 386"/>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11" name="Picture 387"/>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1412" name="Rectangle 388"/>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3" name="Rectangle 389"/>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14" name="Picture 390"/>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1415" name="Rectangle 391"/>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6" name="Rectangle 392"/>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17" name="Picture 393"/>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1418" name="Rectangle 394"/>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9" name="Rectangle 395"/>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20" name="Picture 396"/>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1421" name="Rectangle 397"/>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2" name="Rectangle 398"/>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23" name="Picture 399"/>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1424" name="Rectangle 400"/>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5" name="Rectangle 401"/>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26" name="Picture 402"/>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1427" name="Rectangle 403"/>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8" name="Rectangle 404"/>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29" name="Picture 405"/>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1430" name="Rectangle 406"/>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1" name="Rectangle 407"/>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32" name="Picture 408"/>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1433" name="Rectangle 409"/>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35" name="Freeform 411"/>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412"/>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43" name="Group 419"/>
              <p:cNvGrpSpPr>
                <a:grpSpLocks/>
              </p:cNvGrpSpPr>
              <p:nvPr/>
            </p:nvGrpSpPr>
            <p:grpSpPr bwMode="auto">
              <a:xfrm>
                <a:off x="2602" y="1185"/>
                <a:ext cx="1587" cy="2112"/>
                <a:chOff x="2602" y="1185"/>
                <a:chExt cx="1587" cy="2112"/>
              </a:xfrm>
            </p:grpSpPr>
            <p:sp>
              <p:nvSpPr>
                <p:cNvPr id="1438" name="Rectangle 414"/>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415"/>
                <p:cNvSpPr>
                  <a:spLocks/>
                </p:cNvSpPr>
                <p:nvPr/>
              </p:nvSpPr>
              <p:spPr bwMode="auto">
                <a:xfrm>
                  <a:off x="2617" y="1200"/>
                  <a:ext cx="1571" cy="2096"/>
                </a:xfrm>
                <a:custGeom>
                  <a:avLst/>
                  <a:gdLst/>
                  <a:ahLst/>
                  <a:cxnLst>
                    <a:cxn ang="0">
                      <a:pos x="417" y="0"/>
                    </a:cxn>
                    <a:cxn ang="0">
                      <a:pos x="0" y="416"/>
                    </a:cxn>
                    <a:cxn ang="0">
                      <a:pos x="0" y="9121"/>
                    </a:cxn>
                    <a:cxn ang="0">
                      <a:pos x="417" y="9537"/>
                    </a:cxn>
                    <a:cxn ang="0">
                      <a:pos x="6309" y="9537"/>
                    </a:cxn>
                    <a:cxn ang="0">
                      <a:pos x="6725" y="9121"/>
                    </a:cxn>
                    <a:cxn ang="0">
                      <a:pos x="6725" y="416"/>
                    </a:cxn>
                    <a:cxn ang="0">
                      <a:pos x="6309" y="0"/>
                    </a:cxn>
                    <a:cxn ang="0">
                      <a:pos x="417" y="0"/>
                    </a:cxn>
                  </a:cxnLst>
                  <a:rect l="0" t="0" r="r" b="b"/>
                  <a:pathLst>
                    <a:path w="6725" h="9537">
                      <a:moveTo>
                        <a:pt x="417" y="0"/>
                      </a:moveTo>
                      <a:cubicBezTo>
                        <a:pt x="187" y="0"/>
                        <a:pt x="0" y="186"/>
                        <a:pt x="0" y="416"/>
                      </a:cubicBezTo>
                      <a:lnTo>
                        <a:pt x="0" y="9121"/>
                      </a:lnTo>
                      <a:cubicBezTo>
                        <a:pt x="0" y="9351"/>
                        <a:pt x="187" y="9537"/>
                        <a:pt x="417" y="9537"/>
                      </a:cubicBezTo>
                      <a:lnTo>
                        <a:pt x="6309" y="9537"/>
                      </a:lnTo>
                      <a:cubicBezTo>
                        <a:pt x="6539" y="9537"/>
                        <a:pt x="6725" y="9351"/>
                        <a:pt x="6725" y="9121"/>
                      </a:cubicBezTo>
                      <a:lnTo>
                        <a:pt x="6725" y="416"/>
                      </a:lnTo>
                      <a:cubicBezTo>
                        <a:pt x="6725" y="186"/>
                        <a:pt x="6539" y="0"/>
                        <a:pt x="6309" y="0"/>
                      </a:cubicBezTo>
                      <a:lnTo>
                        <a:pt x="41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 name="Rectangle 416"/>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417"/>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solidFill>
                  <a:srgbClr val="DBE9D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418"/>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3" name="Group 459"/>
              <p:cNvGrpSpPr>
                <a:grpSpLocks/>
              </p:cNvGrpSpPr>
              <p:nvPr/>
            </p:nvGrpSpPr>
            <p:grpSpPr bwMode="auto">
              <a:xfrm>
                <a:off x="3543" y="2045"/>
                <a:ext cx="619" cy="450"/>
                <a:chOff x="3543" y="2045"/>
                <a:chExt cx="619" cy="450"/>
              </a:xfrm>
            </p:grpSpPr>
            <p:grpSp>
              <p:nvGrpSpPr>
                <p:cNvPr id="1454" name="Group 430"/>
                <p:cNvGrpSpPr>
                  <a:grpSpLocks/>
                </p:cNvGrpSpPr>
                <p:nvPr/>
              </p:nvGrpSpPr>
              <p:grpSpPr bwMode="auto">
                <a:xfrm>
                  <a:off x="3543" y="2061"/>
                  <a:ext cx="619" cy="434"/>
                  <a:chOff x="3543" y="2061"/>
                  <a:chExt cx="619" cy="434"/>
                </a:xfrm>
              </p:grpSpPr>
              <p:grpSp>
                <p:nvGrpSpPr>
                  <p:cNvPr id="1449" name="Group 425"/>
                  <p:cNvGrpSpPr>
                    <a:grpSpLocks/>
                  </p:cNvGrpSpPr>
                  <p:nvPr/>
                </p:nvGrpSpPr>
                <p:grpSpPr bwMode="auto">
                  <a:xfrm>
                    <a:off x="3543" y="2061"/>
                    <a:ext cx="619" cy="434"/>
                    <a:chOff x="3543" y="2061"/>
                    <a:chExt cx="619" cy="434"/>
                  </a:xfrm>
                </p:grpSpPr>
                <p:sp>
                  <p:nvSpPr>
                    <p:cNvPr id="1444" name="Rectangle 420"/>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421"/>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Rectangle 422"/>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42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424"/>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52" name="Group 428"/>
                  <p:cNvGrpSpPr>
                    <a:grpSpLocks/>
                  </p:cNvGrpSpPr>
                  <p:nvPr/>
                </p:nvGrpSpPr>
                <p:grpSpPr bwMode="auto">
                  <a:xfrm>
                    <a:off x="3587" y="2095"/>
                    <a:ext cx="503" cy="334"/>
                    <a:chOff x="3587" y="2095"/>
                    <a:chExt cx="503" cy="334"/>
                  </a:xfrm>
                </p:grpSpPr>
                <p:sp>
                  <p:nvSpPr>
                    <p:cNvPr id="1450" name="Rectangle 426"/>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1" name="Rectangle 427"/>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53" name="Rectangle 429"/>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482" name="Group 458"/>
                <p:cNvGrpSpPr>
                  <a:grpSpLocks/>
                </p:cNvGrpSpPr>
                <p:nvPr/>
              </p:nvGrpSpPr>
              <p:grpSpPr bwMode="auto">
                <a:xfrm>
                  <a:off x="3661" y="2045"/>
                  <a:ext cx="383" cy="239"/>
                  <a:chOff x="3661" y="2045"/>
                  <a:chExt cx="383" cy="239"/>
                </a:xfrm>
              </p:grpSpPr>
              <p:grpSp>
                <p:nvGrpSpPr>
                  <p:cNvPr id="1465" name="Group 441"/>
                  <p:cNvGrpSpPr>
                    <a:grpSpLocks/>
                  </p:cNvGrpSpPr>
                  <p:nvPr/>
                </p:nvGrpSpPr>
                <p:grpSpPr bwMode="auto">
                  <a:xfrm>
                    <a:off x="3661" y="2045"/>
                    <a:ext cx="148" cy="236"/>
                    <a:chOff x="3661" y="2045"/>
                    <a:chExt cx="148" cy="236"/>
                  </a:xfrm>
                </p:grpSpPr>
                <p:sp>
                  <p:nvSpPr>
                    <p:cNvPr id="1455" name="Rectangle 43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432"/>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Rectangle 433"/>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8" name="Rectangle 43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435"/>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Rectangle 436"/>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43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43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439"/>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440"/>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1" name="Group 457"/>
                  <p:cNvGrpSpPr>
                    <a:grpSpLocks/>
                  </p:cNvGrpSpPr>
                  <p:nvPr/>
                </p:nvGrpSpPr>
                <p:grpSpPr bwMode="auto">
                  <a:xfrm>
                    <a:off x="3816" y="2076"/>
                    <a:ext cx="228" cy="208"/>
                    <a:chOff x="3816" y="2076"/>
                    <a:chExt cx="228" cy="208"/>
                  </a:xfrm>
                </p:grpSpPr>
                <p:grpSp>
                  <p:nvGrpSpPr>
                    <p:cNvPr id="1471" name="Group 447"/>
                    <p:cNvGrpSpPr>
                      <a:grpSpLocks/>
                    </p:cNvGrpSpPr>
                    <p:nvPr/>
                  </p:nvGrpSpPr>
                  <p:grpSpPr bwMode="auto">
                    <a:xfrm>
                      <a:off x="3816" y="2076"/>
                      <a:ext cx="228" cy="188"/>
                      <a:chOff x="3816" y="2076"/>
                      <a:chExt cx="228" cy="188"/>
                    </a:xfrm>
                  </p:grpSpPr>
                  <p:sp>
                    <p:nvSpPr>
                      <p:cNvPr id="1466" name="Rectangle 44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67" name="Picture 44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1468" name="Rectangle 44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9" name="Rectangle 44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0" name="Rectangle 44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74" name="Group 450"/>
                    <p:cNvGrpSpPr>
                      <a:grpSpLocks/>
                    </p:cNvGrpSpPr>
                    <p:nvPr/>
                  </p:nvGrpSpPr>
                  <p:grpSpPr bwMode="auto">
                    <a:xfrm>
                      <a:off x="3835" y="2096"/>
                      <a:ext cx="181" cy="141"/>
                      <a:chOff x="3835" y="2096"/>
                      <a:chExt cx="181" cy="141"/>
                    </a:xfrm>
                  </p:grpSpPr>
                  <p:pic>
                    <p:nvPicPr>
                      <p:cNvPr id="1472" name="Picture 44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1473" name="Rectangle 44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0" name="Group 456"/>
                    <p:cNvGrpSpPr>
                      <a:grpSpLocks/>
                    </p:cNvGrpSpPr>
                    <p:nvPr/>
                  </p:nvGrpSpPr>
                  <p:grpSpPr bwMode="auto">
                    <a:xfrm>
                      <a:off x="3859" y="2257"/>
                      <a:ext cx="142" cy="27"/>
                      <a:chOff x="3859" y="2257"/>
                      <a:chExt cx="142" cy="27"/>
                    </a:xfrm>
                  </p:grpSpPr>
                  <p:sp>
                    <p:nvSpPr>
                      <p:cNvPr id="1475" name="Rectangle 45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76" name="Picture 45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1477" name="Rectangle 45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8" name="Rectangle 45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9" name="Rectangle 45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523" name="Group 499"/>
              <p:cNvGrpSpPr>
                <a:grpSpLocks/>
              </p:cNvGrpSpPr>
              <p:nvPr/>
            </p:nvGrpSpPr>
            <p:grpSpPr bwMode="auto">
              <a:xfrm>
                <a:off x="1894" y="2062"/>
                <a:ext cx="594" cy="424"/>
                <a:chOff x="1894" y="2062"/>
                <a:chExt cx="594" cy="424"/>
              </a:xfrm>
            </p:grpSpPr>
            <p:grpSp>
              <p:nvGrpSpPr>
                <p:cNvPr id="1494" name="Group 470"/>
                <p:cNvGrpSpPr>
                  <a:grpSpLocks/>
                </p:cNvGrpSpPr>
                <p:nvPr/>
              </p:nvGrpSpPr>
              <p:grpSpPr bwMode="auto">
                <a:xfrm>
                  <a:off x="1894" y="2077"/>
                  <a:ext cx="594" cy="409"/>
                  <a:chOff x="1894" y="2077"/>
                  <a:chExt cx="594" cy="409"/>
                </a:xfrm>
              </p:grpSpPr>
              <p:grpSp>
                <p:nvGrpSpPr>
                  <p:cNvPr id="1489" name="Group 465"/>
                  <p:cNvGrpSpPr>
                    <a:grpSpLocks/>
                  </p:cNvGrpSpPr>
                  <p:nvPr/>
                </p:nvGrpSpPr>
                <p:grpSpPr bwMode="auto">
                  <a:xfrm>
                    <a:off x="1894" y="2077"/>
                    <a:ext cx="594" cy="409"/>
                    <a:chOff x="1894" y="2077"/>
                    <a:chExt cx="594" cy="409"/>
                  </a:xfrm>
                </p:grpSpPr>
                <p:sp>
                  <p:nvSpPr>
                    <p:cNvPr id="1484" name="Rectangle 460"/>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461"/>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Rectangle 462"/>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7" name="Freeform 463"/>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8" name="Freeform 464"/>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92" name="Group 468"/>
                  <p:cNvGrpSpPr>
                    <a:grpSpLocks/>
                  </p:cNvGrpSpPr>
                  <p:nvPr/>
                </p:nvGrpSpPr>
                <p:grpSpPr bwMode="auto">
                  <a:xfrm>
                    <a:off x="1936" y="2109"/>
                    <a:ext cx="482" cy="314"/>
                    <a:chOff x="1936" y="2109"/>
                    <a:chExt cx="482" cy="314"/>
                  </a:xfrm>
                </p:grpSpPr>
                <p:sp>
                  <p:nvSpPr>
                    <p:cNvPr id="1490" name="Rectangle 466"/>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1" name="Rectangle 467"/>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3" name="Rectangle 469"/>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522" name="Group 498"/>
                <p:cNvGrpSpPr>
                  <a:grpSpLocks/>
                </p:cNvGrpSpPr>
                <p:nvPr/>
              </p:nvGrpSpPr>
              <p:grpSpPr bwMode="auto">
                <a:xfrm>
                  <a:off x="2007" y="2062"/>
                  <a:ext cx="367" cy="226"/>
                  <a:chOff x="2007" y="2062"/>
                  <a:chExt cx="367" cy="226"/>
                </a:xfrm>
              </p:grpSpPr>
              <p:grpSp>
                <p:nvGrpSpPr>
                  <p:cNvPr id="1505" name="Group 481"/>
                  <p:cNvGrpSpPr>
                    <a:grpSpLocks/>
                  </p:cNvGrpSpPr>
                  <p:nvPr/>
                </p:nvGrpSpPr>
                <p:grpSpPr bwMode="auto">
                  <a:xfrm>
                    <a:off x="2007" y="2062"/>
                    <a:ext cx="143" cy="223"/>
                    <a:chOff x="2007" y="2062"/>
                    <a:chExt cx="143" cy="223"/>
                  </a:xfrm>
                </p:grpSpPr>
                <p:sp>
                  <p:nvSpPr>
                    <p:cNvPr id="1495" name="Rectangle 471"/>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472"/>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Rectangle 473"/>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8" name="Rectangle 474"/>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475"/>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Rectangle 476"/>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477"/>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478"/>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479"/>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480"/>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1" name="Group 497"/>
                  <p:cNvGrpSpPr>
                    <a:grpSpLocks/>
                  </p:cNvGrpSpPr>
                  <p:nvPr/>
                </p:nvGrpSpPr>
                <p:grpSpPr bwMode="auto">
                  <a:xfrm>
                    <a:off x="2157" y="2092"/>
                    <a:ext cx="217" cy="196"/>
                    <a:chOff x="2157" y="2092"/>
                    <a:chExt cx="217" cy="196"/>
                  </a:xfrm>
                </p:grpSpPr>
                <p:grpSp>
                  <p:nvGrpSpPr>
                    <p:cNvPr id="1511" name="Group 487"/>
                    <p:cNvGrpSpPr>
                      <a:grpSpLocks/>
                    </p:cNvGrpSpPr>
                    <p:nvPr/>
                  </p:nvGrpSpPr>
                  <p:grpSpPr bwMode="auto">
                    <a:xfrm>
                      <a:off x="2157" y="2092"/>
                      <a:ext cx="217" cy="176"/>
                      <a:chOff x="2157" y="2092"/>
                      <a:chExt cx="217" cy="176"/>
                    </a:xfrm>
                  </p:grpSpPr>
                  <p:sp>
                    <p:nvSpPr>
                      <p:cNvPr id="1506" name="Rectangle 482"/>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07" name="Picture 483"/>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1508" name="Rectangle 484"/>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9" name="Rectangle 485"/>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0" name="Rectangle 486"/>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14" name="Group 490"/>
                    <p:cNvGrpSpPr>
                      <a:grpSpLocks/>
                    </p:cNvGrpSpPr>
                    <p:nvPr/>
                  </p:nvGrpSpPr>
                  <p:grpSpPr bwMode="auto">
                    <a:xfrm>
                      <a:off x="2175" y="2111"/>
                      <a:ext cx="173" cy="132"/>
                      <a:chOff x="2175" y="2111"/>
                      <a:chExt cx="173" cy="132"/>
                    </a:xfrm>
                  </p:grpSpPr>
                  <p:pic>
                    <p:nvPicPr>
                      <p:cNvPr id="1512" name="Picture 488"/>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1513" name="Rectangle 489"/>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0" name="Group 496"/>
                    <p:cNvGrpSpPr>
                      <a:grpSpLocks/>
                    </p:cNvGrpSpPr>
                    <p:nvPr/>
                  </p:nvGrpSpPr>
                  <p:grpSpPr bwMode="auto">
                    <a:xfrm>
                      <a:off x="2198" y="2261"/>
                      <a:ext cx="135" cy="27"/>
                      <a:chOff x="2198" y="2261"/>
                      <a:chExt cx="135" cy="27"/>
                    </a:xfrm>
                  </p:grpSpPr>
                  <p:sp>
                    <p:nvSpPr>
                      <p:cNvPr id="1515" name="Rectangle 491"/>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16" name="Picture 492"/>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1517" name="Rectangle 493"/>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8" name="Rectangle 494"/>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9" name="Rectangle 495"/>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563" name="Group 539"/>
              <p:cNvGrpSpPr>
                <a:grpSpLocks/>
              </p:cNvGrpSpPr>
              <p:nvPr/>
            </p:nvGrpSpPr>
            <p:grpSpPr bwMode="auto">
              <a:xfrm>
                <a:off x="2690" y="1977"/>
                <a:ext cx="771" cy="566"/>
                <a:chOff x="2690" y="1977"/>
                <a:chExt cx="771" cy="566"/>
              </a:xfrm>
            </p:grpSpPr>
            <p:grpSp>
              <p:nvGrpSpPr>
                <p:cNvPr id="1534" name="Group 510"/>
                <p:cNvGrpSpPr>
                  <a:grpSpLocks/>
                </p:cNvGrpSpPr>
                <p:nvPr/>
              </p:nvGrpSpPr>
              <p:grpSpPr bwMode="auto">
                <a:xfrm>
                  <a:off x="2690" y="1996"/>
                  <a:ext cx="771" cy="547"/>
                  <a:chOff x="2690" y="1996"/>
                  <a:chExt cx="771" cy="547"/>
                </a:xfrm>
              </p:grpSpPr>
              <p:grpSp>
                <p:nvGrpSpPr>
                  <p:cNvPr id="1529" name="Group 505"/>
                  <p:cNvGrpSpPr>
                    <a:grpSpLocks/>
                  </p:cNvGrpSpPr>
                  <p:nvPr/>
                </p:nvGrpSpPr>
                <p:grpSpPr bwMode="auto">
                  <a:xfrm>
                    <a:off x="2690" y="1996"/>
                    <a:ext cx="771" cy="547"/>
                    <a:chOff x="2690" y="1996"/>
                    <a:chExt cx="771" cy="547"/>
                  </a:xfrm>
                </p:grpSpPr>
                <p:sp>
                  <p:nvSpPr>
                    <p:cNvPr id="1524" name="Rectangle 500"/>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501"/>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Rectangle 502"/>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503"/>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504"/>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32" name="Group 508"/>
                  <p:cNvGrpSpPr>
                    <a:grpSpLocks/>
                  </p:cNvGrpSpPr>
                  <p:nvPr/>
                </p:nvGrpSpPr>
                <p:grpSpPr bwMode="auto">
                  <a:xfrm>
                    <a:off x="2745" y="2040"/>
                    <a:ext cx="633" cy="425"/>
                    <a:chOff x="2745" y="2040"/>
                    <a:chExt cx="633" cy="425"/>
                  </a:xfrm>
                </p:grpSpPr>
                <p:sp>
                  <p:nvSpPr>
                    <p:cNvPr id="1530" name="Rectangle 506"/>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1" name="Rectangle 507"/>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33" name="Rectangle 509"/>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562" name="Group 538"/>
                <p:cNvGrpSpPr>
                  <a:grpSpLocks/>
                </p:cNvGrpSpPr>
                <p:nvPr/>
              </p:nvGrpSpPr>
              <p:grpSpPr bwMode="auto">
                <a:xfrm>
                  <a:off x="2839" y="1977"/>
                  <a:ext cx="479" cy="302"/>
                  <a:chOff x="2839" y="1977"/>
                  <a:chExt cx="479" cy="302"/>
                </a:xfrm>
              </p:grpSpPr>
              <p:grpSp>
                <p:nvGrpSpPr>
                  <p:cNvPr id="1545" name="Group 521"/>
                  <p:cNvGrpSpPr>
                    <a:grpSpLocks/>
                  </p:cNvGrpSpPr>
                  <p:nvPr/>
                </p:nvGrpSpPr>
                <p:grpSpPr bwMode="auto">
                  <a:xfrm>
                    <a:off x="2839" y="1977"/>
                    <a:ext cx="186" cy="299"/>
                    <a:chOff x="2839" y="1977"/>
                    <a:chExt cx="186" cy="299"/>
                  </a:xfrm>
                </p:grpSpPr>
                <p:sp>
                  <p:nvSpPr>
                    <p:cNvPr id="1535" name="Rectangle 511"/>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512"/>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Rectangle 513"/>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8" name="Rectangle 514"/>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515"/>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Rectangle 516"/>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517"/>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518"/>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519"/>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520"/>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1" name="Group 537"/>
                  <p:cNvGrpSpPr>
                    <a:grpSpLocks/>
                  </p:cNvGrpSpPr>
                  <p:nvPr/>
                </p:nvGrpSpPr>
                <p:grpSpPr bwMode="auto">
                  <a:xfrm>
                    <a:off x="3036" y="2017"/>
                    <a:ext cx="282" cy="262"/>
                    <a:chOff x="3036" y="2017"/>
                    <a:chExt cx="282" cy="262"/>
                  </a:xfrm>
                </p:grpSpPr>
                <p:grpSp>
                  <p:nvGrpSpPr>
                    <p:cNvPr id="1551" name="Group 527"/>
                    <p:cNvGrpSpPr>
                      <a:grpSpLocks/>
                    </p:cNvGrpSpPr>
                    <p:nvPr/>
                  </p:nvGrpSpPr>
                  <p:grpSpPr bwMode="auto">
                    <a:xfrm>
                      <a:off x="3036" y="2017"/>
                      <a:ext cx="282" cy="237"/>
                      <a:chOff x="3036" y="2017"/>
                      <a:chExt cx="282" cy="237"/>
                    </a:xfrm>
                  </p:grpSpPr>
                  <p:sp>
                    <p:nvSpPr>
                      <p:cNvPr id="1546" name="Rectangle 522"/>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47" name="Picture 523"/>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1548" name="Rectangle 524"/>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9" name="Rectangle 525"/>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0" name="Rectangle 526"/>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54" name="Group 530"/>
                    <p:cNvGrpSpPr>
                      <a:grpSpLocks/>
                    </p:cNvGrpSpPr>
                    <p:nvPr/>
                  </p:nvGrpSpPr>
                  <p:grpSpPr bwMode="auto">
                    <a:xfrm>
                      <a:off x="3060" y="2042"/>
                      <a:ext cx="226" cy="179"/>
                      <a:chOff x="3060" y="2042"/>
                      <a:chExt cx="226" cy="179"/>
                    </a:xfrm>
                  </p:grpSpPr>
                  <p:pic>
                    <p:nvPicPr>
                      <p:cNvPr id="1552" name="Picture 528"/>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1553" name="Rectangle 529"/>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0" name="Group 536"/>
                    <p:cNvGrpSpPr>
                      <a:grpSpLocks/>
                    </p:cNvGrpSpPr>
                    <p:nvPr/>
                  </p:nvGrpSpPr>
                  <p:grpSpPr bwMode="auto">
                    <a:xfrm>
                      <a:off x="3089" y="2246"/>
                      <a:ext cx="175" cy="33"/>
                      <a:chOff x="3089" y="2246"/>
                      <a:chExt cx="175" cy="33"/>
                    </a:xfrm>
                  </p:grpSpPr>
                  <p:sp>
                    <p:nvSpPr>
                      <p:cNvPr id="1555" name="Rectangle 531"/>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56" name="Picture 532"/>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1557" name="Rectangle 533"/>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8" name="Rectangle 534"/>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9" name="Rectangle 535"/>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680" name="Group 656"/>
              <p:cNvGrpSpPr>
                <a:grpSpLocks/>
              </p:cNvGrpSpPr>
              <p:nvPr/>
            </p:nvGrpSpPr>
            <p:grpSpPr bwMode="auto">
              <a:xfrm>
                <a:off x="2749" y="2676"/>
                <a:ext cx="540" cy="344"/>
                <a:chOff x="2749" y="2676"/>
                <a:chExt cx="540" cy="344"/>
              </a:xfrm>
            </p:grpSpPr>
            <p:sp>
              <p:nvSpPr>
                <p:cNvPr id="1564" name="Rectangle 540"/>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1565" name="Rectangle 541"/>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638" name="Group 614"/>
                <p:cNvGrpSpPr>
                  <a:grpSpLocks/>
                </p:cNvGrpSpPr>
                <p:nvPr/>
              </p:nvGrpSpPr>
              <p:grpSpPr bwMode="auto">
                <a:xfrm>
                  <a:off x="2749" y="2676"/>
                  <a:ext cx="540" cy="344"/>
                  <a:chOff x="2749" y="2676"/>
                  <a:chExt cx="540" cy="344"/>
                </a:xfrm>
              </p:grpSpPr>
              <p:sp>
                <p:nvSpPr>
                  <p:cNvPr id="1566" name="Rectangle 542"/>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543"/>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Rectangle 544"/>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9" name="Rectangle 545"/>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0" name="Rectangle 546"/>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1" name="Rectangle 547"/>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2" name="Rectangle 548"/>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3" name="Rectangle 549"/>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4" name="Rectangle 550"/>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5" name="Rectangle 551"/>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6" name="Rectangle 552"/>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7" name="Rectangle 553"/>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8" name="Rectangle 554"/>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9" name="Rectangle 555"/>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0" name="Rectangle 556"/>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1" name="Rectangle 557"/>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2" name="Rectangle 558"/>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3" name="Rectangle 559"/>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4" name="Rectangle 560"/>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5" name="Rectangle 561"/>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6" name="Rectangle 562"/>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7" name="Rectangle 563"/>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8" name="Rectangle 564"/>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9" name="Rectangle 565"/>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0" name="Rectangle 566"/>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1" name="Rectangle 567"/>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2" name="Rectangle 568"/>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3" name="Rectangle 569"/>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4" name="Rectangle 570"/>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5" name="Rectangle 571"/>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6" name="Rectangle 572"/>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 name="Rectangle 573"/>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8" name="Rectangle 574"/>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9" name="Rectangle 575"/>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0" name="Rectangle 576"/>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1" name="Rectangle 577"/>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2" name="Rectangle 578"/>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3" name="Rectangle 579"/>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4" name="Rectangle 580"/>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5" name="Rectangle 581"/>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6" name="Rectangle 582"/>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 name="Rectangle 583"/>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8" name="Rectangle 584"/>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9" name="Rectangle 585"/>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0" name="Rectangle 586"/>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1" name="Rectangle 587"/>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2" name="Rectangle 588"/>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3" name="Rectangle 589"/>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4" name="Rectangle 590"/>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5" name="Rectangle 591"/>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6" name="Rectangle 592"/>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7" name="Rectangle 593"/>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8" name="Rectangle 594"/>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9" name="Rectangle 595"/>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0" name="Rectangle 596"/>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1" name="Rectangle 597"/>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2" name="Rectangle 598"/>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3" name="Rectangle 599"/>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4" name="Rectangle 600"/>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5" name="Rectangle 601"/>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6" name="Rectangle 602"/>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7" name="Rectangle 603"/>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8" name="Rectangle 604"/>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9" name="Rectangle 605"/>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0" name="Rectangle 606"/>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1" name="Rectangle 607"/>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2" name="Rectangle 608"/>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3" name="Rectangle 609"/>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4" name="Rectangle 610"/>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5" name="Rectangle 611"/>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Rectangle 612"/>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7" name="Rectangle 613"/>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9" name="Rectangle 615"/>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1640" name="Rectangle 616"/>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679" name="Group 655"/>
                <p:cNvGrpSpPr>
                  <a:grpSpLocks/>
                </p:cNvGrpSpPr>
                <p:nvPr/>
              </p:nvGrpSpPr>
              <p:grpSpPr bwMode="auto">
                <a:xfrm>
                  <a:off x="2749" y="2676"/>
                  <a:ext cx="525" cy="107"/>
                  <a:chOff x="2749" y="2676"/>
                  <a:chExt cx="525" cy="107"/>
                </a:xfrm>
              </p:grpSpPr>
              <p:sp>
                <p:nvSpPr>
                  <p:cNvPr id="1641" name="Rectangle 617"/>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2" name="Rectangle 618"/>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3" name="Rectangle 619"/>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4" name="Rectangle 620"/>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5" name="Rectangle 621"/>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6" name="Rectangle 622"/>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7" name="Rectangle 623"/>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8" name="Rectangle 624"/>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 name="Rectangle 625"/>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0" name="Rectangle 626"/>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1" name="Rectangle 627"/>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2" name="Rectangle 628"/>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3" name="Rectangle 629"/>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4" name="Rectangle 630"/>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5" name="Rectangle 631"/>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6" name="Rectangle 632"/>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7" name="Rectangle 633"/>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8" name="Rectangle 634"/>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9" name="Rectangle 635"/>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0" name="Rectangle 636"/>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1" name="Rectangle 637"/>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2" name="Rectangle 638"/>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3" name="Rectangle 639"/>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4" name="Rectangle 640"/>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5" name="Rectangle 641"/>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6" name="Rectangle 642"/>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7" name="Rectangle 643"/>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8" name="Rectangle 644"/>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9" name="Rectangle 645"/>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0" name="Rectangle 646"/>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1" name="Rectangle 647"/>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2" name="Rectangle 648"/>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3" name="Rectangle 649"/>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4" name="Rectangle 650"/>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5" name="Rectangle 651"/>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6" name="Rectangle 652"/>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7" name="Rectangle 653"/>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8" name="Rectangle 654"/>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86" name="Group 662"/>
              <p:cNvGrpSpPr>
                <a:grpSpLocks/>
              </p:cNvGrpSpPr>
              <p:nvPr/>
            </p:nvGrpSpPr>
            <p:grpSpPr bwMode="auto">
              <a:xfrm>
                <a:off x="3007" y="2473"/>
                <a:ext cx="141" cy="254"/>
                <a:chOff x="3007" y="2473"/>
                <a:chExt cx="141" cy="254"/>
              </a:xfrm>
            </p:grpSpPr>
            <p:sp>
              <p:nvSpPr>
                <p:cNvPr id="1681" name="Rectangle 657"/>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658"/>
                <p:cNvSpPr>
                  <a:spLocks/>
                </p:cNvSpPr>
                <p:nvPr/>
              </p:nvSpPr>
              <p:spPr bwMode="auto">
                <a:xfrm>
                  <a:off x="3022" y="2495"/>
                  <a:ext cx="126" cy="231"/>
                </a:xfrm>
                <a:custGeom>
                  <a:avLst/>
                  <a:gdLst/>
                  <a:ahLst/>
                  <a:cxnLst>
                    <a:cxn ang="0">
                      <a:pos x="0" y="58"/>
                    </a:cxn>
                    <a:cxn ang="0">
                      <a:pos x="37" y="58"/>
                    </a:cxn>
                    <a:cxn ang="0">
                      <a:pos x="37" y="231"/>
                    </a:cxn>
                    <a:cxn ang="0">
                      <a:pos x="89" y="231"/>
                    </a:cxn>
                    <a:cxn ang="0">
                      <a:pos x="89" y="58"/>
                    </a:cxn>
                    <a:cxn ang="0">
                      <a:pos x="126" y="58"/>
                    </a:cxn>
                    <a:cxn ang="0">
                      <a:pos x="63" y="0"/>
                    </a:cxn>
                    <a:cxn ang="0">
                      <a:pos x="0" y="58"/>
                    </a:cxn>
                  </a:cxnLst>
                  <a:rect l="0" t="0" r="r" b="b"/>
                  <a:pathLst>
                    <a:path w="126" h="231">
                      <a:moveTo>
                        <a:pt x="0" y="58"/>
                      </a:moveTo>
                      <a:lnTo>
                        <a:pt x="37" y="58"/>
                      </a:lnTo>
                      <a:lnTo>
                        <a:pt x="37" y="231"/>
                      </a:lnTo>
                      <a:lnTo>
                        <a:pt x="89" y="231"/>
                      </a:lnTo>
                      <a:lnTo>
                        <a:pt x="89" y="58"/>
                      </a:lnTo>
                      <a:lnTo>
                        <a:pt x="126" y="58"/>
                      </a:lnTo>
                      <a:lnTo>
                        <a:pt x="63"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Rectangle 659"/>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660"/>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661"/>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24" name="Group 900"/>
              <p:cNvGrpSpPr>
                <a:grpSpLocks/>
              </p:cNvGrpSpPr>
              <p:nvPr/>
            </p:nvGrpSpPr>
            <p:grpSpPr bwMode="auto">
              <a:xfrm>
                <a:off x="2720" y="1393"/>
                <a:ext cx="706" cy="617"/>
                <a:chOff x="2720" y="1393"/>
                <a:chExt cx="706" cy="617"/>
              </a:xfrm>
            </p:grpSpPr>
            <p:grpSp>
              <p:nvGrpSpPr>
                <p:cNvPr id="1917" name="Group 893"/>
                <p:cNvGrpSpPr>
                  <a:grpSpLocks/>
                </p:cNvGrpSpPr>
                <p:nvPr/>
              </p:nvGrpSpPr>
              <p:grpSpPr bwMode="auto">
                <a:xfrm>
                  <a:off x="2720" y="1393"/>
                  <a:ext cx="706" cy="431"/>
                  <a:chOff x="2720" y="1393"/>
                  <a:chExt cx="706" cy="431"/>
                </a:xfrm>
              </p:grpSpPr>
              <p:grpSp>
                <p:nvGrpSpPr>
                  <p:cNvPr id="1803" name="Group 779"/>
                  <p:cNvGrpSpPr>
                    <a:grpSpLocks/>
                  </p:cNvGrpSpPr>
                  <p:nvPr/>
                </p:nvGrpSpPr>
                <p:grpSpPr bwMode="auto">
                  <a:xfrm>
                    <a:off x="2720" y="1393"/>
                    <a:ext cx="499" cy="363"/>
                    <a:chOff x="2720" y="1393"/>
                    <a:chExt cx="499" cy="363"/>
                  </a:xfrm>
                </p:grpSpPr>
                <p:sp>
                  <p:nvSpPr>
                    <p:cNvPr id="1687" name="Rectangle 663"/>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1688" name="Rectangle 664"/>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761" name="Group 737"/>
                    <p:cNvGrpSpPr>
                      <a:grpSpLocks/>
                    </p:cNvGrpSpPr>
                    <p:nvPr/>
                  </p:nvGrpSpPr>
                  <p:grpSpPr bwMode="auto">
                    <a:xfrm>
                      <a:off x="2720" y="1393"/>
                      <a:ext cx="499" cy="363"/>
                      <a:chOff x="2720" y="1393"/>
                      <a:chExt cx="499" cy="363"/>
                    </a:xfrm>
                  </p:grpSpPr>
                  <p:sp>
                    <p:nvSpPr>
                      <p:cNvPr id="1689" name="Rectangle 665"/>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666"/>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Rectangle 667"/>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2" name="Rectangle 668"/>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3" name="Rectangle 669"/>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4" name="Rectangle 670"/>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5" name="Rectangle 671"/>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6" name="Rectangle 672"/>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7" name="Rectangle 673"/>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8" name="Rectangle 674"/>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9" name="Rectangle 675"/>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0" name="Rectangle 676"/>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1" name="Rectangle 677"/>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2" name="Rectangle 678"/>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3" name="Rectangle 679"/>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4" name="Rectangle 680"/>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5" name="Rectangle 681"/>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6" name="Rectangle 682"/>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7" name="Rectangle 683"/>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8" name="Rectangle 684"/>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9" name="Rectangle 685"/>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0" name="Rectangle 686"/>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1" name="Rectangle 687"/>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2" name="Rectangle 688"/>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3" name="Rectangle 689"/>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4" name="Rectangle 690"/>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5" name="Rectangle 691"/>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6" name="Rectangle 692"/>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7" name="Rectangle 693"/>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8" name="Rectangle 694"/>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9" name="Rectangle 695"/>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0" name="Rectangle 696"/>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1" name="Rectangle 697"/>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2" name="Rectangle 698"/>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3" name="Rectangle 699"/>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4" name="Rectangle 700"/>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5" name="Rectangle 701"/>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6" name="Rectangle 702"/>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7" name="Rectangle 703"/>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8" name="Rectangle 704"/>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9" name="Rectangle 705"/>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0" name="Rectangle 706"/>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1" name="Rectangle 707"/>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2" name="Rectangle 708"/>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3" name="Rectangle 709"/>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4" name="Rectangle 710"/>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5" name="Rectangle 711"/>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6" name="Rectangle 712"/>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7" name="Rectangle 713"/>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8" name="Rectangle 714"/>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9" name="Rectangle 715"/>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0" name="Rectangle 716"/>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1" name="Rectangle 717"/>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2" name="Rectangle 718"/>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3" name="Rectangle 719"/>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4" name="Rectangle 720"/>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5" name="Rectangle 721"/>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6" name="Rectangle 722"/>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7" name="Rectangle 723"/>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8" name="Rectangle 724"/>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9" name="Rectangle 725"/>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0" name="Rectangle 726"/>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1" name="Rectangle 727"/>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2" name="Rectangle 728"/>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3" name="Rectangle 729"/>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4" name="Rectangle 730"/>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5" name="Rectangle 731"/>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6" name="Rectangle 732"/>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7" name="Rectangle 733"/>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8" name="Rectangle 734"/>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9" name="Rectangle 735"/>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0" name="Rectangle 736"/>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62" name="Rectangle 738"/>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1763" name="Rectangle 739"/>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802" name="Group 778"/>
                    <p:cNvGrpSpPr>
                      <a:grpSpLocks/>
                    </p:cNvGrpSpPr>
                    <p:nvPr/>
                  </p:nvGrpSpPr>
                  <p:grpSpPr bwMode="auto">
                    <a:xfrm>
                      <a:off x="2720" y="1393"/>
                      <a:ext cx="491" cy="114"/>
                      <a:chOff x="2720" y="1393"/>
                      <a:chExt cx="491" cy="114"/>
                    </a:xfrm>
                  </p:grpSpPr>
                  <p:sp>
                    <p:nvSpPr>
                      <p:cNvPr id="1764" name="Rectangle 740"/>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5" name="Rectangle 741"/>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6" name="Rectangle 742"/>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7" name="Rectangle 743"/>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8" name="Rectangle 744"/>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9" name="Rectangle 745"/>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0" name="Rectangle 746"/>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1" name="Rectangle 747"/>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2" name="Rectangle 748"/>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3" name="Rectangle 749"/>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4" name="Rectangle 750"/>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5" name="Rectangle 751"/>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6" name="Rectangle 752"/>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7" name="Rectangle 753"/>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8" name="Rectangle 754"/>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9" name="Rectangle 755"/>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0" name="Rectangle 756"/>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1" name="Rectangle 757"/>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2" name="Rectangle 758"/>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3" name="Rectangle 759"/>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4" name="Rectangle 760"/>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5" name="Rectangle 761"/>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6" name="Rectangle 762"/>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7" name="Rectangle 763"/>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8" name="Rectangle 764"/>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9" name="Rectangle 765"/>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0" name="Rectangle 766"/>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1" name="Rectangle 767"/>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2" name="Rectangle 768"/>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3" name="Rectangle 769"/>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4" name="Rectangle 770"/>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5" name="Rectangle 771"/>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6" name="Rectangle 772"/>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7" name="Rectangle 773"/>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8" name="Rectangle 774"/>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9" name="Rectangle 775"/>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0" name="Rectangle 776"/>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1" name="Rectangle 777"/>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16" name="Group 892"/>
                  <p:cNvGrpSpPr>
                    <a:grpSpLocks/>
                  </p:cNvGrpSpPr>
                  <p:nvPr/>
                </p:nvGrpSpPr>
                <p:grpSpPr bwMode="auto">
                  <a:xfrm>
                    <a:off x="3085" y="1605"/>
                    <a:ext cx="341" cy="219"/>
                    <a:chOff x="3085" y="1605"/>
                    <a:chExt cx="341" cy="219"/>
                  </a:xfrm>
                </p:grpSpPr>
                <p:grpSp>
                  <p:nvGrpSpPr>
                    <p:cNvPr id="1876" name="Group 852"/>
                    <p:cNvGrpSpPr>
                      <a:grpSpLocks/>
                    </p:cNvGrpSpPr>
                    <p:nvPr/>
                  </p:nvGrpSpPr>
                  <p:grpSpPr bwMode="auto">
                    <a:xfrm>
                      <a:off x="3085" y="1605"/>
                      <a:ext cx="341" cy="219"/>
                      <a:chOff x="3085" y="1605"/>
                      <a:chExt cx="341" cy="219"/>
                    </a:xfrm>
                  </p:grpSpPr>
                  <p:sp>
                    <p:nvSpPr>
                      <p:cNvPr id="1804" name="Rectangle 78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5" name="Freeform 781"/>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6" name="Rectangle 782"/>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7" name="Rectangle 783"/>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8" name="Rectangle 784"/>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9" name="Rectangle 785"/>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0" name="Rectangle 786"/>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1" name="Rectangle 787"/>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 name="Rectangle 788"/>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3" name="Rectangle 789"/>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4" name="Rectangle 790"/>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5" name="Rectangle 791"/>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6" name="Rectangle 792"/>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7" name="Rectangle 793"/>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8" name="Rectangle 794"/>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9" name="Rectangle 795"/>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0" name="Rectangle 796"/>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1" name="Rectangle 797"/>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2" name="Rectangle 798"/>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3" name="Rectangle 799"/>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4" name="Rectangle 800"/>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5" name="Rectangle 801"/>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6" name="Rectangle 802"/>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7" name="Rectangle 803"/>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8" name="Rectangle 804"/>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9" name="Rectangle 805"/>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0" name="Rectangle 806"/>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1" name="Rectangle 807"/>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2" name="Rectangle 808"/>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3" name="Rectangle 809"/>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4" name="Rectangle 810"/>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5" name="Rectangle 811"/>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6" name="Rectangle 812"/>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7" name="Rectangle 813"/>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8" name="Rectangle 814"/>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9" name="Rectangle 815"/>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0" name="Rectangle 816"/>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1" name="Rectangle 817"/>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2" name="Rectangle 818"/>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 name="Rectangle 819"/>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4" name="Rectangle 820"/>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5" name="Rectangle 821"/>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6" name="Rectangle 822"/>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7" name="Rectangle 823"/>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8" name="Rectangle 824"/>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9" name="Rectangle 825"/>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0" name="Rectangle 826"/>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1" name="Rectangle 827"/>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2" name="Rectangle 828"/>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3" name="Rectangle 829"/>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4" name="Rectangle 830"/>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5" name="Rectangle 831"/>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6" name="Rectangle 832"/>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7" name="Rectangle 833"/>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8" name="Rectangle 834"/>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9" name="Rectangle 835"/>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0" name="Rectangle 836"/>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1" name="Rectangle 837"/>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2" name="Rectangle 838"/>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3" name="Rectangle 839"/>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4" name="Rectangle 840"/>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5" name="Rectangle 841"/>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6" name="Rectangle 842"/>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7" name="Rectangle 843"/>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8" name="Rectangle 844"/>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9" name="Rectangle 845"/>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0" name="Rectangle 846"/>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1" name="Rectangle 847"/>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2" name="Rectangle 848"/>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3" name="Rectangle 849"/>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4" name="Rectangle 850"/>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5" name="Rectangle 851"/>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15" name="Group 891"/>
                    <p:cNvGrpSpPr>
                      <a:grpSpLocks/>
                    </p:cNvGrpSpPr>
                    <p:nvPr/>
                  </p:nvGrpSpPr>
                  <p:grpSpPr bwMode="auto">
                    <a:xfrm>
                      <a:off x="3085" y="1605"/>
                      <a:ext cx="333" cy="68"/>
                      <a:chOff x="3085" y="1605"/>
                      <a:chExt cx="333" cy="68"/>
                    </a:xfrm>
                  </p:grpSpPr>
                  <p:sp>
                    <p:nvSpPr>
                      <p:cNvPr id="1877" name="Rectangle 853"/>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8" name="Rectangle 854"/>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9" name="Rectangle 855"/>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0" name="Rectangle 856"/>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1" name="Rectangle 857"/>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2" name="Rectangle 858"/>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3" name="Rectangle 859"/>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4" name="Rectangle 860"/>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5" name="Rectangle 861"/>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6" name="Rectangle 862"/>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7" name="Rectangle 863"/>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8" name="Rectangle 864"/>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9" name="Rectangle 865"/>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0" name="Rectangle 866"/>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1" name="Rectangle 867"/>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2" name="Rectangle 868"/>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3" name="Rectangle 869"/>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4" name="Rectangle 870"/>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5" name="Rectangle 871"/>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6" name="Rectangle 872"/>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7" name="Rectangle 873"/>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8" name="Rectangle 874"/>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9" name="Rectangle 875"/>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0" name="Rectangle 876"/>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1" name="Rectangle 877"/>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2" name="Rectangle 878"/>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3" name="Rectangle 879"/>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4" name="Rectangle 880"/>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5" name="Rectangle 881"/>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6" name="Rectangle 882"/>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7" name="Rectangle 883"/>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8" name="Rectangle 884"/>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9" name="Rectangle 885"/>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0" name="Rectangle 886"/>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1" name="Rectangle 887"/>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2" name="Rectangle 888"/>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3" name="Rectangle 889"/>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4" name="Rectangle 890"/>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923" name="Group 899"/>
                <p:cNvGrpSpPr>
                  <a:grpSpLocks/>
                </p:cNvGrpSpPr>
                <p:nvPr/>
              </p:nvGrpSpPr>
              <p:grpSpPr bwMode="auto">
                <a:xfrm>
                  <a:off x="3022" y="1715"/>
                  <a:ext cx="137" cy="295"/>
                  <a:chOff x="3022" y="1715"/>
                  <a:chExt cx="137" cy="295"/>
                </a:xfrm>
              </p:grpSpPr>
              <p:sp>
                <p:nvSpPr>
                  <p:cNvPr id="1918" name="Rectangle 894"/>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9" name="Freeform 895"/>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0" name="Rectangle 896"/>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1" name="Freeform 897"/>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2" name="Freeform 898"/>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925" name="Rectangle 901"/>
              <p:cNvSpPr>
                <a:spLocks noChangeArrowheads="1"/>
              </p:cNvSpPr>
              <p:nvPr/>
            </p:nvSpPr>
            <p:spPr bwMode="auto">
              <a:xfrm>
                <a:off x="1053" y="1699"/>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1926" name="Rectangle 902"/>
              <p:cNvSpPr>
                <a:spLocks noChangeArrowheads="1"/>
              </p:cNvSpPr>
              <p:nvPr/>
            </p:nvSpPr>
            <p:spPr bwMode="auto">
              <a:xfrm>
                <a:off x="1181" y="169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1927" name="Rectangle 903"/>
              <p:cNvSpPr>
                <a:spLocks noChangeArrowheads="1"/>
              </p:cNvSpPr>
              <p:nvPr/>
            </p:nvSpPr>
            <p:spPr bwMode="auto">
              <a:xfrm>
                <a:off x="1204" y="169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1928" name="Rectangle 904"/>
              <p:cNvSpPr>
                <a:spLocks noChangeArrowheads="1"/>
              </p:cNvSpPr>
              <p:nvPr/>
            </p:nvSpPr>
            <p:spPr bwMode="auto">
              <a:xfrm>
                <a:off x="968" y="177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1934" name="Group 910"/>
              <p:cNvGrpSpPr>
                <a:grpSpLocks/>
              </p:cNvGrpSpPr>
              <p:nvPr/>
            </p:nvGrpSpPr>
            <p:grpSpPr bwMode="auto">
              <a:xfrm>
                <a:off x="696" y="1209"/>
                <a:ext cx="1053" cy="634"/>
                <a:chOff x="696" y="1209"/>
                <a:chExt cx="1053" cy="634"/>
              </a:xfrm>
            </p:grpSpPr>
            <p:sp>
              <p:nvSpPr>
                <p:cNvPr id="1929" name="Rectangle 905"/>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0" name="Freeform 906"/>
                <p:cNvSpPr>
                  <a:spLocks/>
                </p:cNvSpPr>
                <p:nvPr/>
              </p:nvSpPr>
              <p:spPr bwMode="auto">
                <a:xfrm>
                  <a:off x="712" y="1224"/>
                  <a:ext cx="1036" cy="618"/>
                </a:xfrm>
                <a:custGeom>
                  <a:avLst/>
                  <a:gdLst/>
                  <a:ahLst/>
                  <a:cxnLst>
                    <a:cxn ang="0">
                      <a:pos x="697" y="0"/>
                    </a:cxn>
                    <a:cxn ang="0">
                      <a:pos x="0" y="696"/>
                    </a:cxn>
                    <a:cxn ang="0">
                      <a:pos x="0" y="10553"/>
                    </a:cxn>
                    <a:cxn ang="0">
                      <a:pos x="697" y="11250"/>
                    </a:cxn>
                    <a:cxn ang="0">
                      <a:pos x="17054" y="11250"/>
                    </a:cxn>
                    <a:cxn ang="0">
                      <a:pos x="17750" y="10553"/>
                    </a:cxn>
                    <a:cxn ang="0">
                      <a:pos x="17750" y="696"/>
                    </a:cxn>
                    <a:cxn ang="0">
                      <a:pos x="17054" y="0"/>
                    </a:cxn>
                    <a:cxn ang="0">
                      <a:pos x="697" y="0"/>
                    </a:cxn>
                  </a:cxnLst>
                  <a:rect l="0" t="0" r="r" b="b"/>
                  <a:pathLst>
                    <a:path w="17750" h="11250">
                      <a:moveTo>
                        <a:pt x="697" y="0"/>
                      </a:moveTo>
                      <a:cubicBezTo>
                        <a:pt x="312" y="0"/>
                        <a:pt x="0" y="312"/>
                        <a:pt x="0" y="696"/>
                      </a:cubicBezTo>
                      <a:lnTo>
                        <a:pt x="0" y="10553"/>
                      </a:lnTo>
                      <a:cubicBezTo>
                        <a:pt x="0" y="10938"/>
                        <a:pt x="312" y="11250"/>
                        <a:pt x="697" y="11250"/>
                      </a:cubicBezTo>
                      <a:lnTo>
                        <a:pt x="17054" y="11250"/>
                      </a:lnTo>
                      <a:cubicBezTo>
                        <a:pt x="17438" y="11250"/>
                        <a:pt x="17750" y="10938"/>
                        <a:pt x="17750" y="10553"/>
                      </a:cubicBezTo>
                      <a:lnTo>
                        <a:pt x="17750" y="696"/>
                      </a:lnTo>
                      <a:cubicBezTo>
                        <a:pt x="17750" y="312"/>
                        <a:pt x="17438" y="0"/>
                        <a:pt x="17054" y="0"/>
                      </a:cubicBezTo>
                      <a:lnTo>
                        <a:pt x="69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1" name="Rectangle 907"/>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2" name="Freeform 908"/>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3" name="Freeform 909"/>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35" name="Rectangle 911"/>
              <p:cNvSpPr>
                <a:spLocks noChangeArrowheads="1"/>
              </p:cNvSpPr>
              <p:nvPr/>
            </p:nvSpPr>
            <p:spPr bwMode="auto">
              <a:xfrm>
                <a:off x="1037" y="1684"/>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1936" name="Rectangle 912"/>
              <p:cNvSpPr>
                <a:spLocks noChangeArrowheads="1"/>
              </p:cNvSpPr>
              <p:nvPr/>
            </p:nvSpPr>
            <p:spPr bwMode="auto">
              <a:xfrm>
                <a:off x="1165" y="168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1937" name="Rectangle 913"/>
              <p:cNvSpPr>
                <a:spLocks noChangeArrowheads="1"/>
              </p:cNvSpPr>
              <p:nvPr/>
            </p:nvSpPr>
            <p:spPr bwMode="auto">
              <a:xfrm>
                <a:off x="1188" y="168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1938" name="Rectangle 914"/>
              <p:cNvSpPr>
                <a:spLocks noChangeArrowheads="1"/>
              </p:cNvSpPr>
              <p:nvPr/>
            </p:nvSpPr>
            <p:spPr bwMode="auto">
              <a:xfrm>
                <a:off x="952" y="175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009" name="Group 985"/>
              <p:cNvGrpSpPr>
                <a:grpSpLocks/>
              </p:cNvGrpSpPr>
              <p:nvPr/>
            </p:nvGrpSpPr>
            <p:grpSpPr bwMode="auto">
              <a:xfrm>
                <a:off x="934" y="1180"/>
                <a:ext cx="575" cy="444"/>
                <a:chOff x="934" y="1180"/>
                <a:chExt cx="575" cy="444"/>
              </a:xfrm>
            </p:grpSpPr>
            <p:grpSp>
              <p:nvGrpSpPr>
                <p:cNvPr id="1964" name="Group 940"/>
                <p:cNvGrpSpPr>
                  <a:grpSpLocks/>
                </p:cNvGrpSpPr>
                <p:nvPr/>
              </p:nvGrpSpPr>
              <p:grpSpPr bwMode="auto">
                <a:xfrm>
                  <a:off x="934" y="1434"/>
                  <a:ext cx="182" cy="117"/>
                  <a:chOff x="934" y="1434"/>
                  <a:chExt cx="182" cy="117"/>
                </a:xfrm>
              </p:grpSpPr>
              <p:grpSp>
                <p:nvGrpSpPr>
                  <p:cNvPr id="1941" name="Group 917"/>
                  <p:cNvGrpSpPr>
                    <a:grpSpLocks/>
                  </p:cNvGrpSpPr>
                  <p:nvPr/>
                </p:nvGrpSpPr>
                <p:grpSpPr bwMode="auto">
                  <a:xfrm>
                    <a:off x="934" y="1434"/>
                    <a:ext cx="174" cy="109"/>
                    <a:chOff x="934" y="1434"/>
                    <a:chExt cx="174" cy="109"/>
                  </a:xfrm>
                </p:grpSpPr>
                <p:sp>
                  <p:nvSpPr>
                    <p:cNvPr id="1939" name="Freeform 915"/>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0" name="Freeform 916"/>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47" name="Group 923"/>
                  <p:cNvGrpSpPr>
                    <a:grpSpLocks/>
                  </p:cNvGrpSpPr>
                  <p:nvPr/>
                </p:nvGrpSpPr>
                <p:grpSpPr bwMode="auto">
                  <a:xfrm>
                    <a:off x="934" y="1434"/>
                    <a:ext cx="182" cy="117"/>
                    <a:chOff x="934" y="1434"/>
                    <a:chExt cx="182" cy="117"/>
                  </a:xfrm>
                </p:grpSpPr>
                <p:sp>
                  <p:nvSpPr>
                    <p:cNvPr id="1942" name="Rectangle 918"/>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3" name="Freeform 919"/>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4" name="Rectangle 920"/>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5" name="Freeform 921"/>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 name="Freeform 92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48" name="Freeform 924"/>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51" name="Group 927"/>
                  <p:cNvGrpSpPr>
                    <a:grpSpLocks/>
                  </p:cNvGrpSpPr>
                  <p:nvPr/>
                </p:nvGrpSpPr>
                <p:grpSpPr bwMode="auto">
                  <a:xfrm>
                    <a:off x="934" y="1458"/>
                    <a:ext cx="133" cy="29"/>
                    <a:chOff x="934" y="1458"/>
                    <a:chExt cx="133" cy="29"/>
                  </a:xfrm>
                </p:grpSpPr>
                <p:sp>
                  <p:nvSpPr>
                    <p:cNvPr id="1949" name="Freeform 925"/>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 name="Freeform 926"/>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52" name="Freeform 928"/>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 name="Freeform 929"/>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56" name="Group 932"/>
                  <p:cNvGrpSpPr>
                    <a:grpSpLocks/>
                  </p:cNvGrpSpPr>
                  <p:nvPr/>
                </p:nvGrpSpPr>
                <p:grpSpPr bwMode="auto">
                  <a:xfrm>
                    <a:off x="1057" y="1487"/>
                    <a:ext cx="22" cy="31"/>
                    <a:chOff x="1057" y="1487"/>
                    <a:chExt cx="22" cy="31"/>
                  </a:xfrm>
                </p:grpSpPr>
                <p:sp>
                  <p:nvSpPr>
                    <p:cNvPr id="1954" name="Freeform 930"/>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 name="Freeform 931"/>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59" name="Group 935"/>
                  <p:cNvGrpSpPr>
                    <a:grpSpLocks/>
                  </p:cNvGrpSpPr>
                  <p:nvPr/>
                </p:nvGrpSpPr>
                <p:grpSpPr bwMode="auto">
                  <a:xfrm>
                    <a:off x="960" y="1487"/>
                    <a:ext cx="110" cy="38"/>
                    <a:chOff x="960" y="1487"/>
                    <a:chExt cx="110" cy="38"/>
                  </a:xfrm>
                </p:grpSpPr>
                <p:sp>
                  <p:nvSpPr>
                    <p:cNvPr id="1957" name="Freeform 933"/>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 name="Freeform 934"/>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62" name="Group 938"/>
                  <p:cNvGrpSpPr>
                    <a:grpSpLocks/>
                  </p:cNvGrpSpPr>
                  <p:nvPr/>
                </p:nvGrpSpPr>
                <p:grpSpPr bwMode="auto">
                  <a:xfrm>
                    <a:off x="1097" y="1463"/>
                    <a:ext cx="4" cy="11"/>
                    <a:chOff x="1097" y="1463"/>
                    <a:chExt cx="4" cy="11"/>
                  </a:xfrm>
                </p:grpSpPr>
                <p:sp>
                  <p:nvSpPr>
                    <p:cNvPr id="1960" name="Rectangle 936"/>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1" name="Rectangle 937"/>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963" name="Freeform 939"/>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5" name="Group 971"/>
                <p:cNvGrpSpPr>
                  <a:grpSpLocks/>
                </p:cNvGrpSpPr>
                <p:nvPr/>
              </p:nvGrpSpPr>
              <p:grpSpPr bwMode="auto">
                <a:xfrm>
                  <a:off x="972" y="1180"/>
                  <a:ext cx="280" cy="206"/>
                  <a:chOff x="972" y="1180"/>
                  <a:chExt cx="280" cy="206"/>
                </a:xfrm>
              </p:grpSpPr>
              <p:grpSp>
                <p:nvGrpSpPr>
                  <p:cNvPr id="1970" name="Group 946"/>
                  <p:cNvGrpSpPr>
                    <a:grpSpLocks/>
                  </p:cNvGrpSpPr>
                  <p:nvPr/>
                </p:nvGrpSpPr>
                <p:grpSpPr bwMode="auto">
                  <a:xfrm>
                    <a:off x="1014" y="1180"/>
                    <a:ext cx="190" cy="132"/>
                    <a:chOff x="1014" y="1180"/>
                    <a:chExt cx="190" cy="132"/>
                  </a:xfrm>
                </p:grpSpPr>
                <p:sp>
                  <p:nvSpPr>
                    <p:cNvPr id="1965" name="Rectangle 941"/>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66" name="Picture 942"/>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1967" name="Rectangle 943"/>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8" name="Rectangle 944"/>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9" name="Rectangle 945"/>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73" name="Group 949"/>
                  <p:cNvGrpSpPr>
                    <a:grpSpLocks/>
                  </p:cNvGrpSpPr>
                  <p:nvPr/>
                </p:nvGrpSpPr>
                <p:grpSpPr bwMode="auto">
                  <a:xfrm>
                    <a:off x="972" y="1319"/>
                    <a:ext cx="264" cy="44"/>
                    <a:chOff x="972" y="1319"/>
                    <a:chExt cx="264" cy="44"/>
                  </a:xfrm>
                </p:grpSpPr>
                <p:sp>
                  <p:nvSpPr>
                    <p:cNvPr id="1971" name="Freeform 947"/>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2" name="Freeform 94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79" name="Group 955"/>
                  <p:cNvGrpSpPr>
                    <a:grpSpLocks/>
                  </p:cNvGrpSpPr>
                  <p:nvPr/>
                </p:nvGrpSpPr>
                <p:grpSpPr bwMode="auto">
                  <a:xfrm>
                    <a:off x="972" y="1363"/>
                    <a:ext cx="280" cy="23"/>
                    <a:chOff x="972" y="1363"/>
                    <a:chExt cx="280" cy="23"/>
                  </a:xfrm>
                </p:grpSpPr>
                <p:sp>
                  <p:nvSpPr>
                    <p:cNvPr id="1974" name="Rectangle 950"/>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75" name="Picture 951"/>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1976" name="Rectangle 952"/>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7" name="Rectangle 953"/>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8" name="Rectangle 954"/>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82" name="Group 958"/>
                  <p:cNvGrpSpPr>
                    <a:grpSpLocks/>
                  </p:cNvGrpSpPr>
                  <p:nvPr/>
                </p:nvGrpSpPr>
                <p:grpSpPr bwMode="auto">
                  <a:xfrm>
                    <a:off x="1024" y="1193"/>
                    <a:ext cx="163" cy="103"/>
                    <a:chOff x="1024" y="1193"/>
                    <a:chExt cx="163" cy="103"/>
                  </a:xfrm>
                </p:grpSpPr>
                <p:pic>
                  <p:nvPicPr>
                    <p:cNvPr id="1980" name="Picture 956"/>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1981" name="Rectangle 957"/>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85" name="Group 961"/>
                  <p:cNvGrpSpPr>
                    <a:grpSpLocks/>
                  </p:cNvGrpSpPr>
                  <p:nvPr/>
                </p:nvGrpSpPr>
                <p:grpSpPr bwMode="auto">
                  <a:xfrm>
                    <a:off x="1008" y="1323"/>
                    <a:ext cx="193" cy="5"/>
                    <a:chOff x="1008" y="1323"/>
                    <a:chExt cx="193" cy="5"/>
                  </a:xfrm>
                </p:grpSpPr>
                <p:sp>
                  <p:nvSpPr>
                    <p:cNvPr id="1983" name="Freeform 959"/>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 name="Freeform 96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88" name="Group 964"/>
                  <p:cNvGrpSpPr>
                    <a:grpSpLocks/>
                  </p:cNvGrpSpPr>
                  <p:nvPr/>
                </p:nvGrpSpPr>
                <p:grpSpPr bwMode="auto">
                  <a:xfrm>
                    <a:off x="1044" y="1348"/>
                    <a:ext cx="121" cy="6"/>
                    <a:chOff x="1044" y="1348"/>
                    <a:chExt cx="121" cy="6"/>
                  </a:xfrm>
                </p:grpSpPr>
                <p:sp>
                  <p:nvSpPr>
                    <p:cNvPr id="1986" name="Freeform 962"/>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 name="Freeform 96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1" name="Group 967"/>
                  <p:cNvGrpSpPr>
                    <a:grpSpLocks/>
                  </p:cNvGrpSpPr>
                  <p:nvPr/>
                </p:nvGrpSpPr>
                <p:grpSpPr bwMode="auto">
                  <a:xfrm>
                    <a:off x="1002" y="1331"/>
                    <a:ext cx="206" cy="5"/>
                    <a:chOff x="1002" y="1331"/>
                    <a:chExt cx="206" cy="5"/>
                  </a:xfrm>
                </p:grpSpPr>
                <p:sp>
                  <p:nvSpPr>
                    <p:cNvPr id="1989" name="Freeform 965"/>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 name="Freeform 96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4" name="Group 970"/>
                  <p:cNvGrpSpPr>
                    <a:grpSpLocks/>
                  </p:cNvGrpSpPr>
                  <p:nvPr/>
                </p:nvGrpSpPr>
                <p:grpSpPr bwMode="auto">
                  <a:xfrm>
                    <a:off x="995" y="1340"/>
                    <a:ext cx="221" cy="5"/>
                    <a:chOff x="995" y="1340"/>
                    <a:chExt cx="221" cy="5"/>
                  </a:xfrm>
                </p:grpSpPr>
                <p:sp>
                  <p:nvSpPr>
                    <p:cNvPr id="1992" name="Freeform 968"/>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3" name="Freeform 96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08" name="Group 984"/>
                <p:cNvGrpSpPr>
                  <a:grpSpLocks/>
                </p:cNvGrpSpPr>
                <p:nvPr/>
              </p:nvGrpSpPr>
              <p:grpSpPr bwMode="auto">
                <a:xfrm>
                  <a:off x="1160" y="1289"/>
                  <a:ext cx="349" cy="335"/>
                  <a:chOff x="1160" y="1289"/>
                  <a:chExt cx="349" cy="335"/>
                </a:xfrm>
              </p:grpSpPr>
              <p:grpSp>
                <p:nvGrpSpPr>
                  <p:cNvPr id="2001" name="Group 977"/>
                  <p:cNvGrpSpPr>
                    <a:grpSpLocks/>
                  </p:cNvGrpSpPr>
                  <p:nvPr/>
                </p:nvGrpSpPr>
                <p:grpSpPr bwMode="auto">
                  <a:xfrm>
                    <a:off x="1160" y="1289"/>
                    <a:ext cx="349" cy="335"/>
                    <a:chOff x="1160" y="1289"/>
                    <a:chExt cx="349" cy="335"/>
                  </a:xfrm>
                </p:grpSpPr>
                <p:sp>
                  <p:nvSpPr>
                    <p:cNvPr id="1996" name="Rectangle 972"/>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7" name="Freeform 973"/>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8" name="Rectangle 97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9" name="Freeform 97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0" name="Freeform 976"/>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02" name="Freeform 97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3" name="Rectangle 979"/>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06" name="Group 982"/>
                  <p:cNvGrpSpPr>
                    <a:grpSpLocks/>
                  </p:cNvGrpSpPr>
                  <p:nvPr/>
                </p:nvGrpSpPr>
                <p:grpSpPr bwMode="auto">
                  <a:xfrm>
                    <a:off x="1213" y="1305"/>
                    <a:ext cx="234" cy="170"/>
                    <a:chOff x="1213" y="1305"/>
                    <a:chExt cx="234" cy="170"/>
                  </a:xfrm>
                </p:grpSpPr>
                <p:pic>
                  <p:nvPicPr>
                    <p:cNvPr id="2004" name="Picture 980"/>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2005" name="Rectangle 981"/>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07" name="Rectangle 983"/>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10" name="Rectangle 986"/>
              <p:cNvSpPr>
                <a:spLocks noChangeArrowheads="1"/>
              </p:cNvSpPr>
              <p:nvPr/>
            </p:nvSpPr>
            <p:spPr bwMode="auto">
              <a:xfrm>
                <a:off x="1031" y="3149"/>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2011" name="Rectangle 987"/>
              <p:cNvSpPr>
                <a:spLocks noChangeArrowheads="1"/>
              </p:cNvSpPr>
              <p:nvPr/>
            </p:nvSpPr>
            <p:spPr bwMode="auto">
              <a:xfrm>
                <a:off x="1189" y="314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012" name="Rectangle 988"/>
              <p:cNvSpPr>
                <a:spLocks noChangeArrowheads="1"/>
              </p:cNvSpPr>
              <p:nvPr/>
            </p:nvSpPr>
            <p:spPr bwMode="auto">
              <a:xfrm>
                <a:off x="1213" y="3149"/>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2013" name="Rectangle 989"/>
              <p:cNvSpPr>
                <a:spLocks noChangeArrowheads="1"/>
              </p:cNvSpPr>
              <p:nvPr/>
            </p:nvSpPr>
            <p:spPr bwMode="auto">
              <a:xfrm>
                <a:off x="973" y="3219"/>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019" name="Group 995"/>
              <p:cNvGrpSpPr>
                <a:grpSpLocks/>
              </p:cNvGrpSpPr>
              <p:nvPr/>
            </p:nvGrpSpPr>
            <p:grpSpPr bwMode="auto">
              <a:xfrm>
                <a:off x="699" y="2661"/>
                <a:ext cx="1060" cy="628"/>
                <a:chOff x="699" y="2661"/>
                <a:chExt cx="1060" cy="628"/>
              </a:xfrm>
            </p:grpSpPr>
            <p:sp>
              <p:nvSpPr>
                <p:cNvPr id="2014" name="Rectangle 990"/>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5" name="Freeform 991"/>
                <p:cNvSpPr>
                  <a:spLocks/>
                </p:cNvSpPr>
                <p:nvPr/>
              </p:nvSpPr>
              <p:spPr bwMode="auto">
                <a:xfrm>
                  <a:off x="715" y="2676"/>
                  <a:ext cx="1043" cy="612"/>
                </a:xfrm>
                <a:custGeom>
                  <a:avLst/>
                  <a:gdLst/>
                  <a:ahLst/>
                  <a:cxnLst>
                    <a:cxn ang="0">
                      <a:pos x="345" y="0"/>
                    </a:cxn>
                    <a:cxn ang="0">
                      <a:pos x="0" y="344"/>
                    </a:cxn>
                    <a:cxn ang="0">
                      <a:pos x="0" y="5222"/>
                    </a:cxn>
                    <a:cxn ang="0">
                      <a:pos x="345" y="5566"/>
                    </a:cxn>
                    <a:cxn ang="0">
                      <a:pos x="8589" y="5566"/>
                    </a:cxn>
                    <a:cxn ang="0">
                      <a:pos x="8934" y="5222"/>
                    </a:cxn>
                    <a:cxn ang="0">
                      <a:pos x="8934" y="344"/>
                    </a:cxn>
                    <a:cxn ang="0">
                      <a:pos x="8589" y="0"/>
                    </a:cxn>
                    <a:cxn ang="0">
                      <a:pos x="345" y="0"/>
                    </a:cxn>
                  </a:cxnLst>
                  <a:rect l="0" t="0" r="r" b="b"/>
                  <a:pathLst>
                    <a:path w="8934" h="5566">
                      <a:moveTo>
                        <a:pt x="345" y="0"/>
                      </a:moveTo>
                      <a:cubicBezTo>
                        <a:pt x="155" y="0"/>
                        <a:pt x="0" y="154"/>
                        <a:pt x="0" y="344"/>
                      </a:cubicBezTo>
                      <a:lnTo>
                        <a:pt x="0" y="5222"/>
                      </a:lnTo>
                      <a:cubicBezTo>
                        <a:pt x="0" y="5412"/>
                        <a:pt x="155" y="5566"/>
                        <a:pt x="345" y="5566"/>
                      </a:cubicBezTo>
                      <a:lnTo>
                        <a:pt x="8589" y="5566"/>
                      </a:lnTo>
                      <a:cubicBezTo>
                        <a:pt x="8779" y="5566"/>
                        <a:pt x="8934" y="5412"/>
                        <a:pt x="8934" y="5222"/>
                      </a:cubicBezTo>
                      <a:lnTo>
                        <a:pt x="8934" y="344"/>
                      </a:lnTo>
                      <a:cubicBezTo>
                        <a:pt x="8934" y="154"/>
                        <a:pt x="8779" y="0"/>
                        <a:pt x="8589" y="0"/>
                      </a:cubicBezTo>
                      <a:lnTo>
                        <a:pt x="34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6" name="Rectangle 992"/>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7" name="Freeform 993"/>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8" name="Freeform 994"/>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20" name="Rectangle 996"/>
              <p:cNvSpPr>
                <a:spLocks noChangeArrowheads="1"/>
              </p:cNvSpPr>
              <p:nvPr/>
            </p:nvSpPr>
            <p:spPr bwMode="auto">
              <a:xfrm>
                <a:off x="1015" y="3134"/>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2021" name="Rectangle 997"/>
              <p:cNvSpPr>
                <a:spLocks noChangeArrowheads="1"/>
              </p:cNvSpPr>
              <p:nvPr/>
            </p:nvSpPr>
            <p:spPr bwMode="auto">
              <a:xfrm>
                <a:off x="1173" y="31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022" name="Rectangle 998"/>
              <p:cNvSpPr>
                <a:spLocks noChangeArrowheads="1"/>
              </p:cNvSpPr>
              <p:nvPr/>
            </p:nvSpPr>
            <p:spPr bwMode="auto">
              <a:xfrm>
                <a:off x="1197" y="3134"/>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2023" name="Rectangle 999"/>
              <p:cNvSpPr>
                <a:spLocks noChangeArrowheads="1"/>
              </p:cNvSpPr>
              <p:nvPr/>
            </p:nvSpPr>
            <p:spPr bwMode="auto">
              <a:xfrm>
                <a:off x="957" y="3204"/>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094" name="Group 1070"/>
              <p:cNvGrpSpPr>
                <a:grpSpLocks/>
              </p:cNvGrpSpPr>
              <p:nvPr/>
            </p:nvGrpSpPr>
            <p:grpSpPr bwMode="auto">
              <a:xfrm>
                <a:off x="927" y="2636"/>
                <a:ext cx="549" cy="435"/>
                <a:chOff x="927" y="2636"/>
                <a:chExt cx="549" cy="435"/>
              </a:xfrm>
            </p:grpSpPr>
            <p:grpSp>
              <p:nvGrpSpPr>
                <p:cNvPr id="2049" name="Group 1025"/>
                <p:cNvGrpSpPr>
                  <a:grpSpLocks/>
                </p:cNvGrpSpPr>
                <p:nvPr/>
              </p:nvGrpSpPr>
              <p:grpSpPr bwMode="auto">
                <a:xfrm>
                  <a:off x="927" y="2886"/>
                  <a:ext cx="175" cy="114"/>
                  <a:chOff x="927" y="2886"/>
                  <a:chExt cx="175" cy="114"/>
                </a:xfrm>
              </p:grpSpPr>
              <p:grpSp>
                <p:nvGrpSpPr>
                  <p:cNvPr id="2026" name="Group 1002"/>
                  <p:cNvGrpSpPr>
                    <a:grpSpLocks/>
                  </p:cNvGrpSpPr>
                  <p:nvPr/>
                </p:nvGrpSpPr>
                <p:grpSpPr bwMode="auto">
                  <a:xfrm>
                    <a:off x="927" y="2886"/>
                    <a:ext cx="166" cy="106"/>
                    <a:chOff x="927" y="2886"/>
                    <a:chExt cx="166" cy="106"/>
                  </a:xfrm>
                </p:grpSpPr>
                <p:sp>
                  <p:nvSpPr>
                    <p:cNvPr id="2024" name="Freeform 100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5" name="Freeform 100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32" name="Group 1008"/>
                  <p:cNvGrpSpPr>
                    <a:grpSpLocks/>
                  </p:cNvGrpSpPr>
                  <p:nvPr/>
                </p:nvGrpSpPr>
                <p:grpSpPr bwMode="auto">
                  <a:xfrm>
                    <a:off x="927" y="2886"/>
                    <a:ext cx="175" cy="114"/>
                    <a:chOff x="927" y="2886"/>
                    <a:chExt cx="175" cy="114"/>
                  </a:xfrm>
                </p:grpSpPr>
                <p:sp>
                  <p:nvSpPr>
                    <p:cNvPr id="2027" name="Rectangle 100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8" name="Freeform 100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9" name="Rectangle 100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0" name="Freeform 100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1" name="Freeform 100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3" name="Freeform 100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36" name="Group 1012"/>
                  <p:cNvGrpSpPr>
                    <a:grpSpLocks/>
                  </p:cNvGrpSpPr>
                  <p:nvPr/>
                </p:nvGrpSpPr>
                <p:grpSpPr bwMode="auto">
                  <a:xfrm>
                    <a:off x="927" y="2909"/>
                    <a:ext cx="127" cy="28"/>
                    <a:chOff x="927" y="2909"/>
                    <a:chExt cx="127" cy="28"/>
                  </a:xfrm>
                </p:grpSpPr>
                <p:sp>
                  <p:nvSpPr>
                    <p:cNvPr id="2034" name="Freeform 101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5" name="Freeform 101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7" name="Freeform 101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8" name="Freeform 101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41" name="Group 1017"/>
                  <p:cNvGrpSpPr>
                    <a:grpSpLocks/>
                  </p:cNvGrpSpPr>
                  <p:nvPr/>
                </p:nvGrpSpPr>
                <p:grpSpPr bwMode="auto">
                  <a:xfrm>
                    <a:off x="1044" y="2937"/>
                    <a:ext cx="22" cy="30"/>
                    <a:chOff x="1044" y="2937"/>
                    <a:chExt cx="22" cy="30"/>
                  </a:xfrm>
                </p:grpSpPr>
                <p:sp>
                  <p:nvSpPr>
                    <p:cNvPr id="2039" name="Freeform 101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0" name="Freeform 101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44" name="Group 1020"/>
                  <p:cNvGrpSpPr>
                    <a:grpSpLocks/>
                  </p:cNvGrpSpPr>
                  <p:nvPr/>
                </p:nvGrpSpPr>
                <p:grpSpPr bwMode="auto">
                  <a:xfrm>
                    <a:off x="951" y="2937"/>
                    <a:ext cx="105" cy="37"/>
                    <a:chOff x="951" y="2937"/>
                    <a:chExt cx="105" cy="37"/>
                  </a:xfrm>
                </p:grpSpPr>
                <p:sp>
                  <p:nvSpPr>
                    <p:cNvPr id="2042" name="Freeform 101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3" name="Freeform 101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47" name="Group 1023"/>
                  <p:cNvGrpSpPr>
                    <a:grpSpLocks/>
                  </p:cNvGrpSpPr>
                  <p:nvPr/>
                </p:nvGrpSpPr>
                <p:grpSpPr bwMode="auto">
                  <a:xfrm>
                    <a:off x="1082" y="2914"/>
                    <a:ext cx="4" cy="10"/>
                    <a:chOff x="1082" y="2914"/>
                    <a:chExt cx="4" cy="10"/>
                  </a:xfrm>
                </p:grpSpPr>
                <p:sp>
                  <p:nvSpPr>
                    <p:cNvPr id="2045" name="Rectangle 102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6" name="Rectangle 102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48" name="Freeform 102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80" name="Group 1056"/>
                <p:cNvGrpSpPr>
                  <a:grpSpLocks/>
                </p:cNvGrpSpPr>
                <p:nvPr/>
              </p:nvGrpSpPr>
              <p:grpSpPr bwMode="auto">
                <a:xfrm>
                  <a:off x="963" y="2636"/>
                  <a:ext cx="268" cy="203"/>
                  <a:chOff x="963" y="2636"/>
                  <a:chExt cx="268" cy="203"/>
                </a:xfrm>
              </p:grpSpPr>
              <p:grpSp>
                <p:nvGrpSpPr>
                  <p:cNvPr id="2055" name="Group 1031"/>
                  <p:cNvGrpSpPr>
                    <a:grpSpLocks/>
                  </p:cNvGrpSpPr>
                  <p:nvPr/>
                </p:nvGrpSpPr>
                <p:grpSpPr bwMode="auto">
                  <a:xfrm>
                    <a:off x="1003" y="2636"/>
                    <a:ext cx="182" cy="131"/>
                    <a:chOff x="1003" y="2636"/>
                    <a:chExt cx="182" cy="131"/>
                  </a:xfrm>
                </p:grpSpPr>
                <p:sp>
                  <p:nvSpPr>
                    <p:cNvPr id="2050" name="Rectangle 1026"/>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1027"/>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2052" name="Rectangle 1028"/>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Rectangle 1029"/>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1030"/>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58" name="Group 1034"/>
                  <p:cNvGrpSpPr>
                    <a:grpSpLocks/>
                  </p:cNvGrpSpPr>
                  <p:nvPr/>
                </p:nvGrpSpPr>
                <p:grpSpPr bwMode="auto">
                  <a:xfrm>
                    <a:off x="963" y="2773"/>
                    <a:ext cx="253" cy="44"/>
                    <a:chOff x="963" y="2773"/>
                    <a:chExt cx="253" cy="44"/>
                  </a:xfrm>
                </p:grpSpPr>
                <p:sp>
                  <p:nvSpPr>
                    <p:cNvPr id="2056" name="Freeform 1032"/>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1033"/>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4" name="Group 1040"/>
                  <p:cNvGrpSpPr>
                    <a:grpSpLocks/>
                  </p:cNvGrpSpPr>
                  <p:nvPr/>
                </p:nvGrpSpPr>
                <p:grpSpPr bwMode="auto">
                  <a:xfrm>
                    <a:off x="963" y="2817"/>
                    <a:ext cx="268" cy="22"/>
                    <a:chOff x="963" y="2817"/>
                    <a:chExt cx="268" cy="22"/>
                  </a:xfrm>
                </p:grpSpPr>
                <p:sp>
                  <p:nvSpPr>
                    <p:cNvPr id="2059" name="Rectangle 1035"/>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60" name="Picture 1036"/>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2061" name="Rectangle 1037"/>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 name="Rectangle 1038"/>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3" name="Rectangle 1039"/>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7" name="Group 1043"/>
                  <p:cNvGrpSpPr>
                    <a:grpSpLocks/>
                  </p:cNvGrpSpPr>
                  <p:nvPr/>
                </p:nvGrpSpPr>
                <p:grpSpPr bwMode="auto">
                  <a:xfrm>
                    <a:off x="1012" y="2649"/>
                    <a:ext cx="156" cy="102"/>
                    <a:chOff x="1012" y="2649"/>
                    <a:chExt cx="156" cy="102"/>
                  </a:xfrm>
                </p:grpSpPr>
                <p:pic>
                  <p:nvPicPr>
                    <p:cNvPr id="2065" name="Picture 1041"/>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2066" name="Rectangle 1042"/>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0" name="Group 1046"/>
                  <p:cNvGrpSpPr>
                    <a:grpSpLocks/>
                  </p:cNvGrpSpPr>
                  <p:nvPr/>
                </p:nvGrpSpPr>
                <p:grpSpPr bwMode="auto">
                  <a:xfrm>
                    <a:off x="998" y="2777"/>
                    <a:ext cx="185" cy="5"/>
                    <a:chOff x="998" y="2777"/>
                    <a:chExt cx="185" cy="5"/>
                  </a:xfrm>
                </p:grpSpPr>
                <p:sp>
                  <p:nvSpPr>
                    <p:cNvPr id="2068" name="Freeform 1044"/>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1045"/>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3" name="Group 1049"/>
                  <p:cNvGrpSpPr>
                    <a:grpSpLocks/>
                  </p:cNvGrpSpPr>
                  <p:nvPr/>
                </p:nvGrpSpPr>
                <p:grpSpPr bwMode="auto">
                  <a:xfrm>
                    <a:off x="1032" y="2801"/>
                    <a:ext cx="116" cy="6"/>
                    <a:chOff x="1032" y="2801"/>
                    <a:chExt cx="116" cy="6"/>
                  </a:xfrm>
                </p:grpSpPr>
                <p:sp>
                  <p:nvSpPr>
                    <p:cNvPr id="2071" name="Freeform 1047"/>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1048"/>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6" name="Group 1052"/>
                  <p:cNvGrpSpPr>
                    <a:grpSpLocks/>
                  </p:cNvGrpSpPr>
                  <p:nvPr/>
                </p:nvGrpSpPr>
                <p:grpSpPr bwMode="auto">
                  <a:xfrm>
                    <a:off x="991" y="2785"/>
                    <a:ext cx="199" cy="5"/>
                    <a:chOff x="991" y="2785"/>
                    <a:chExt cx="199" cy="5"/>
                  </a:xfrm>
                </p:grpSpPr>
                <p:sp>
                  <p:nvSpPr>
                    <p:cNvPr id="2074" name="Freeform 1050"/>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1051"/>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9" name="Group 1055"/>
                  <p:cNvGrpSpPr>
                    <a:grpSpLocks/>
                  </p:cNvGrpSpPr>
                  <p:nvPr/>
                </p:nvGrpSpPr>
                <p:grpSpPr bwMode="auto">
                  <a:xfrm>
                    <a:off x="984" y="2793"/>
                    <a:ext cx="211" cy="6"/>
                    <a:chOff x="984" y="2793"/>
                    <a:chExt cx="211" cy="6"/>
                  </a:xfrm>
                </p:grpSpPr>
                <p:sp>
                  <p:nvSpPr>
                    <p:cNvPr id="2077" name="Freeform 1053"/>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1054"/>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93" name="Group 1069"/>
                <p:cNvGrpSpPr>
                  <a:grpSpLocks/>
                </p:cNvGrpSpPr>
                <p:nvPr/>
              </p:nvGrpSpPr>
              <p:grpSpPr bwMode="auto">
                <a:xfrm>
                  <a:off x="1143" y="2744"/>
                  <a:ext cx="333" cy="327"/>
                  <a:chOff x="1143" y="2744"/>
                  <a:chExt cx="333" cy="327"/>
                </a:xfrm>
              </p:grpSpPr>
              <p:grpSp>
                <p:nvGrpSpPr>
                  <p:cNvPr id="2086" name="Group 1062"/>
                  <p:cNvGrpSpPr>
                    <a:grpSpLocks/>
                  </p:cNvGrpSpPr>
                  <p:nvPr/>
                </p:nvGrpSpPr>
                <p:grpSpPr bwMode="auto">
                  <a:xfrm>
                    <a:off x="1143" y="2744"/>
                    <a:ext cx="333" cy="327"/>
                    <a:chOff x="1143" y="2744"/>
                    <a:chExt cx="333" cy="327"/>
                  </a:xfrm>
                </p:grpSpPr>
                <p:sp>
                  <p:nvSpPr>
                    <p:cNvPr id="2081" name="Rectangle 1057"/>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1058"/>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Rectangle 1059"/>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1060"/>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1061"/>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7" name="Freeform 106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Rectangle 1064"/>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91" name="Group 1067"/>
                  <p:cNvGrpSpPr>
                    <a:grpSpLocks/>
                  </p:cNvGrpSpPr>
                  <p:nvPr/>
                </p:nvGrpSpPr>
                <p:grpSpPr bwMode="auto">
                  <a:xfrm>
                    <a:off x="1193" y="2759"/>
                    <a:ext cx="224" cy="166"/>
                    <a:chOff x="1193" y="2759"/>
                    <a:chExt cx="224" cy="166"/>
                  </a:xfrm>
                </p:grpSpPr>
                <p:pic>
                  <p:nvPicPr>
                    <p:cNvPr id="2089" name="Picture 1065"/>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2090" name="Rectangle 1066"/>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92" name="Rectangle 1068"/>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95" name="Rectangle 1071"/>
              <p:cNvSpPr>
                <a:spLocks noChangeArrowheads="1"/>
              </p:cNvSpPr>
              <p:nvPr/>
            </p:nvSpPr>
            <p:spPr bwMode="auto">
              <a:xfrm>
                <a:off x="862" y="3356"/>
                <a:ext cx="66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CUSTOMER / CLIENT</a:t>
                </a:r>
                <a:endParaRPr kumimoji="0" lang="en-US" sz="1800" i="0" u="none" strike="noStrike" cap="none" normalizeH="0" baseline="0" smtClean="0">
                  <a:ln>
                    <a:noFill/>
                  </a:ln>
                  <a:solidFill>
                    <a:schemeClr val="tx1"/>
                  </a:solidFill>
                  <a:effectLst/>
                  <a:latin typeface="Arial" pitchFamily="34" charset="0"/>
                </a:endParaRPr>
              </a:p>
            </p:txBody>
          </p:sp>
          <p:sp>
            <p:nvSpPr>
              <p:cNvPr id="2096" name="Rectangle 1072"/>
              <p:cNvSpPr>
                <a:spLocks noChangeArrowheads="1"/>
              </p:cNvSpPr>
              <p:nvPr/>
            </p:nvSpPr>
            <p:spPr bwMode="auto">
              <a:xfrm>
                <a:off x="3551" y="3356"/>
                <a:ext cx="73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AGENCY / ENTERPRISE</a:t>
                </a:r>
                <a:endParaRPr kumimoji="0" lang="en-US" sz="1800" i="0" u="none" strike="noStrike" cap="none" normalizeH="0" baseline="0" smtClean="0">
                  <a:ln>
                    <a:noFill/>
                  </a:ln>
                  <a:solidFill>
                    <a:schemeClr val="tx1"/>
                  </a:solidFill>
                  <a:effectLst/>
                  <a:latin typeface="Arial" pitchFamily="34" charset="0"/>
                </a:endParaRPr>
              </a:p>
            </p:txBody>
          </p:sp>
          <p:grpSp>
            <p:nvGrpSpPr>
              <p:cNvPr id="2102" name="Group 1078"/>
              <p:cNvGrpSpPr>
                <a:grpSpLocks/>
              </p:cNvGrpSpPr>
              <p:nvPr/>
            </p:nvGrpSpPr>
            <p:grpSpPr bwMode="auto">
              <a:xfrm>
                <a:off x="2393" y="2210"/>
                <a:ext cx="373" cy="132"/>
                <a:chOff x="2393" y="2210"/>
                <a:chExt cx="373" cy="132"/>
              </a:xfrm>
            </p:grpSpPr>
            <p:sp>
              <p:nvSpPr>
                <p:cNvPr id="2097" name="Rectangle 1073"/>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1074"/>
                <p:cNvSpPr>
                  <a:spLocks/>
                </p:cNvSpPr>
                <p:nvPr/>
              </p:nvSpPr>
              <p:spPr bwMode="auto">
                <a:xfrm>
                  <a:off x="2409" y="2224"/>
                  <a:ext cx="356" cy="117"/>
                </a:xfrm>
                <a:custGeom>
                  <a:avLst/>
                  <a:gdLst/>
                  <a:ahLst/>
                  <a:cxnLst>
                    <a:cxn ang="0">
                      <a:pos x="0" y="59"/>
                    </a:cxn>
                    <a:cxn ang="0">
                      <a:pos x="100" y="117"/>
                    </a:cxn>
                    <a:cxn ang="0">
                      <a:pos x="100" y="82"/>
                    </a:cxn>
                    <a:cxn ang="0">
                      <a:pos x="257" y="82"/>
                    </a:cxn>
                    <a:cxn ang="0">
                      <a:pos x="257" y="117"/>
                    </a:cxn>
                    <a:cxn ang="0">
                      <a:pos x="356" y="59"/>
                    </a:cxn>
                    <a:cxn ang="0">
                      <a:pos x="257" y="0"/>
                    </a:cxn>
                    <a:cxn ang="0">
                      <a:pos x="257" y="35"/>
                    </a:cxn>
                    <a:cxn ang="0">
                      <a:pos x="100" y="35"/>
                    </a:cxn>
                    <a:cxn ang="0">
                      <a:pos x="100" y="0"/>
                    </a:cxn>
                    <a:cxn ang="0">
                      <a:pos x="0" y="59"/>
                    </a:cxn>
                  </a:cxnLst>
                  <a:rect l="0" t="0" r="r" b="b"/>
                  <a:pathLst>
                    <a:path w="356" h="117">
                      <a:moveTo>
                        <a:pt x="0" y="59"/>
                      </a:moveTo>
                      <a:lnTo>
                        <a:pt x="100" y="117"/>
                      </a:lnTo>
                      <a:lnTo>
                        <a:pt x="100" y="82"/>
                      </a:lnTo>
                      <a:lnTo>
                        <a:pt x="257" y="82"/>
                      </a:lnTo>
                      <a:lnTo>
                        <a:pt x="257" y="117"/>
                      </a:lnTo>
                      <a:lnTo>
                        <a:pt x="356" y="59"/>
                      </a:lnTo>
                      <a:lnTo>
                        <a:pt x="257" y="0"/>
                      </a:lnTo>
                      <a:lnTo>
                        <a:pt x="257" y="35"/>
                      </a:lnTo>
                      <a:lnTo>
                        <a:pt x="100" y="35"/>
                      </a:lnTo>
                      <a:lnTo>
                        <a:pt x="100"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Rectangle 1075"/>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1076"/>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1077"/>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08" name="Group 1084"/>
              <p:cNvGrpSpPr>
                <a:grpSpLocks/>
              </p:cNvGrpSpPr>
              <p:nvPr/>
            </p:nvGrpSpPr>
            <p:grpSpPr bwMode="auto">
              <a:xfrm>
                <a:off x="3344" y="2201"/>
                <a:ext cx="334" cy="132"/>
                <a:chOff x="3344" y="2201"/>
                <a:chExt cx="334" cy="132"/>
              </a:xfrm>
            </p:grpSpPr>
            <p:sp>
              <p:nvSpPr>
                <p:cNvPr id="2103" name="Rectangle 1079"/>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1080"/>
                <p:cNvSpPr>
                  <a:spLocks/>
                </p:cNvSpPr>
                <p:nvPr/>
              </p:nvSpPr>
              <p:spPr bwMode="auto">
                <a:xfrm>
                  <a:off x="3360" y="2215"/>
                  <a:ext cx="317" cy="117"/>
                </a:xfrm>
                <a:custGeom>
                  <a:avLst/>
                  <a:gdLst/>
                  <a:ahLst/>
                  <a:cxnLst>
                    <a:cxn ang="0">
                      <a:pos x="0" y="58"/>
                    </a:cxn>
                    <a:cxn ang="0">
                      <a:pos x="89" y="117"/>
                    </a:cxn>
                    <a:cxn ang="0">
                      <a:pos x="89" y="82"/>
                    </a:cxn>
                    <a:cxn ang="0">
                      <a:pos x="228" y="82"/>
                    </a:cxn>
                    <a:cxn ang="0">
                      <a:pos x="228" y="117"/>
                    </a:cxn>
                    <a:cxn ang="0">
                      <a:pos x="317" y="58"/>
                    </a:cxn>
                    <a:cxn ang="0">
                      <a:pos x="228" y="0"/>
                    </a:cxn>
                    <a:cxn ang="0">
                      <a:pos x="228" y="35"/>
                    </a:cxn>
                    <a:cxn ang="0">
                      <a:pos x="89" y="35"/>
                    </a:cxn>
                    <a:cxn ang="0">
                      <a:pos x="89" y="0"/>
                    </a:cxn>
                    <a:cxn ang="0">
                      <a:pos x="0" y="58"/>
                    </a:cxn>
                  </a:cxnLst>
                  <a:rect l="0" t="0" r="r" b="b"/>
                  <a:pathLst>
                    <a:path w="317" h="117">
                      <a:moveTo>
                        <a:pt x="0" y="58"/>
                      </a:moveTo>
                      <a:lnTo>
                        <a:pt x="89" y="117"/>
                      </a:lnTo>
                      <a:lnTo>
                        <a:pt x="89" y="82"/>
                      </a:lnTo>
                      <a:lnTo>
                        <a:pt x="228" y="82"/>
                      </a:lnTo>
                      <a:lnTo>
                        <a:pt x="228" y="117"/>
                      </a:lnTo>
                      <a:lnTo>
                        <a:pt x="317" y="58"/>
                      </a:lnTo>
                      <a:lnTo>
                        <a:pt x="228" y="0"/>
                      </a:lnTo>
                      <a:lnTo>
                        <a:pt x="228" y="35"/>
                      </a:lnTo>
                      <a:lnTo>
                        <a:pt x="89" y="35"/>
                      </a:lnTo>
                      <a:lnTo>
                        <a:pt x="89"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Rectangle 1081"/>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1082"/>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1083"/>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14" name="Group 1090"/>
              <p:cNvGrpSpPr>
                <a:grpSpLocks/>
              </p:cNvGrpSpPr>
              <p:nvPr/>
            </p:nvGrpSpPr>
            <p:grpSpPr bwMode="auto">
              <a:xfrm>
                <a:off x="1164" y="2404"/>
                <a:ext cx="135" cy="287"/>
                <a:chOff x="1164" y="2404"/>
                <a:chExt cx="135" cy="287"/>
              </a:xfrm>
            </p:grpSpPr>
            <p:sp>
              <p:nvSpPr>
                <p:cNvPr id="2109" name="Rectangle 1085"/>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1086"/>
                <p:cNvSpPr>
                  <a:spLocks/>
                </p:cNvSpPr>
                <p:nvPr/>
              </p:nvSpPr>
              <p:spPr bwMode="auto">
                <a:xfrm>
                  <a:off x="1180" y="2419"/>
                  <a:ext cx="118" cy="271"/>
                </a:xfrm>
                <a:custGeom>
                  <a:avLst/>
                  <a:gdLst/>
                  <a:ahLst/>
                  <a:cxnLst>
                    <a:cxn ang="0">
                      <a:pos x="0" y="203"/>
                    </a:cxn>
                    <a:cxn ang="0">
                      <a:pos x="34" y="203"/>
                    </a:cxn>
                    <a:cxn ang="0">
                      <a:pos x="34" y="0"/>
                    </a:cxn>
                    <a:cxn ang="0">
                      <a:pos x="84" y="0"/>
                    </a:cxn>
                    <a:cxn ang="0">
                      <a:pos x="84" y="203"/>
                    </a:cxn>
                    <a:cxn ang="0">
                      <a:pos x="118" y="203"/>
                    </a:cxn>
                    <a:cxn ang="0">
                      <a:pos x="59" y="271"/>
                    </a:cxn>
                    <a:cxn ang="0">
                      <a:pos x="0" y="203"/>
                    </a:cxn>
                  </a:cxnLst>
                  <a:rect l="0" t="0" r="r" b="b"/>
                  <a:pathLst>
                    <a:path w="118" h="271">
                      <a:moveTo>
                        <a:pt x="0" y="203"/>
                      </a:moveTo>
                      <a:lnTo>
                        <a:pt x="34" y="203"/>
                      </a:lnTo>
                      <a:lnTo>
                        <a:pt x="34" y="0"/>
                      </a:lnTo>
                      <a:lnTo>
                        <a:pt x="84" y="0"/>
                      </a:lnTo>
                      <a:lnTo>
                        <a:pt x="84" y="203"/>
                      </a:lnTo>
                      <a:lnTo>
                        <a:pt x="118" y="203"/>
                      </a:lnTo>
                      <a:lnTo>
                        <a:pt x="59"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Rectangle 1087"/>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1088"/>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1089"/>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0" name="Group 1096"/>
              <p:cNvGrpSpPr>
                <a:grpSpLocks/>
              </p:cNvGrpSpPr>
              <p:nvPr/>
            </p:nvGrpSpPr>
            <p:grpSpPr bwMode="auto">
              <a:xfrm>
                <a:off x="1164" y="1821"/>
                <a:ext cx="135" cy="287"/>
                <a:chOff x="1164" y="1821"/>
                <a:chExt cx="135" cy="287"/>
              </a:xfrm>
            </p:grpSpPr>
            <p:sp>
              <p:nvSpPr>
                <p:cNvPr id="2115" name="Rectangle 1091"/>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1092"/>
                <p:cNvSpPr>
                  <a:spLocks/>
                </p:cNvSpPr>
                <p:nvPr/>
              </p:nvSpPr>
              <p:spPr bwMode="auto">
                <a:xfrm>
                  <a:off x="1180" y="1835"/>
                  <a:ext cx="118" cy="272"/>
                </a:xfrm>
                <a:custGeom>
                  <a:avLst/>
                  <a:gdLst/>
                  <a:ahLst/>
                  <a:cxnLst>
                    <a:cxn ang="0">
                      <a:pos x="118" y="68"/>
                    </a:cxn>
                    <a:cxn ang="0">
                      <a:pos x="84" y="68"/>
                    </a:cxn>
                    <a:cxn ang="0">
                      <a:pos x="84" y="272"/>
                    </a:cxn>
                    <a:cxn ang="0">
                      <a:pos x="34" y="272"/>
                    </a:cxn>
                    <a:cxn ang="0">
                      <a:pos x="34" y="68"/>
                    </a:cxn>
                    <a:cxn ang="0">
                      <a:pos x="0" y="68"/>
                    </a:cxn>
                    <a:cxn ang="0">
                      <a:pos x="59" y="0"/>
                    </a:cxn>
                    <a:cxn ang="0">
                      <a:pos x="118" y="68"/>
                    </a:cxn>
                  </a:cxnLst>
                  <a:rect l="0" t="0" r="r" b="b"/>
                  <a:pathLst>
                    <a:path w="118" h="272">
                      <a:moveTo>
                        <a:pt x="118" y="68"/>
                      </a:moveTo>
                      <a:lnTo>
                        <a:pt x="84" y="68"/>
                      </a:lnTo>
                      <a:lnTo>
                        <a:pt x="84" y="272"/>
                      </a:lnTo>
                      <a:lnTo>
                        <a:pt x="34" y="272"/>
                      </a:lnTo>
                      <a:lnTo>
                        <a:pt x="34" y="68"/>
                      </a:lnTo>
                      <a:lnTo>
                        <a:pt x="0" y="68"/>
                      </a:lnTo>
                      <a:lnTo>
                        <a:pt x="59" y="0"/>
                      </a:lnTo>
                      <a:lnTo>
                        <a:pt x="118"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Rectangle 1093"/>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1094"/>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1095"/>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21" name="Rectangle 1097"/>
              <p:cNvSpPr>
                <a:spLocks noChangeArrowheads="1"/>
              </p:cNvSpPr>
              <p:nvPr/>
            </p:nvSpPr>
            <p:spPr bwMode="auto">
              <a:xfrm>
                <a:off x="3178" y="1257"/>
                <a:ext cx="38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a:t>
                </a:r>
                <a:endParaRPr kumimoji="0" lang="en-US" sz="1800" i="0" u="none" strike="noStrike" cap="none" normalizeH="0" baseline="0" smtClean="0">
                  <a:ln>
                    <a:noFill/>
                  </a:ln>
                  <a:solidFill>
                    <a:schemeClr val="tx1"/>
                  </a:solidFill>
                  <a:effectLst/>
                  <a:latin typeface="Arial" pitchFamily="34" charset="0"/>
                </a:endParaRPr>
              </a:p>
            </p:txBody>
          </p:sp>
          <p:sp>
            <p:nvSpPr>
              <p:cNvPr id="2122" name="Rectangle 1098"/>
              <p:cNvSpPr>
                <a:spLocks noChangeArrowheads="1"/>
              </p:cNvSpPr>
              <p:nvPr/>
            </p:nvSpPr>
            <p:spPr bwMode="auto">
              <a:xfrm>
                <a:off x="3265" y="1327"/>
                <a:ext cx="23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SERVICES</a:t>
                </a:r>
                <a:endParaRPr kumimoji="0" lang="en-US" sz="1800" i="0" u="none" strike="noStrike" cap="none" normalizeH="0" baseline="0" smtClean="0">
                  <a:ln>
                    <a:noFill/>
                  </a:ln>
                  <a:solidFill>
                    <a:schemeClr val="tx1"/>
                  </a:solidFill>
                  <a:effectLst/>
                  <a:latin typeface="Arial" pitchFamily="34" charset="0"/>
                </a:endParaRPr>
              </a:p>
            </p:txBody>
          </p:sp>
          <p:sp>
            <p:nvSpPr>
              <p:cNvPr id="2123" name="Rectangle 1099"/>
              <p:cNvSpPr>
                <a:spLocks noChangeArrowheads="1"/>
              </p:cNvSpPr>
              <p:nvPr/>
            </p:nvSpPr>
            <p:spPr bwMode="auto">
              <a:xfrm>
                <a:off x="4451" y="2987"/>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2124" name="Rectangle 1100"/>
              <p:cNvSpPr>
                <a:spLocks noChangeArrowheads="1"/>
              </p:cNvSpPr>
              <p:nvPr/>
            </p:nvSpPr>
            <p:spPr bwMode="auto">
              <a:xfrm>
                <a:off x="4627" y="2987"/>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125" name="Rectangle 1101"/>
              <p:cNvSpPr>
                <a:spLocks noChangeArrowheads="1"/>
              </p:cNvSpPr>
              <p:nvPr/>
            </p:nvSpPr>
            <p:spPr bwMode="auto">
              <a:xfrm>
                <a:off x="4650" y="2987"/>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2126" name="Rectangle 1102"/>
              <p:cNvSpPr>
                <a:spLocks noChangeArrowheads="1"/>
              </p:cNvSpPr>
              <p:nvPr/>
            </p:nvSpPr>
            <p:spPr bwMode="auto">
              <a:xfrm>
                <a:off x="4388" y="3058"/>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132" name="Group 1108"/>
              <p:cNvGrpSpPr>
                <a:grpSpLocks/>
              </p:cNvGrpSpPr>
              <p:nvPr/>
            </p:nvGrpSpPr>
            <p:grpSpPr bwMode="auto">
              <a:xfrm>
                <a:off x="4279" y="2553"/>
                <a:ext cx="730" cy="591"/>
                <a:chOff x="4279" y="2553"/>
                <a:chExt cx="730" cy="591"/>
              </a:xfrm>
            </p:grpSpPr>
            <p:sp>
              <p:nvSpPr>
                <p:cNvPr id="2127" name="Rectangle 1103"/>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8" name="Freeform 1104"/>
                <p:cNvSpPr>
                  <a:spLocks/>
                </p:cNvSpPr>
                <p:nvPr/>
              </p:nvSpPr>
              <p:spPr bwMode="auto">
                <a:xfrm>
                  <a:off x="4294" y="2568"/>
                  <a:ext cx="714" cy="575"/>
                </a:xfrm>
                <a:custGeom>
                  <a:avLst/>
                  <a:gdLst/>
                  <a:ahLst/>
                  <a:cxnLst>
                    <a:cxn ang="0">
                      <a:pos x="162" y="0"/>
                    </a:cxn>
                    <a:cxn ang="0">
                      <a:pos x="0" y="162"/>
                    </a:cxn>
                    <a:cxn ang="0">
                      <a:pos x="0" y="2455"/>
                    </a:cxn>
                    <a:cxn ang="0">
                      <a:pos x="162" y="2617"/>
                    </a:cxn>
                    <a:cxn ang="0">
                      <a:pos x="2893" y="2617"/>
                    </a:cxn>
                    <a:cxn ang="0">
                      <a:pos x="3055" y="2455"/>
                    </a:cxn>
                    <a:cxn ang="0">
                      <a:pos x="3055" y="162"/>
                    </a:cxn>
                    <a:cxn ang="0">
                      <a:pos x="2893" y="0"/>
                    </a:cxn>
                    <a:cxn ang="0">
                      <a:pos x="162" y="0"/>
                    </a:cxn>
                  </a:cxnLst>
                  <a:rect l="0" t="0" r="r" b="b"/>
                  <a:pathLst>
                    <a:path w="3055" h="2617">
                      <a:moveTo>
                        <a:pt x="162" y="0"/>
                      </a:moveTo>
                      <a:cubicBezTo>
                        <a:pt x="73" y="0"/>
                        <a:pt x="0" y="73"/>
                        <a:pt x="0" y="162"/>
                      </a:cubicBezTo>
                      <a:lnTo>
                        <a:pt x="0" y="2455"/>
                      </a:lnTo>
                      <a:cubicBezTo>
                        <a:pt x="0" y="2544"/>
                        <a:pt x="73" y="2617"/>
                        <a:pt x="162" y="2617"/>
                      </a:cubicBezTo>
                      <a:lnTo>
                        <a:pt x="2893" y="2617"/>
                      </a:lnTo>
                      <a:cubicBezTo>
                        <a:pt x="2982" y="2617"/>
                        <a:pt x="3055" y="2544"/>
                        <a:pt x="3055" y="2455"/>
                      </a:cubicBezTo>
                      <a:lnTo>
                        <a:pt x="3055" y="162"/>
                      </a:lnTo>
                      <a:cubicBezTo>
                        <a:pt x="3055" y="73"/>
                        <a:pt x="2982" y="0"/>
                        <a:pt x="2893" y="0"/>
                      </a:cubicBezTo>
                      <a:lnTo>
                        <a:pt x="16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Rectangle 1105"/>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0" name="Freeform 1106"/>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Freeform 1107"/>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33" name="Rectangle 1109"/>
              <p:cNvSpPr>
                <a:spLocks noChangeArrowheads="1"/>
              </p:cNvSpPr>
              <p:nvPr/>
            </p:nvSpPr>
            <p:spPr bwMode="auto">
              <a:xfrm>
                <a:off x="4435" y="2972"/>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2134" name="Rectangle 1110"/>
              <p:cNvSpPr>
                <a:spLocks noChangeArrowheads="1"/>
              </p:cNvSpPr>
              <p:nvPr/>
            </p:nvSpPr>
            <p:spPr bwMode="auto">
              <a:xfrm>
                <a:off x="4611" y="2972"/>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135" name="Rectangle 1111"/>
              <p:cNvSpPr>
                <a:spLocks noChangeArrowheads="1"/>
              </p:cNvSpPr>
              <p:nvPr/>
            </p:nvSpPr>
            <p:spPr bwMode="auto">
              <a:xfrm>
                <a:off x="4634" y="2972"/>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2136" name="Rectangle 1112"/>
              <p:cNvSpPr>
                <a:spLocks noChangeArrowheads="1"/>
              </p:cNvSpPr>
              <p:nvPr/>
            </p:nvSpPr>
            <p:spPr bwMode="auto">
              <a:xfrm>
                <a:off x="4372" y="3043"/>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207" name="Group 1183"/>
              <p:cNvGrpSpPr>
                <a:grpSpLocks/>
              </p:cNvGrpSpPr>
              <p:nvPr/>
            </p:nvGrpSpPr>
            <p:grpSpPr bwMode="auto">
              <a:xfrm>
                <a:off x="4375" y="2464"/>
                <a:ext cx="537" cy="472"/>
                <a:chOff x="4375" y="2464"/>
                <a:chExt cx="537" cy="472"/>
              </a:xfrm>
            </p:grpSpPr>
            <p:grpSp>
              <p:nvGrpSpPr>
                <p:cNvPr id="2162" name="Group 1138"/>
                <p:cNvGrpSpPr>
                  <a:grpSpLocks/>
                </p:cNvGrpSpPr>
                <p:nvPr/>
              </p:nvGrpSpPr>
              <p:grpSpPr bwMode="auto">
                <a:xfrm>
                  <a:off x="4375" y="2735"/>
                  <a:ext cx="171" cy="125"/>
                  <a:chOff x="4375" y="2735"/>
                  <a:chExt cx="171" cy="125"/>
                </a:xfrm>
              </p:grpSpPr>
              <p:grpSp>
                <p:nvGrpSpPr>
                  <p:cNvPr id="2139" name="Group 1115"/>
                  <p:cNvGrpSpPr>
                    <a:grpSpLocks/>
                  </p:cNvGrpSpPr>
                  <p:nvPr/>
                </p:nvGrpSpPr>
                <p:grpSpPr bwMode="auto">
                  <a:xfrm>
                    <a:off x="4375" y="2735"/>
                    <a:ext cx="163" cy="116"/>
                    <a:chOff x="4375" y="2735"/>
                    <a:chExt cx="163" cy="116"/>
                  </a:xfrm>
                </p:grpSpPr>
                <p:sp>
                  <p:nvSpPr>
                    <p:cNvPr id="2137" name="Freeform 111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1114"/>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45" name="Group 1121"/>
                  <p:cNvGrpSpPr>
                    <a:grpSpLocks/>
                  </p:cNvGrpSpPr>
                  <p:nvPr/>
                </p:nvGrpSpPr>
                <p:grpSpPr bwMode="auto">
                  <a:xfrm>
                    <a:off x="4375" y="2735"/>
                    <a:ext cx="171" cy="125"/>
                    <a:chOff x="4375" y="2735"/>
                    <a:chExt cx="171" cy="125"/>
                  </a:xfrm>
                </p:grpSpPr>
                <p:sp>
                  <p:nvSpPr>
                    <p:cNvPr id="2140" name="Rectangle 1116"/>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1117"/>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Rectangle 1118"/>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1119"/>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 name="Freeform 1120"/>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46" name="Freeform 1122"/>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49" name="Group 1125"/>
                  <p:cNvGrpSpPr>
                    <a:grpSpLocks/>
                  </p:cNvGrpSpPr>
                  <p:nvPr/>
                </p:nvGrpSpPr>
                <p:grpSpPr bwMode="auto">
                  <a:xfrm>
                    <a:off x="4375" y="2760"/>
                    <a:ext cx="124" cy="30"/>
                    <a:chOff x="4375" y="2760"/>
                    <a:chExt cx="124" cy="30"/>
                  </a:xfrm>
                </p:grpSpPr>
                <p:sp>
                  <p:nvSpPr>
                    <p:cNvPr id="2147" name="Freeform 1123"/>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Freeform 1124"/>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0" name="Freeform 1126"/>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1127"/>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54" name="Group 1130"/>
                  <p:cNvGrpSpPr>
                    <a:grpSpLocks/>
                  </p:cNvGrpSpPr>
                  <p:nvPr/>
                </p:nvGrpSpPr>
                <p:grpSpPr bwMode="auto">
                  <a:xfrm>
                    <a:off x="4490" y="2790"/>
                    <a:ext cx="21" cy="34"/>
                    <a:chOff x="4490" y="2790"/>
                    <a:chExt cx="21" cy="34"/>
                  </a:xfrm>
                </p:grpSpPr>
                <p:sp>
                  <p:nvSpPr>
                    <p:cNvPr id="2152" name="Freeform 1128"/>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1129"/>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 name="Group 1133"/>
                  <p:cNvGrpSpPr>
                    <a:grpSpLocks/>
                  </p:cNvGrpSpPr>
                  <p:nvPr/>
                </p:nvGrpSpPr>
                <p:grpSpPr bwMode="auto">
                  <a:xfrm>
                    <a:off x="4399" y="2790"/>
                    <a:ext cx="103" cy="42"/>
                    <a:chOff x="4399" y="2790"/>
                    <a:chExt cx="103" cy="42"/>
                  </a:xfrm>
                </p:grpSpPr>
                <p:sp>
                  <p:nvSpPr>
                    <p:cNvPr id="2155" name="Freeform 1131"/>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1132"/>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0" name="Group 1136"/>
                  <p:cNvGrpSpPr>
                    <a:grpSpLocks/>
                  </p:cNvGrpSpPr>
                  <p:nvPr/>
                </p:nvGrpSpPr>
                <p:grpSpPr bwMode="auto">
                  <a:xfrm>
                    <a:off x="4527" y="2765"/>
                    <a:ext cx="4" cy="11"/>
                    <a:chOff x="4527" y="2765"/>
                    <a:chExt cx="4" cy="11"/>
                  </a:xfrm>
                </p:grpSpPr>
                <p:sp>
                  <p:nvSpPr>
                    <p:cNvPr id="2158" name="Rectangle 1134"/>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9" name="Rectangle 1135"/>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161" name="Freeform 1137"/>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93" name="Group 1169"/>
                <p:cNvGrpSpPr>
                  <a:grpSpLocks/>
                </p:cNvGrpSpPr>
                <p:nvPr/>
              </p:nvGrpSpPr>
              <p:grpSpPr bwMode="auto">
                <a:xfrm>
                  <a:off x="4410" y="2464"/>
                  <a:ext cx="263" cy="219"/>
                  <a:chOff x="4410" y="2464"/>
                  <a:chExt cx="263" cy="219"/>
                </a:xfrm>
              </p:grpSpPr>
              <p:grpSp>
                <p:nvGrpSpPr>
                  <p:cNvPr id="2168" name="Group 1144"/>
                  <p:cNvGrpSpPr>
                    <a:grpSpLocks/>
                  </p:cNvGrpSpPr>
                  <p:nvPr/>
                </p:nvGrpSpPr>
                <p:grpSpPr bwMode="auto">
                  <a:xfrm>
                    <a:off x="4449" y="2464"/>
                    <a:ext cx="178" cy="141"/>
                    <a:chOff x="4449" y="2464"/>
                    <a:chExt cx="178" cy="141"/>
                  </a:xfrm>
                </p:grpSpPr>
                <p:sp>
                  <p:nvSpPr>
                    <p:cNvPr id="2163" name="Rectangle 1139"/>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164" name="Picture 1140"/>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2165" name="Rectangle 1141"/>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6" name="Rectangle 1142"/>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7" name="Rectangle 1143"/>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1" name="Group 1147"/>
                  <p:cNvGrpSpPr>
                    <a:grpSpLocks/>
                  </p:cNvGrpSpPr>
                  <p:nvPr/>
                </p:nvGrpSpPr>
                <p:grpSpPr bwMode="auto">
                  <a:xfrm>
                    <a:off x="4410" y="2613"/>
                    <a:ext cx="247" cy="47"/>
                    <a:chOff x="4410" y="2613"/>
                    <a:chExt cx="247" cy="47"/>
                  </a:xfrm>
                </p:grpSpPr>
                <p:sp>
                  <p:nvSpPr>
                    <p:cNvPr id="2169" name="Freeform 1145"/>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 name="Freeform 1146"/>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7" name="Group 1153"/>
                  <p:cNvGrpSpPr>
                    <a:grpSpLocks/>
                  </p:cNvGrpSpPr>
                  <p:nvPr/>
                </p:nvGrpSpPr>
                <p:grpSpPr bwMode="auto">
                  <a:xfrm>
                    <a:off x="4410" y="2660"/>
                    <a:ext cx="263" cy="23"/>
                    <a:chOff x="4410" y="2660"/>
                    <a:chExt cx="263" cy="23"/>
                  </a:xfrm>
                </p:grpSpPr>
                <p:sp>
                  <p:nvSpPr>
                    <p:cNvPr id="2172" name="Rectangle 1148"/>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173" name="Picture 1149"/>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2174" name="Rectangle 1150"/>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5" name="Rectangle 1151"/>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6" name="Rectangle 1152"/>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0" name="Group 1156"/>
                  <p:cNvGrpSpPr>
                    <a:grpSpLocks/>
                  </p:cNvGrpSpPr>
                  <p:nvPr/>
                </p:nvGrpSpPr>
                <p:grpSpPr bwMode="auto">
                  <a:xfrm>
                    <a:off x="4457" y="2479"/>
                    <a:ext cx="154" cy="110"/>
                    <a:chOff x="4457" y="2479"/>
                    <a:chExt cx="154" cy="110"/>
                  </a:xfrm>
                </p:grpSpPr>
                <p:pic>
                  <p:nvPicPr>
                    <p:cNvPr id="2178" name="Picture 1154"/>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2179" name="Rectangle 1155"/>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3" name="Group 1159"/>
                  <p:cNvGrpSpPr>
                    <a:grpSpLocks/>
                  </p:cNvGrpSpPr>
                  <p:nvPr/>
                </p:nvGrpSpPr>
                <p:grpSpPr bwMode="auto">
                  <a:xfrm>
                    <a:off x="4444" y="2617"/>
                    <a:ext cx="181" cy="6"/>
                    <a:chOff x="4444" y="2617"/>
                    <a:chExt cx="181" cy="6"/>
                  </a:xfrm>
                </p:grpSpPr>
                <p:sp>
                  <p:nvSpPr>
                    <p:cNvPr id="2181" name="Freeform 1157"/>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Freeform 1158"/>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6" name="Group 1162"/>
                  <p:cNvGrpSpPr>
                    <a:grpSpLocks/>
                  </p:cNvGrpSpPr>
                  <p:nvPr/>
                </p:nvGrpSpPr>
                <p:grpSpPr bwMode="auto">
                  <a:xfrm>
                    <a:off x="4478" y="2643"/>
                    <a:ext cx="113" cy="6"/>
                    <a:chOff x="4478" y="2643"/>
                    <a:chExt cx="113" cy="6"/>
                  </a:xfrm>
                </p:grpSpPr>
                <p:sp>
                  <p:nvSpPr>
                    <p:cNvPr id="2184" name="Freeform 1160"/>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Freeform 1161"/>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9" name="Group 1165"/>
                  <p:cNvGrpSpPr>
                    <a:grpSpLocks/>
                  </p:cNvGrpSpPr>
                  <p:nvPr/>
                </p:nvGrpSpPr>
                <p:grpSpPr bwMode="auto">
                  <a:xfrm>
                    <a:off x="4437" y="2626"/>
                    <a:ext cx="194" cy="6"/>
                    <a:chOff x="4437" y="2626"/>
                    <a:chExt cx="194" cy="6"/>
                  </a:xfrm>
                </p:grpSpPr>
                <p:sp>
                  <p:nvSpPr>
                    <p:cNvPr id="2187" name="Freeform 1163"/>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Freeform 1164"/>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92" name="Group 1168"/>
                  <p:cNvGrpSpPr>
                    <a:grpSpLocks/>
                  </p:cNvGrpSpPr>
                  <p:nvPr/>
                </p:nvGrpSpPr>
                <p:grpSpPr bwMode="auto">
                  <a:xfrm>
                    <a:off x="4431" y="2635"/>
                    <a:ext cx="207" cy="5"/>
                    <a:chOff x="4431" y="2635"/>
                    <a:chExt cx="207" cy="5"/>
                  </a:xfrm>
                </p:grpSpPr>
                <p:sp>
                  <p:nvSpPr>
                    <p:cNvPr id="2190" name="Freeform 1166"/>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Freeform 1167"/>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06" name="Group 1182"/>
                <p:cNvGrpSpPr>
                  <a:grpSpLocks/>
                </p:cNvGrpSpPr>
                <p:nvPr/>
              </p:nvGrpSpPr>
              <p:grpSpPr bwMode="auto">
                <a:xfrm>
                  <a:off x="4586" y="2581"/>
                  <a:ext cx="326" cy="355"/>
                  <a:chOff x="4586" y="2581"/>
                  <a:chExt cx="326" cy="355"/>
                </a:xfrm>
              </p:grpSpPr>
              <p:grpSp>
                <p:nvGrpSpPr>
                  <p:cNvPr id="2199" name="Group 1175"/>
                  <p:cNvGrpSpPr>
                    <a:grpSpLocks/>
                  </p:cNvGrpSpPr>
                  <p:nvPr/>
                </p:nvGrpSpPr>
                <p:grpSpPr bwMode="auto">
                  <a:xfrm>
                    <a:off x="4586" y="2581"/>
                    <a:ext cx="326" cy="355"/>
                    <a:chOff x="4586" y="2581"/>
                    <a:chExt cx="326" cy="355"/>
                  </a:xfrm>
                </p:grpSpPr>
                <p:sp>
                  <p:nvSpPr>
                    <p:cNvPr id="2194" name="Rectangle 1170"/>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5" name="Freeform 1171"/>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Rectangle 1172"/>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7" name="Freeform 1173"/>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8" name="Freeform 1174"/>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00" name="Freeform 1176"/>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Rectangle 1177"/>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04" name="Group 1180"/>
                  <p:cNvGrpSpPr>
                    <a:grpSpLocks/>
                  </p:cNvGrpSpPr>
                  <p:nvPr/>
                </p:nvGrpSpPr>
                <p:grpSpPr bwMode="auto">
                  <a:xfrm>
                    <a:off x="4636" y="2598"/>
                    <a:ext cx="219" cy="180"/>
                    <a:chOff x="4636" y="2598"/>
                    <a:chExt cx="219" cy="180"/>
                  </a:xfrm>
                </p:grpSpPr>
                <p:pic>
                  <p:nvPicPr>
                    <p:cNvPr id="2202" name="Picture 1178"/>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2203" name="Rectangle 1179"/>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05" name="Rectangle 1181"/>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08" name="Rectangle 1184"/>
              <p:cNvSpPr>
                <a:spLocks noChangeArrowheads="1"/>
              </p:cNvSpPr>
              <p:nvPr/>
            </p:nvSpPr>
            <p:spPr bwMode="auto">
              <a:xfrm>
                <a:off x="4461" y="1934"/>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2209" name="Rectangle 1185"/>
              <p:cNvSpPr>
                <a:spLocks noChangeArrowheads="1"/>
              </p:cNvSpPr>
              <p:nvPr/>
            </p:nvSpPr>
            <p:spPr bwMode="auto">
              <a:xfrm>
                <a:off x="4602" y="19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210" name="Rectangle 1186"/>
              <p:cNvSpPr>
                <a:spLocks noChangeArrowheads="1"/>
              </p:cNvSpPr>
              <p:nvPr/>
            </p:nvSpPr>
            <p:spPr bwMode="auto">
              <a:xfrm>
                <a:off x="4626" y="193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2211" name="Rectangle 1187"/>
              <p:cNvSpPr>
                <a:spLocks noChangeArrowheads="1"/>
              </p:cNvSpPr>
              <p:nvPr/>
            </p:nvSpPr>
            <p:spPr bwMode="auto">
              <a:xfrm>
                <a:off x="4383" y="200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217" name="Group 1193"/>
              <p:cNvGrpSpPr>
                <a:grpSpLocks/>
              </p:cNvGrpSpPr>
              <p:nvPr/>
            </p:nvGrpSpPr>
            <p:grpSpPr bwMode="auto">
              <a:xfrm>
                <a:off x="4273" y="1505"/>
                <a:ext cx="730" cy="582"/>
                <a:chOff x="4273" y="1505"/>
                <a:chExt cx="730" cy="582"/>
              </a:xfrm>
            </p:grpSpPr>
            <p:sp>
              <p:nvSpPr>
                <p:cNvPr id="2212" name="Rectangle 1188"/>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3" name="Freeform 1189"/>
                <p:cNvSpPr>
                  <a:spLocks/>
                </p:cNvSpPr>
                <p:nvPr/>
              </p:nvSpPr>
              <p:spPr bwMode="auto">
                <a:xfrm>
                  <a:off x="4288" y="1519"/>
                  <a:ext cx="714" cy="567"/>
                </a:xfrm>
                <a:custGeom>
                  <a:avLst/>
                  <a:gdLst/>
                  <a:ahLst/>
                  <a:cxnLst>
                    <a:cxn ang="0">
                      <a:pos x="160" y="0"/>
                    </a:cxn>
                    <a:cxn ang="0">
                      <a:pos x="0" y="160"/>
                    </a:cxn>
                    <a:cxn ang="0">
                      <a:pos x="0" y="2420"/>
                    </a:cxn>
                    <a:cxn ang="0">
                      <a:pos x="160" y="2579"/>
                    </a:cxn>
                    <a:cxn ang="0">
                      <a:pos x="2895" y="2579"/>
                    </a:cxn>
                    <a:cxn ang="0">
                      <a:pos x="3055" y="2420"/>
                    </a:cxn>
                    <a:cxn ang="0">
                      <a:pos x="3055" y="160"/>
                    </a:cxn>
                    <a:cxn ang="0">
                      <a:pos x="2895" y="0"/>
                    </a:cxn>
                    <a:cxn ang="0">
                      <a:pos x="160" y="0"/>
                    </a:cxn>
                  </a:cxnLst>
                  <a:rect l="0" t="0" r="r" b="b"/>
                  <a:pathLst>
                    <a:path w="3055" h="2579">
                      <a:moveTo>
                        <a:pt x="160" y="0"/>
                      </a:moveTo>
                      <a:cubicBezTo>
                        <a:pt x="72" y="0"/>
                        <a:pt x="0" y="72"/>
                        <a:pt x="0" y="160"/>
                      </a:cubicBezTo>
                      <a:lnTo>
                        <a:pt x="0" y="2420"/>
                      </a:lnTo>
                      <a:cubicBezTo>
                        <a:pt x="0" y="2508"/>
                        <a:pt x="72" y="2579"/>
                        <a:pt x="160" y="2579"/>
                      </a:cubicBezTo>
                      <a:lnTo>
                        <a:pt x="2895" y="2579"/>
                      </a:lnTo>
                      <a:cubicBezTo>
                        <a:pt x="2983" y="2579"/>
                        <a:pt x="3055" y="2508"/>
                        <a:pt x="3055" y="2420"/>
                      </a:cubicBezTo>
                      <a:lnTo>
                        <a:pt x="3055" y="160"/>
                      </a:lnTo>
                      <a:cubicBezTo>
                        <a:pt x="3055" y="72"/>
                        <a:pt x="2983" y="0"/>
                        <a:pt x="2895" y="0"/>
                      </a:cubicBezTo>
                      <a:lnTo>
                        <a:pt x="16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4" name="Rectangle 1190"/>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1191"/>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Freeform 1192"/>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18" name="Rectangle 1194"/>
              <p:cNvSpPr>
                <a:spLocks noChangeArrowheads="1"/>
              </p:cNvSpPr>
              <p:nvPr/>
            </p:nvSpPr>
            <p:spPr bwMode="auto">
              <a:xfrm>
                <a:off x="4445" y="1919"/>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2219" name="Rectangle 1195"/>
              <p:cNvSpPr>
                <a:spLocks noChangeArrowheads="1"/>
              </p:cNvSpPr>
              <p:nvPr/>
            </p:nvSpPr>
            <p:spPr bwMode="auto">
              <a:xfrm>
                <a:off x="4586" y="191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220" name="Rectangle 1196"/>
              <p:cNvSpPr>
                <a:spLocks noChangeArrowheads="1"/>
              </p:cNvSpPr>
              <p:nvPr/>
            </p:nvSpPr>
            <p:spPr bwMode="auto">
              <a:xfrm>
                <a:off x="4610" y="191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2221" name="Rectangle 1197"/>
              <p:cNvSpPr>
                <a:spLocks noChangeArrowheads="1"/>
              </p:cNvSpPr>
              <p:nvPr/>
            </p:nvSpPr>
            <p:spPr bwMode="auto">
              <a:xfrm>
                <a:off x="4367" y="199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292" name="Group 1268"/>
              <p:cNvGrpSpPr>
                <a:grpSpLocks/>
              </p:cNvGrpSpPr>
              <p:nvPr/>
            </p:nvGrpSpPr>
            <p:grpSpPr bwMode="auto">
              <a:xfrm>
                <a:off x="4375" y="1432"/>
                <a:ext cx="503" cy="436"/>
                <a:chOff x="4375" y="1432"/>
                <a:chExt cx="503" cy="436"/>
              </a:xfrm>
            </p:grpSpPr>
            <p:grpSp>
              <p:nvGrpSpPr>
                <p:cNvPr id="2247" name="Group 1223"/>
                <p:cNvGrpSpPr>
                  <a:grpSpLocks/>
                </p:cNvGrpSpPr>
                <p:nvPr/>
              </p:nvGrpSpPr>
              <p:grpSpPr bwMode="auto">
                <a:xfrm>
                  <a:off x="4375" y="1682"/>
                  <a:ext cx="161" cy="115"/>
                  <a:chOff x="4375" y="1682"/>
                  <a:chExt cx="161" cy="115"/>
                </a:xfrm>
              </p:grpSpPr>
              <p:grpSp>
                <p:nvGrpSpPr>
                  <p:cNvPr id="2224" name="Group 1200"/>
                  <p:cNvGrpSpPr>
                    <a:grpSpLocks/>
                  </p:cNvGrpSpPr>
                  <p:nvPr/>
                </p:nvGrpSpPr>
                <p:grpSpPr bwMode="auto">
                  <a:xfrm>
                    <a:off x="4375" y="1682"/>
                    <a:ext cx="152" cy="107"/>
                    <a:chOff x="4375" y="1682"/>
                    <a:chExt cx="152" cy="107"/>
                  </a:xfrm>
                </p:grpSpPr>
                <p:sp>
                  <p:nvSpPr>
                    <p:cNvPr id="2222" name="Freeform 1198"/>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3" name="Freeform 1199"/>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30" name="Group 1206"/>
                  <p:cNvGrpSpPr>
                    <a:grpSpLocks/>
                  </p:cNvGrpSpPr>
                  <p:nvPr/>
                </p:nvGrpSpPr>
                <p:grpSpPr bwMode="auto">
                  <a:xfrm>
                    <a:off x="4375" y="1682"/>
                    <a:ext cx="161" cy="115"/>
                    <a:chOff x="4375" y="1682"/>
                    <a:chExt cx="161" cy="115"/>
                  </a:xfrm>
                </p:grpSpPr>
                <p:sp>
                  <p:nvSpPr>
                    <p:cNvPr id="2225" name="Rectangle 1201"/>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6" name="Freeform 1202"/>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7" name="Rectangle 1203"/>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8" name="Freeform 120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9" name="Freeform 120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31" name="Freeform 1207"/>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34" name="Group 1210"/>
                  <p:cNvGrpSpPr>
                    <a:grpSpLocks/>
                  </p:cNvGrpSpPr>
                  <p:nvPr/>
                </p:nvGrpSpPr>
                <p:grpSpPr bwMode="auto">
                  <a:xfrm>
                    <a:off x="4375" y="1705"/>
                    <a:ext cx="116" cy="29"/>
                    <a:chOff x="4375" y="1705"/>
                    <a:chExt cx="116" cy="29"/>
                  </a:xfrm>
                </p:grpSpPr>
                <p:sp>
                  <p:nvSpPr>
                    <p:cNvPr id="2232" name="Freeform 1208"/>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3" name="Freeform 1209"/>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35" name="Freeform 1211"/>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6" name="Freeform 1212"/>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39" name="Group 1215"/>
                  <p:cNvGrpSpPr>
                    <a:grpSpLocks/>
                  </p:cNvGrpSpPr>
                  <p:nvPr/>
                </p:nvGrpSpPr>
                <p:grpSpPr bwMode="auto">
                  <a:xfrm>
                    <a:off x="4482" y="1734"/>
                    <a:ext cx="20" cy="30"/>
                    <a:chOff x="4482" y="1734"/>
                    <a:chExt cx="20" cy="30"/>
                  </a:xfrm>
                </p:grpSpPr>
                <p:sp>
                  <p:nvSpPr>
                    <p:cNvPr id="2237" name="Freeform 1213"/>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8" name="Freeform 1214"/>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42" name="Group 1218"/>
                  <p:cNvGrpSpPr>
                    <a:grpSpLocks/>
                  </p:cNvGrpSpPr>
                  <p:nvPr/>
                </p:nvGrpSpPr>
                <p:grpSpPr bwMode="auto">
                  <a:xfrm>
                    <a:off x="4397" y="1734"/>
                    <a:ext cx="97" cy="36"/>
                    <a:chOff x="4397" y="1734"/>
                    <a:chExt cx="97" cy="36"/>
                  </a:xfrm>
                </p:grpSpPr>
                <p:sp>
                  <p:nvSpPr>
                    <p:cNvPr id="2240" name="Freeform 1216"/>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1" name="Freeform 1217"/>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45" name="Group 1221"/>
                  <p:cNvGrpSpPr>
                    <a:grpSpLocks/>
                  </p:cNvGrpSpPr>
                  <p:nvPr/>
                </p:nvGrpSpPr>
                <p:grpSpPr bwMode="auto">
                  <a:xfrm>
                    <a:off x="4517" y="1710"/>
                    <a:ext cx="3" cy="10"/>
                    <a:chOff x="4517" y="1710"/>
                    <a:chExt cx="3" cy="10"/>
                  </a:xfrm>
                </p:grpSpPr>
                <p:sp>
                  <p:nvSpPr>
                    <p:cNvPr id="2243" name="Rectangle 1219"/>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4" name="Rectangle 1220"/>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46" name="Freeform 1222"/>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8" name="Group 1254"/>
                <p:cNvGrpSpPr>
                  <a:grpSpLocks/>
                </p:cNvGrpSpPr>
                <p:nvPr/>
              </p:nvGrpSpPr>
              <p:grpSpPr bwMode="auto">
                <a:xfrm>
                  <a:off x="4408" y="1432"/>
                  <a:ext cx="247" cy="203"/>
                  <a:chOff x="4408" y="1432"/>
                  <a:chExt cx="247" cy="203"/>
                </a:xfrm>
              </p:grpSpPr>
              <p:grpSp>
                <p:nvGrpSpPr>
                  <p:cNvPr id="2253" name="Group 1229"/>
                  <p:cNvGrpSpPr>
                    <a:grpSpLocks/>
                  </p:cNvGrpSpPr>
                  <p:nvPr/>
                </p:nvGrpSpPr>
                <p:grpSpPr bwMode="auto">
                  <a:xfrm>
                    <a:off x="4444" y="1432"/>
                    <a:ext cx="168" cy="131"/>
                    <a:chOff x="4444" y="1432"/>
                    <a:chExt cx="168" cy="131"/>
                  </a:xfrm>
                </p:grpSpPr>
                <p:sp>
                  <p:nvSpPr>
                    <p:cNvPr id="2248" name="Rectangle 122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49" name="Picture 122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2250" name="Rectangle 122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1" name="Rectangle 122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2" name="Rectangle 122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56" name="Group 1232"/>
                  <p:cNvGrpSpPr>
                    <a:grpSpLocks/>
                  </p:cNvGrpSpPr>
                  <p:nvPr/>
                </p:nvGrpSpPr>
                <p:grpSpPr bwMode="auto">
                  <a:xfrm>
                    <a:off x="4408" y="1569"/>
                    <a:ext cx="231" cy="44"/>
                    <a:chOff x="4408" y="1569"/>
                    <a:chExt cx="231" cy="44"/>
                  </a:xfrm>
                </p:grpSpPr>
                <p:sp>
                  <p:nvSpPr>
                    <p:cNvPr id="2254" name="Freeform 123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5" name="Freeform 123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2" name="Group 1238"/>
                  <p:cNvGrpSpPr>
                    <a:grpSpLocks/>
                  </p:cNvGrpSpPr>
                  <p:nvPr/>
                </p:nvGrpSpPr>
                <p:grpSpPr bwMode="auto">
                  <a:xfrm>
                    <a:off x="4408" y="1613"/>
                    <a:ext cx="247" cy="22"/>
                    <a:chOff x="4408" y="1613"/>
                    <a:chExt cx="247" cy="22"/>
                  </a:xfrm>
                </p:grpSpPr>
                <p:sp>
                  <p:nvSpPr>
                    <p:cNvPr id="2257" name="Rectangle 123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58" name="Picture 123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2259" name="Rectangle 123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0" name="Rectangle 123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1" name="Rectangle 123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5" name="Group 1241"/>
                  <p:cNvGrpSpPr>
                    <a:grpSpLocks/>
                  </p:cNvGrpSpPr>
                  <p:nvPr/>
                </p:nvGrpSpPr>
                <p:grpSpPr bwMode="auto">
                  <a:xfrm>
                    <a:off x="4453" y="1446"/>
                    <a:ext cx="142" cy="101"/>
                    <a:chOff x="4453" y="1446"/>
                    <a:chExt cx="142" cy="101"/>
                  </a:xfrm>
                </p:grpSpPr>
                <p:pic>
                  <p:nvPicPr>
                    <p:cNvPr id="2263" name="Picture 123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2264" name="Rectangle 124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8" name="Group 1244"/>
                  <p:cNvGrpSpPr>
                    <a:grpSpLocks/>
                  </p:cNvGrpSpPr>
                  <p:nvPr/>
                </p:nvGrpSpPr>
                <p:grpSpPr bwMode="auto">
                  <a:xfrm>
                    <a:off x="4439" y="1573"/>
                    <a:ext cx="170" cy="5"/>
                    <a:chOff x="4439" y="1573"/>
                    <a:chExt cx="170" cy="5"/>
                  </a:xfrm>
                </p:grpSpPr>
                <p:sp>
                  <p:nvSpPr>
                    <p:cNvPr id="2266" name="Freeform 124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7" name="Freeform 124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1" name="Group 1247"/>
                  <p:cNvGrpSpPr>
                    <a:grpSpLocks/>
                  </p:cNvGrpSpPr>
                  <p:nvPr/>
                </p:nvGrpSpPr>
                <p:grpSpPr bwMode="auto">
                  <a:xfrm>
                    <a:off x="4471" y="1597"/>
                    <a:ext cx="106" cy="6"/>
                    <a:chOff x="4471" y="1597"/>
                    <a:chExt cx="106" cy="6"/>
                  </a:xfrm>
                </p:grpSpPr>
                <p:sp>
                  <p:nvSpPr>
                    <p:cNvPr id="2269" name="Freeform 124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0" name="Freeform 124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4" name="Group 1250"/>
                  <p:cNvGrpSpPr>
                    <a:grpSpLocks/>
                  </p:cNvGrpSpPr>
                  <p:nvPr/>
                </p:nvGrpSpPr>
                <p:grpSpPr bwMode="auto">
                  <a:xfrm>
                    <a:off x="4433" y="1581"/>
                    <a:ext cx="181" cy="5"/>
                    <a:chOff x="4433" y="1581"/>
                    <a:chExt cx="181" cy="5"/>
                  </a:xfrm>
                </p:grpSpPr>
                <p:sp>
                  <p:nvSpPr>
                    <p:cNvPr id="2272" name="Freeform 124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 name="Freeform 124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7" name="Group 1253"/>
                  <p:cNvGrpSpPr>
                    <a:grpSpLocks/>
                  </p:cNvGrpSpPr>
                  <p:nvPr/>
                </p:nvGrpSpPr>
                <p:grpSpPr bwMode="auto">
                  <a:xfrm>
                    <a:off x="4428" y="1589"/>
                    <a:ext cx="192" cy="6"/>
                    <a:chOff x="4428" y="1589"/>
                    <a:chExt cx="192" cy="6"/>
                  </a:xfrm>
                </p:grpSpPr>
                <p:sp>
                  <p:nvSpPr>
                    <p:cNvPr id="2275" name="Freeform 125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 name="Freeform 125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91" name="Group 1267"/>
                <p:cNvGrpSpPr>
                  <a:grpSpLocks/>
                </p:cNvGrpSpPr>
                <p:nvPr/>
              </p:nvGrpSpPr>
              <p:grpSpPr bwMode="auto">
                <a:xfrm>
                  <a:off x="4573" y="1540"/>
                  <a:ext cx="305" cy="328"/>
                  <a:chOff x="4573" y="1540"/>
                  <a:chExt cx="305" cy="328"/>
                </a:xfrm>
              </p:grpSpPr>
              <p:grpSp>
                <p:nvGrpSpPr>
                  <p:cNvPr id="2284" name="Group 1260"/>
                  <p:cNvGrpSpPr>
                    <a:grpSpLocks/>
                  </p:cNvGrpSpPr>
                  <p:nvPr/>
                </p:nvGrpSpPr>
                <p:grpSpPr bwMode="auto">
                  <a:xfrm>
                    <a:off x="4573" y="1540"/>
                    <a:ext cx="305" cy="328"/>
                    <a:chOff x="4573" y="1540"/>
                    <a:chExt cx="305" cy="328"/>
                  </a:xfrm>
                </p:grpSpPr>
                <p:sp>
                  <p:nvSpPr>
                    <p:cNvPr id="2279" name="Rectangle 1255"/>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0" name="Freeform 1256"/>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1" name="Rectangle 1257"/>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2" name="Freeform 1258"/>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3" name="Freeform 1259"/>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85" name="Freeform 1261"/>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6" name="Rectangle 1262"/>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89" name="Group 1265"/>
                  <p:cNvGrpSpPr>
                    <a:grpSpLocks/>
                  </p:cNvGrpSpPr>
                  <p:nvPr/>
                </p:nvGrpSpPr>
                <p:grpSpPr bwMode="auto">
                  <a:xfrm>
                    <a:off x="4619" y="1556"/>
                    <a:ext cx="204" cy="166"/>
                    <a:chOff x="4619" y="1556"/>
                    <a:chExt cx="204" cy="166"/>
                  </a:xfrm>
                </p:grpSpPr>
                <p:pic>
                  <p:nvPicPr>
                    <p:cNvPr id="2287" name="Picture 1263"/>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2288" name="Rectangle 1264"/>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90" name="Rectangle 1266"/>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93" name="Rectangle 1269"/>
              <p:cNvSpPr>
                <a:spLocks noChangeArrowheads="1"/>
              </p:cNvSpPr>
              <p:nvPr/>
            </p:nvSpPr>
            <p:spPr bwMode="auto">
              <a:xfrm>
                <a:off x="4421" y="1257"/>
                <a:ext cx="42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  </a:t>
                </a:r>
                <a:endParaRPr kumimoji="0" lang="en-US" sz="1800" i="0" u="none" strike="noStrike" cap="none" normalizeH="0" baseline="0" smtClean="0">
                  <a:ln>
                    <a:noFill/>
                  </a:ln>
                  <a:solidFill>
                    <a:schemeClr val="tx1"/>
                  </a:solidFill>
                  <a:effectLst/>
                  <a:latin typeface="Arial" pitchFamily="34" charset="0"/>
                </a:endParaRPr>
              </a:p>
            </p:txBody>
          </p:sp>
          <p:sp>
            <p:nvSpPr>
              <p:cNvPr id="2294" name="Rectangle 1270"/>
              <p:cNvSpPr>
                <a:spLocks noChangeArrowheads="1"/>
              </p:cNvSpPr>
              <p:nvPr/>
            </p:nvSpPr>
            <p:spPr bwMode="auto">
              <a:xfrm>
                <a:off x="4433" y="1327"/>
                <a:ext cx="35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APPLICATIONS</a:t>
                </a:r>
                <a:endParaRPr kumimoji="0" lang="en-US" sz="1800" i="0" u="none" strike="noStrike" cap="none" normalizeH="0" baseline="0" smtClean="0">
                  <a:ln>
                    <a:noFill/>
                  </a:ln>
                  <a:solidFill>
                    <a:schemeClr val="tx1"/>
                  </a:solidFill>
                  <a:effectLst/>
                  <a:latin typeface="Arial" pitchFamily="34" charset="0"/>
                </a:endParaRPr>
              </a:p>
            </p:txBody>
          </p:sp>
          <p:sp>
            <p:nvSpPr>
              <p:cNvPr id="2295" name="Rectangle 1271"/>
              <p:cNvSpPr>
                <a:spLocks noChangeArrowheads="1"/>
              </p:cNvSpPr>
              <p:nvPr/>
            </p:nvSpPr>
            <p:spPr bwMode="auto">
              <a:xfrm rot="16200000">
                <a:off x="2268" y="2877"/>
                <a:ext cx="31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CC3300"/>
                    </a:solidFill>
                    <a:effectLst/>
                    <a:latin typeface="Trebuchet MS" pitchFamily="34" charset="0"/>
                  </a:rPr>
                  <a:t>FIREWALL</a:t>
                </a:r>
                <a:endParaRPr kumimoji="0" lang="en-US" sz="1800" i="0" u="none" strike="noStrike" cap="none" normalizeH="0" baseline="0" smtClean="0">
                  <a:ln>
                    <a:noFill/>
                  </a:ln>
                  <a:solidFill>
                    <a:schemeClr val="tx1"/>
                  </a:solidFill>
                  <a:effectLst/>
                  <a:latin typeface="Arial" pitchFamily="34" charset="0"/>
                </a:endParaRPr>
              </a:p>
            </p:txBody>
          </p:sp>
          <p:sp>
            <p:nvSpPr>
              <p:cNvPr id="2296" name="Rectangle 1272"/>
              <p:cNvSpPr>
                <a:spLocks noChangeArrowheads="1"/>
              </p:cNvSpPr>
              <p:nvPr/>
            </p:nvSpPr>
            <p:spPr bwMode="auto">
              <a:xfrm rot="5400000">
                <a:off x="1760" y="1569"/>
                <a:ext cx="31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CC3300"/>
                    </a:solidFill>
                    <a:effectLst/>
                    <a:latin typeface="Trebuchet MS" pitchFamily="34" charset="0"/>
                  </a:rPr>
                  <a:t>FIREWALL</a:t>
                </a:r>
                <a:endParaRPr kumimoji="0" lang="en-US" sz="1800" i="0" u="none" strike="noStrike" cap="none" normalizeH="0" baseline="0" smtClean="0">
                  <a:ln>
                    <a:noFill/>
                  </a:ln>
                  <a:solidFill>
                    <a:schemeClr val="tx1"/>
                  </a:solidFill>
                  <a:effectLst/>
                  <a:latin typeface="Arial" pitchFamily="34" charset="0"/>
                </a:endParaRPr>
              </a:p>
            </p:txBody>
          </p:sp>
          <p:grpSp>
            <p:nvGrpSpPr>
              <p:cNvPr id="2304" name="Group 1280"/>
              <p:cNvGrpSpPr>
                <a:grpSpLocks/>
              </p:cNvGrpSpPr>
              <p:nvPr/>
            </p:nvGrpSpPr>
            <p:grpSpPr bwMode="auto">
              <a:xfrm>
                <a:off x="3563" y="1384"/>
                <a:ext cx="597" cy="543"/>
                <a:chOff x="3563" y="1384"/>
                <a:chExt cx="597" cy="543"/>
              </a:xfrm>
            </p:grpSpPr>
            <p:grpSp>
              <p:nvGrpSpPr>
                <p:cNvPr id="2302" name="Group 1278"/>
                <p:cNvGrpSpPr>
                  <a:grpSpLocks/>
                </p:cNvGrpSpPr>
                <p:nvPr/>
              </p:nvGrpSpPr>
              <p:grpSpPr bwMode="auto">
                <a:xfrm>
                  <a:off x="3563" y="1384"/>
                  <a:ext cx="597" cy="543"/>
                  <a:chOff x="3563" y="1384"/>
                  <a:chExt cx="597" cy="543"/>
                </a:xfrm>
              </p:grpSpPr>
              <p:sp>
                <p:nvSpPr>
                  <p:cNvPr id="2297" name="Rectangle 1273"/>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8" name="Freeform 1274"/>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9" name="Rectangle 1275"/>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300" name="Picture 1276"/>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2301" name="Freeform 1277"/>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03" name="Rectangle 1279"/>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2310" name="Group 1286"/>
              <p:cNvGrpSpPr>
                <a:grpSpLocks/>
              </p:cNvGrpSpPr>
              <p:nvPr/>
            </p:nvGrpSpPr>
            <p:grpSpPr bwMode="auto">
              <a:xfrm>
                <a:off x="3880" y="1650"/>
                <a:ext cx="390" cy="367"/>
                <a:chOff x="3880" y="1650"/>
                <a:chExt cx="390" cy="367"/>
              </a:xfrm>
            </p:grpSpPr>
            <p:sp>
              <p:nvSpPr>
                <p:cNvPr id="2305" name="Rectangle 1281"/>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6" name="Freeform 1282"/>
                <p:cNvSpPr>
                  <a:spLocks/>
                </p:cNvSpPr>
                <p:nvPr/>
              </p:nvSpPr>
              <p:spPr bwMode="auto">
                <a:xfrm>
                  <a:off x="3895" y="1664"/>
                  <a:ext cx="374" cy="352"/>
                </a:xfrm>
                <a:custGeom>
                  <a:avLst/>
                  <a:gdLst/>
                  <a:ahLst/>
                  <a:cxnLst>
                    <a:cxn ang="0">
                      <a:pos x="1600" y="451"/>
                    </a:cxn>
                    <a:cxn ang="0">
                      <a:pos x="1236" y="0"/>
                    </a:cxn>
                    <a:cxn ang="0">
                      <a:pos x="1236" y="279"/>
                    </a:cxn>
                    <a:cxn ang="0">
                      <a:pos x="921" y="279"/>
                    </a:cxn>
                    <a:cxn ang="0">
                      <a:pos x="0" y="901"/>
                    </a:cxn>
                    <a:cxn ang="0">
                      <a:pos x="0" y="1600"/>
                    </a:cxn>
                    <a:cxn ang="0">
                      <a:pos x="351" y="1600"/>
                    </a:cxn>
                    <a:cxn ang="0">
                      <a:pos x="351" y="901"/>
                    </a:cxn>
                    <a:cxn ang="0">
                      <a:pos x="921" y="622"/>
                    </a:cxn>
                    <a:cxn ang="0">
                      <a:pos x="1236" y="622"/>
                    </a:cxn>
                    <a:cxn ang="0">
                      <a:pos x="1236" y="901"/>
                    </a:cxn>
                    <a:cxn ang="0">
                      <a:pos x="1600" y="451"/>
                    </a:cxn>
                  </a:cxnLst>
                  <a:rect l="0" t="0" r="r" b="b"/>
                  <a:pathLst>
                    <a:path w="1600" h="1600">
                      <a:moveTo>
                        <a:pt x="1600" y="451"/>
                      </a:moveTo>
                      <a:lnTo>
                        <a:pt x="1236" y="0"/>
                      </a:lnTo>
                      <a:lnTo>
                        <a:pt x="1236" y="279"/>
                      </a:lnTo>
                      <a:lnTo>
                        <a:pt x="921" y="279"/>
                      </a:lnTo>
                      <a:cubicBezTo>
                        <a:pt x="412" y="279"/>
                        <a:pt x="0" y="558"/>
                        <a:pt x="0" y="901"/>
                      </a:cubicBezTo>
                      <a:lnTo>
                        <a:pt x="0" y="1600"/>
                      </a:lnTo>
                      <a:lnTo>
                        <a:pt x="351" y="1600"/>
                      </a:lnTo>
                      <a:lnTo>
                        <a:pt x="351" y="901"/>
                      </a:lnTo>
                      <a:cubicBezTo>
                        <a:pt x="351" y="747"/>
                        <a:pt x="606" y="622"/>
                        <a:pt x="921" y="622"/>
                      </a:cubicBezTo>
                      <a:lnTo>
                        <a:pt x="1236" y="622"/>
                      </a:lnTo>
                      <a:lnTo>
                        <a:pt x="1236" y="901"/>
                      </a:lnTo>
                      <a:lnTo>
                        <a:pt x="1600" y="4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7" name="Rectangle 1283"/>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8" name="Freeform 1284"/>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9" name="Freeform 1285"/>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13" name="Group 1289"/>
              <p:cNvGrpSpPr>
                <a:grpSpLocks/>
              </p:cNvGrpSpPr>
              <p:nvPr/>
            </p:nvGrpSpPr>
            <p:grpSpPr bwMode="auto">
              <a:xfrm>
                <a:off x="4658" y="1564"/>
                <a:ext cx="127" cy="148"/>
                <a:chOff x="4658" y="1564"/>
                <a:chExt cx="127" cy="148"/>
              </a:xfrm>
            </p:grpSpPr>
            <p:pic>
              <p:nvPicPr>
                <p:cNvPr id="2311" name="Picture 1287"/>
                <p:cNvPicPr>
                  <a:picLocks noChangeAspect="1" noChangeArrowheads="1"/>
                </p:cNvPicPr>
                <p:nvPr/>
              </p:nvPicPr>
              <p:blipFill>
                <a:blip r:embed="rId158" cstate="print"/>
                <a:srcRect/>
                <a:stretch>
                  <a:fillRect/>
                </a:stretch>
              </p:blipFill>
              <p:spPr bwMode="auto">
                <a:xfrm>
                  <a:off x="4658" y="1564"/>
                  <a:ext cx="127" cy="148"/>
                </a:xfrm>
                <a:prstGeom prst="rect">
                  <a:avLst/>
                </a:prstGeom>
                <a:noFill/>
                <a:ln w="9525">
                  <a:noFill/>
                  <a:miter lim="800000"/>
                  <a:headEnd/>
                  <a:tailEnd/>
                </a:ln>
              </p:spPr>
            </p:pic>
            <p:pic>
              <p:nvPicPr>
                <p:cNvPr id="2312" name="Picture 1288"/>
                <p:cNvPicPr>
                  <a:picLocks noChangeAspect="1" noChangeArrowheads="1"/>
                </p:cNvPicPr>
                <p:nvPr/>
              </p:nvPicPr>
              <p:blipFill>
                <a:blip r:embed="rId159" cstate="print"/>
                <a:srcRect/>
                <a:stretch>
                  <a:fillRect/>
                </a:stretch>
              </p:blipFill>
              <p:spPr bwMode="auto">
                <a:xfrm>
                  <a:off x="4658" y="1564"/>
                  <a:ext cx="127" cy="148"/>
                </a:xfrm>
                <a:prstGeom prst="rect">
                  <a:avLst/>
                </a:prstGeom>
                <a:noFill/>
                <a:ln w="9525">
                  <a:noFill/>
                  <a:miter lim="800000"/>
                  <a:headEnd/>
                  <a:tailEnd/>
                </a:ln>
              </p:spPr>
            </p:pic>
          </p:grpSp>
          <p:grpSp>
            <p:nvGrpSpPr>
              <p:cNvPr id="2316" name="Group 1292"/>
              <p:cNvGrpSpPr>
                <a:grpSpLocks/>
              </p:cNvGrpSpPr>
              <p:nvPr/>
            </p:nvGrpSpPr>
            <p:grpSpPr bwMode="auto">
              <a:xfrm>
                <a:off x="1227" y="1320"/>
                <a:ext cx="123" cy="112"/>
                <a:chOff x="1227" y="1320"/>
                <a:chExt cx="123" cy="112"/>
              </a:xfrm>
            </p:grpSpPr>
            <p:pic>
              <p:nvPicPr>
                <p:cNvPr id="2314" name="Picture 1290"/>
                <p:cNvPicPr>
                  <a:picLocks noChangeAspect="1" noChangeArrowheads="1"/>
                </p:cNvPicPr>
                <p:nvPr/>
              </p:nvPicPr>
              <p:blipFill>
                <a:blip r:embed="rId160" cstate="print"/>
                <a:srcRect/>
                <a:stretch>
                  <a:fillRect/>
                </a:stretch>
              </p:blipFill>
              <p:spPr bwMode="auto">
                <a:xfrm>
                  <a:off x="1227" y="1320"/>
                  <a:ext cx="123" cy="112"/>
                </a:xfrm>
                <a:prstGeom prst="rect">
                  <a:avLst/>
                </a:prstGeom>
                <a:noFill/>
                <a:ln w="9525">
                  <a:noFill/>
                  <a:miter lim="800000"/>
                  <a:headEnd/>
                  <a:tailEnd/>
                </a:ln>
              </p:spPr>
            </p:pic>
            <p:pic>
              <p:nvPicPr>
                <p:cNvPr id="2315" name="Picture 1291"/>
                <p:cNvPicPr>
                  <a:picLocks noChangeAspect="1" noChangeArrowheads="1"/>
                </p:cNvPicPr>
                <p:nvPr/>
              </p:nvPicPr>
              <p:blipFill>
                <a:blip r:embed="rId161" cstate="print"/>
                <a:srcRect/>
                <a:stretch>
                  <a:fillRect/>
                </a:stretch>
              </p:blipFill>
              <p:spPr bwMode="auto">
                <a:xfrm>
                  <a:off x="1227" y="1320"/>
                  <a:ext cx="123" cy="112"/>
                </a:xfrm>
                <a:prstGeom prst="rect">
                  <a:avLst/>
                </a:prstGeom>
                <a:noFill/>
                <a:ln w="9525">
                  <a:noFill/>
                  <a:miter lim="800000"/>
                  <a:headEnd/>
                  <a:tailEnd/>
                </a:ln>
              </p:spPr>
            </p:pic>
          </p:grpSp>
          <p:grpSp>
            <p:nvGrpSpPr>
              <p:cNvPr id="2319" name="Group 1295"/>
              <p:cNvGrpSpPr>
                <a:grpSpLocks/>
              </p:cNvGrpSpPr>
              <p:nvPr/>
            </p:nvGrpSpPr>
            <p:grpSpPr bwMode="auto">
              <a:xfrm>
                <a:off x="1104" y="1231"/>
                <a:ext cx="76" cy="56"/>
                <a:chOff x="1104" y="1231"/>
                <a:chExt cx="76" cy="56"/>
              </a:xfrm>
            </p:grpSpPr>
            <p:pic>
              <p:nvPicPr>
                <p:cNvPr id="2317" name="Picture 1293"/>
                <p:cNvPicPr>
                  <a:picLocks noChangeAspect="1" noChangeArrowheads="1"/>
                </p:cNvPicPr>
                <p:nvPr/>
              </p:nvPicPr>
              <p:blipFill>
                <a:blip r:embed="rId162" cstate="print"/>
                <a:srcRect/>
                <a:stretch>
                  <a:fillRect/>
                </a:stretch>
              </p:blipFill>
              <p:spPr bwMode="auto">
                <a:xfrm>
                  <a:off x="1104" y="1231"/>
                  <a:ext cx="76" cy="56"/>
                </a:xfrm>
                <a:prstGeom prst="rect">
                  <a:avLst/>
                </a:prstGeom>
                <a:noFill/>
                <a:ln w="9525">
                  <a:noFill/>
                  <a:miter lim="800000"/>
                  <a:headEnd/>
                  <a:tailEnd/>
                </a:ln>
              </p:spPr>
            </p:pic>
            <p:pic>
              <p:nvPicPr>
                <p:cNvPr id="2318" name="Picture 1294"/>
                <p:cNvPicPr>
                  <a:picLocks noChangeAspect="1" noChangeArrowheads="1"/>
                </p:cNvPicPr>
                <p:nvPr/>
              </p:nvPicPr>
              <p:blipFill>
                <a:blip r:embed="rId163" cstate="print"/>
                <a:srcRect/>
                <a:stretch>
                  <a:fillRect/>
                </a:stretch>
              </p:blipFill>
              <p:spPr bwMode="auto">
                <a:xfrm>
                  <a:off x="1104" y="1231"/>
                  <a:ext cx="76" cy="56"/>
                </a:xfrm>
                <a:prstGeom prst="rect">
                  <a:avLst/>
                </a:prstGeom>
                <a:noFill/>
                <a:ln w="9525">
                  <a:noFill/>
                  <a:miter lim="800000"/>
                  <a:headEnd/>
                  <a:tailEnd/>
                </a:ln>
              </p:spPr>
            </p:pic>
          </p:grpSp>
          <p:pic>
            <p:nvPicPr>
              <p:cNvPr id="2320" name="Picture 1296"/>
              <p:cNvPicPr>
                <a:picLocks noChangeAspect="1" noChangeArrowheads="1"/>
              </p:cNvPicPr>
              <p:nvPr/>
            </p:nvPicPr>
            <p:blipFill>
              <a:blip r:embed="rId164" cstate="print"/>
              <a:srcRect/>
              <a:stretch>
                <a:fillRect/>
              </a:stretch>
            </p:blipFill>
            <p:spPr bwMode="auto">
              <a:xfrm>
                <a:off x="1349" y="1393"/>
                <a:ext cx="83" cy="72"/>
              </a:xfrm>
              <a:prstGeom prst="rect">
                <a:avLst/>
              </a:prstGeom>
              <a:noFill/>
              <a:ln w="9525">
                <a:noFill/>
                <a:miter lim="800000"/>
                <a:headEnd/>
                <a:tailEnd/>
              </a:ln>
            </p:spPr>
          </p:pic>
          <p:grpSp>
            <p:nvGrpSpPr>
              <p:cNvPr id="2323" name="Group 1299"/>
              <p:cNvGrpSpPr>
                <a:grpSpLocks/>
              </p:cNvGrpSpPr>
              <p:nvPr/>
            </p:nvGrpSpPr>
            <p:grpSpPr bwMode="auto">
              <a:xfrm>
                <a:off x="1035" y="1204"/>
                <a:ext cx="78" cy="67"/>
                <a:chOff x="1035" y="1204"/>
                <a:chExt cx="78" cy="67"/>
              </a:xfrm>
            </p:grpSpPr>
            <p:pic>
              <p:nvPicPr>
                <p:cNvPr id="2321" name="Picture 1297"/>
                <p:cNvPicPr>
                  <a:picLocks noChangeAspect="1" noChangeArrowheads="1"/>
                </p:cNvPicPr>
                <p:nvPr/>
              </p:nvPicPr>
              <p:blipFill>
                <a:blip r:embed="rId165" cstate="print"/>
                <a:srcRect/>
                <a:stretch>
                  <a:fillRect/>
                </a:stretch>
              </p:blipFill>
              <p:spPr bwMode="auto">
                <a:xfrm>
                  <a:off x="1035" y="1204"/>
                  <a:ext cx="78" cy="67"/>
                </a:xfrm>
                <a:prstGeom prst="rect">
                  <a:avLst/>
                </a:prstGeom>
                <a:noFill/>
                <a:ln w="9525">
                  <a:noFill/>
                  <a:miter lim="800000"/>
                  <a:headEnd/>
                  <a:tailEnd/>
                </a:ln>
              </p:spPr>
            </p:pic>
            <p:pic>
              <p:nvPicPr>
                <p:cNvPr id="2322" name="Picture 1298"/>
                <p:cNvPicPr>
                  <a:picLocks noChangeAspect="1" noChangeArrowheads="1"/>
                </p:cNvPicPr>
                <p:nvPr/>
              </p:nvPicPr>
              <p:blipFill>
                <a:blip r:embed="rId166" cstate="print"/>
                <a:srcRect/>
                <a:stretch>
                  <a:fillRect/>
                </a:stretch>
              </p:blipFill>
              <p:spPr bwMode="auto">
                <a:xfrm>
                  <a:off x="1035" y="1204"/>
                  <a:ext cx="78" cy="67"/>
                </a:xfrm>
                <a:prstGeom prst="rect">
                  <a:avLst/>
                </a:prstGeom>
                <a:noFill/>
                <a:ln w="9525">
                  <a:noFill/>
                  <a:miter lim="800000"/>
                  <a:headEnd/>
                  <a:tailEnd/>
                </a:ln>
              </p:spPr>
            </p:pic>
          </p:grpSp>
          <p:grpSp>
            <p:nvGrpSpPr>
              <p:cNvPr id="2344" name="Group 1320"/>
              <p:cNvGrpSpPr>
                <a:grpSpLocks/>
              </p:cNvGrpSpPr>
              <p:nvPr/>
            </p:nvGrpSpPr>
            <p:grpSpPr bwMode="auto">
              <a:xfrm>
                <a:off x="1481" y="2678"/>
                <a:ext cx="244" cy="170"/>
                <a:chOff x="1481" y="2678"/>
                <a:chExt cx="244" cy="170"/>
              </a:xfrm>
            </p:grpSpPr>
            <p:grpSp>
              <p:nvGrpSpPr>
                <p:cNvPr id="2329" name="Group 1305"/>
                <p:cNvGrpSpPr>
                  <a:grpSpLocks/>
                </p:cNvGrpSpPr>
                <p:nvPr/>
              </p:nvGrpSpPr>
              <p:grpSpPr bwMode="auto">
                <a:xfrm>
                  <a:off x="1481" y="2678"/>
                  <a:ext cx="244" cy="170"/>
                  <a:chOff x="1481" y="2678"/>
                  <a:chExt cx="244" cy="170"/>
                </a:xfrm>
              </p:grpSpPr>
              <p:sp>
                <p:nvSpPr>
                  <p:cNvPr id="2324" name="Rectangle 1300"/>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5" name="Freeform 1301"/>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6" name="Rectangle 1302"/>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7" name="Freeform 1303"/>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8" name="Freeform 1304"/>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35" name="Group 1311"/>
                <p:cNvGrpSpPr>
                  <a:grpSpLocks/>
                </p:cNvGrpSpPr>
                <p:nvPr/>
              </p:nvGrpSpPr>
              <p:grpSpPr bwMode="auto">
                <a:xfrm>
                  <a:off x="1481" y="2678"/>
                  <a:ext cx="244" cy="80"/>
                  <a:chOff x="1481" y="2678"/>
                  <a:chExt cx="244" cy="80"/>
                </a:xfrm>
              </p:grpSpPr>
              <p:sp>
                <p:nvSpPr>
                  <p:cNvPr id="2330" name="Rectangle 1306"/>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1" name="Freeform 1307"/>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2" name="Rectangle 1308"/>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3" name="Freeform 1309"/>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4" name="Freeform 1310"/>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36" name="Rectangle 1312"/>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2341" name="Group 1317"/>
                <p:cNvGrpSpPr>
                  <a:grpSpLocks/>
                </p:cNvGrpSpPr>
                <p:nvPr/>
              </p:nvGrpSpPr>
              <p:grpSpPr bwMode="auto">
                <a:xfrm>
                  <a:off x="1488" y="2703"/>
                  <a:ext cx="224" cy="82"/>
                  <a:chOff x="1488" y="2703"/>
                  <a:chExt cx="224" cy="82"/>
                </a:xfrm>
              </p:grpSpPr>
              <p:sp>
                <p:nvSpPr>
                  <p:cNvPr id="2337" name="Rectangle 1313"/>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8" name="Freeform 1314"/>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9" name="Rectangle 1315"/>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0" name="Freeform 1316"/>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42" name="Rectangle 1318"/>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2343" name="Rectangle 1319"/>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2347" name="Group 1323"/>
              <p:cNvGrpSpPr>
                <a:grpSpLocks/>
              </p:cNvGrpSpPr>
              <p:nvPr/>
            </p:nvGrpSpPr>
            <p:grpSpPr bwMode="auto">
              <a:xfrm>
                <a:off x="3106" y="2076"/>
                <a:ext cx="130" cy="116"/>
                <a:chOff x="3106" y="2076"/>
                <a:chExt cx="130" cy="116"/>
              </a:xfrm>
            </p:grpSpPr>
            <p:pic>
              <p:nvPicPr>
                <p:cNvPr id="2345" name="Picture 1321"/>
                <p:cNvPicPr>
                  <a:picLocks noChangeAspect="1" noChangeArrowheads="1"/>
                </p:cNvPicPr>
                <p:nvPr/>
              </p:nvPicPr>
              <p:blipFill>
                <a:blip r:embed="rId167" cstate="print"/>
                <a:srcRect/>
                <a:stretch>
                  <a:fillRect/>
                </a:stretch>
              </p:blipFill>
              <p:spPr bwMode="auto">
                <a:xfrm>
                  <a:off x="3106" y="2076"/>
                  <a:ext cx="130" cy="116"/>
                </a:xfrm>
                <a:prstGeom prst="rect">
                  <a:avLst/>
                </a:prstGeom>
                <a:noFill/>
                <a:ln w="9525">
                  <a:noFill/>
                  <a:miter lim="800000"/>
                  <a:headEnd/>
                  <a:tailEnd/>
                </a:ln>
              </p:spPr>
            </p:pic>
            <p:pic>
              <p:nvPicPr>
                <p:cNvPr id="2346" name="Picture 1322"/>
                <p:cNvPicPr>
                  <a:picLocks noChangeAspect="1" noChangeArrowheads="1"/>
                </p:cNvPicPr>
                <p:nvPr/>
              </p:nvPicPr>
              <p:blipFill>
                <a:blip r:embed="rId168" cstate="print"/>
                <a:srcRect/>
                <a:stretch>
                  <a:fillRect/>
                </a:stretch>
              </p:blipFill>
              <p:spPr bwMode="auto">
                <a:xfrm>
                  <a:off x="3106" y="2076"/>
                  <a:ext cx="130" cy="116"/>
                </a:xfrm>
                <a:prstGeom prst="rect">
                  <a:avLst/>
                </a:prstGeom>
                <a:noFill/>
                <a:ln w="9525">
                  <a:noFill/>
                  <a:miter lim="800000"/>
                  <a:headEnd/>
                  <a:tailEnd/>
                </a:ln>
              </p:spPr>
            </p:pic>
          </p:grpSp>
          <p:grpSp>
            <p:nvGrpSpPr>
              <p:cNvPr id="2350" name="Group 1326"/>
              <p:cNvGrpSpPr>
                <a:grpSpLocks/>
              </p:cNvGrpSpPr>
              <p:nvPr/>
            </p:nvGrpSpPr>
            <p:grpSpPr bwMode="auto">
              <a:xfrm>
                <a:off x="4468" y="2489"/>
                <a:ext cx="140" cy="86"/>
                <a:chOff x="4468" y="2489"/>
                <a:chExt cx="140" cy="86"/>
              </a:xfrm>
            </p:grpSpPr>
            <p:pic>
              <p:nvPicPr>
                <p:cNvPr id="2348" name="Picture 1324"/>
                <p:cNvPicPr>
                  <a:picLocks noChangeAspect="1" noChangeArrowheads="1"/>
                </p:cNvPicPr>
                <p:nvPr/>
              </p:nvPicPr>
              <p:blipFill>
                <a:blip r:embed="rId169" cstate="print"/>
                <a:srcRect/>
                <a:stretch>
                  <a:fillRect/>
                </a:stretch>
              </p:blipFill>
              <p:spPr bwMode="auto">
                <a:xfrm>
                  <a:off x="4468" y="2489"/>
                  <a:ext cx="140" cy="86"/>
                </a:xfrm>
                <a:prstGeom prst="rect">
                  <a:avLst/>
                </a:prstGeom>
                <a:noFill/>
                <a:ln w="9525">
                  <a:noFill/>
                  <a:miter lim="800000"/>
                  <a:headEnd/>
                  <a:tailEnd/>
                </a:ln>
              </p:spPr>
            </p:pic>
            <p:pic>
              <p:nvPicPr>
                <p:cNvPr id="2349" name="Picture 1325"/>
                <p:cNvPicPr>
                  <a:picLocks noChangeAspect="1" noChangeArrowheads="1"/>
                </p:cNvPicPr>
                <p:nvPr/>
              </p:nvPicPr>
              <p:blipFill>
                <a:blip r:embed="rId170" cstate="print"/>
                <a:srcRect/>
                <a:stretch>
                  <a:fillRect/>
                </a:stretch>
              </p:blipFill>
              <p:spPr bwMode="auto">
                <a:xfrm>
                  <a:off x="4468" y="2489"/>
                  <a:ext cx="140" cy="86"/>
                </a:xfrm>
                <a:prstGeom prst="rect">
                  <a:avLst/>
                </a:prstGeom>
                <a:noFill/>
                <a:ln w="9525">
                  <a:noFill/>
                  <a:miter lim="800000"/>
                  <a:headEnd/>
                  <a:tailEnd/>
                </a:ln>
              </p:spPr>
            </p:pic>
          </p:grpSp>
          <p:grpSp>
            <p:nvGrpSpPr>
              <p:cNvPr id="2362" name="Group 1338"/>
              <p:cNvGrpSpPr>
                <a:grpSpLocks/>
              </p:cNvGrpSpPr>
              <p:nvPr/>
            </p:nvGrpSpPr>
            <p:grpSpPr bwMode="auto">
              <a:xfrm>
                <a:off x="4657" y="2614"/>
                <a:ext cx="183" cy="147"/>
                <a:chOff x="4657" y="2614"/>
                <a:chExt cx="183" cy="147"/>
              </a:xfrm>
            </p:grpSpPr>
            <p:grpSp>
              <p:nvGrpSpPr>
                <p:cNvPr id="2353" name="Group 1329"/>
                <p:cNvGrpSpPr>
                  <a:grpSpLocks/>
                </p:cNvGrpSpPr>
                <p:nvPr/>
              </p:nvGrpSpPr>
              <p:grpSpPr bwMode="auto">
                <a:xfrm>
                  <a:off x="4657" y="2614"/>
                  <a:ext cx="183" cy="145"/>
                  <a:chOff x="4657" y="2614"/>
                  <a:chExt cx="183" cy="145"/>
                </a:xfrm>
              </p:grpSpPr>
              <p:sp>
                <p:nvSpPr>
                  <p:cNvPr id="2351" name="Freeform 1327"/>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2" name="Freeform 1328"/>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56" name="Group 1332"/>
                <p:cNvGrpSpPr>
                  <a:grpSpLocks/>
                </p:cNvGrpSpPr>
                <p:nvPr/>
              </p:nvGrpSpPr>
              <p:grpSpPr bwMode="auto">
                <a:xfrm>
                  <a:off x="4657" y="2614"/>
                  <a:ext cx="182" cy="62"/>
                  <a:chOff x="4657" y="2614"/>
                  <a:chExt cx="182" cy="62"/>
                </a:xfrm>
              </p:grpSpPr>
              <p:sp>
                <p:nvSpPr>
                  <p:cNvPr id="2354" name="Freeform 1330"/>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 name="Freeform 1331"/>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57" name="Freeform 1333"/>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 name="Rectangle 1334"/>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2359" name="Rectangle 1335"/>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2360" name="Rectangle 1336"/>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2361" name="Rectangle 1337"/>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2365" name="Group 1341"/>
              <p:cNvGrpSpPr>
                <a:grpSpLocks/>
              </p:cNvGrpSpPr>
              <p:nvPr/>
            </p:nvGrpSpPr>
            <p:grpSpPr bwMode="auto">
              <a:xfrm>
                <a:off x="4467" y="1460"/>
                <a:ext cx="114" cy="70"/>
                <a:chOff x="4467" y="1460"/>
                <a:chExt cx="114" cy="70"/>
              </a:xfrm>
            </p:grpSpPr>
            <p:pic>
              <p:nvPicPr>
                <p:cNvPr id="2363" name="Picture 1339"/>
                <p:cNvPicPr>
                  <a:picLocks noChangeAspect="1" noChangeArrowheads="1"/>
                </p:cNvPicPr>
                <p:nvPr/>
              </p:nvPicPr>
              <p:blipFill>
                <a:blip r:embed="rId171" cstate="print"/>
                <a:srcRect/>
                <a:stretch>
                  <a:fillRect/>
                </a:stretch>
              </p:blipFill>
              <p:spPr bwMode="auto">
                <a:xfrm>
                  <a:off x="4467" y="1460"/>
                  <a:ext cx="114" cy="70"/>
                </a:xfrm>
                <a:prstGeom prst="rect">
                  <a:avLst/>
                </a:prstGeom>
                <a:noFill/>
                <a:ln w="9525">
                  <a:noFill/>
                  <a:miter lim="800000"/>
                  <a:headEnd/>
                  <a:tailEnd/>
                </a:ln>
              </p:spPr>
            </p:pic>
            <p:pic>
              <p:nvPicPr>
                <p:cNvPr id="2364" name="Picture 1340"/>
                <p:cNvPicPr>
                  <a:picLocks noChangeAspect="1" noChangeArrowheads="1"/>
                </p:cNvPicPr>
                <p:nvPr/>
              </p:nvPicPr>
              <p:blipFill>
                <a:blip r:embed="rId172" cstate="print"/>
                <a:srcRect/>
                <a:stretch>
                  <a:fillRect/>
                </a:stretch>
              </p:blipFill>
              <p:spPr bwMode="auto">
                <a:xfrm>
                  <a:off x="4467" y="1460"/>
                  <a:ext cx="114" cy="70"/>
                </a:xfrm>
                <a:prstGeom prst="rect">
                  <a:avLst/>
                </a:prstGeom>
                <a:noFill/>
                <a:ln w="9525">
                  <a:noFill/>
                  <a:miter lim="800000"/>
                  <a:headEnd/>
                  <a:tailEnd/>
                </a:ln>
              </p:spPr>
            </p:pic>
          </p:grpSp>
          <p:grpSp>
            <p:nvGrpSpPr>
              <p:cNvPr id="2371" name="Group 1347"/>
              <p:cNvGrpSpPr>
                <a:grpSpLocks/>
              </p:cNvGrpSpPr>
              <p:nvPr/>
            </p:nvGrpSpPr>
            <p:grpSpPr bwMode="auto">
              <a:xfrm>
                <a:off x="1544" y="2177"/>
                <a:ext cx="373" cy="132"/>
                <a:chOff x="1544" y="2177"/>
                <a:chExt cx="373" cy="132"/>
              </a:xfrm>
            </p:grpSpPr>
            <p:sp>
              <p:nvSpPr>
                <p:cNvPr id="2366" name="Rectangle 1342"/>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7" name="Freeform 1343"/>
                <p:cNvSpPr>
                  <a:spLocks/>
                </p:cNvSpPr>
                <p:nvPr/>
              </p:nvSpPr>
              <p:spPr bwMode="auto">
                <a:xfrm>
                  <a:off x="1559" y="2192"/>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4"/>
                    </a:cxn>
                    <a:cxn ang="0">
                      <a:pos x="100" y="34"/>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4"/>
                      </a:lnTo>
                      <a:lnTo>
                        <a:pt x="100" y="34"/>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8" name="Rectangle 1344"/>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9" name="Freeform 1345"/>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0" name="Freeform 1346"/>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7" name="Group 1353"/>
              <p:cNvGrpSpPr>
                <a:grpSpLocks/>
              </p:cNvGrpSpPr>
              <p:nvPr/>
            </p:nvGrpSpPr>
            <p:grpSpPr bwMode="auto">
              <a:xfrm>
                <a:off x="3272" y="2529"/>
                <a:ext cx="904" cy="498"/>
                <a:chOff x="3272" y="2529"/>
                <a:chExt cx="904" cy="498"/>
              </a:xfrm>
            </p:grpSpPr>
            <p:sp>
              <p:nvSpPr>
                <p:cNvPr id="2372" name="Rectangle 1348"/>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3" name="Freeform 1349"/>
                <p:cNvSpPr>
                  <a:spLocks/>
                </p:cNvSpPr>
                <p:nvPr/>
              </p:nvSpPr>
              <p:spPr bwMode="auto">
                <a:xfrm>
                  <a:off x="3288" y="2543"/>
                  <a:ext cx="887" cy="484"/>
                </a:xfrm>
                <a:custGeom>
                  <a:avLst/>
                  <a:gdLst/>
                  <a:ahLst/>
                  <a:cxnLst>
                    <a:cxn ang="0">
                      <a:pos x="3800" y="1581"/>
                    </a:cxn>
                    <a:cxn ang="0">
                      <a:pos x="3249" y="2200"/>
                    </a:cxn>
                    <a:cxn ang="0">
                      <a:pos x="3249" y="1857"/>
                    </a:cxn>
                    <a:cxn ang="0">
                      <a:pos x="2186" y="1857"/>
                    </a:cxn>
                    <a:cxn ang="0">
                      <a:pos x="0" y="962"/>
                    </a:cxn>
                    <a:cxn ang="0">
                      <a:pos x="0" y="0"/>
                    </a:cxn>
                    <a:cxn ang="0">
                      <a:pos x="973" y="0"/>
                    </a:cxn>
                    <a:cxn ang="0">
                      <a:pos x="973" y="962"/>
                    </a:cxn>
                    <a:cxn ang="0">
                      <a:pos x="2186" y="1306"/>
                    </a:cxn>
                    <a:cxn ang="0">
                      <a:pos x="3249" y="1306"/>
                    </a:cxn>
                    <a:cxn ang="0">
                      <a:pos x="3249" y="962"/>
                    </a:cxn>
                    <a:cxn ang="0">
                      <a:pos x="3800" y="1581"/>
                    </a:cxn>
                  </a:cxnLst>
                  <a:rect l="0" t="0" r="r" b="b"/>
                  <a:pathLst>
                    <a:path w="3800" h="2200">
                      <a:moveTo>
                        <a:pt x="3800" y="1581"/>
                      </a:moveTo>
                      <a:lnTo>
                        <a:pt x="3249" y="2200"/>
                      </a:lnTo>
                      <a:lnTo>
                        <a:pt x="3249" y="1857"/>
                      </a:lnTo>
                      <a:lnTo>
                        <a:pt x="2186" y="1857"/>
                      </a:lnTo>
                      <a:cubicBezTo>
                        <a:pt x="979" y="1857"/>
                        <a:pt x="0" y="1456"/>
                        <a:pt x="0" y="962"/>
                      </a:cubicBezTo>
                      <a:lnTo>
                        <a:pt x="0" y="0"/>
                      </a:lnTo>
                      <a:lnTo>
                        <a:pt x="973" y="0"/>
                      </a:lnTo>
                      <a:lnTo>
                        <a:pt x="973" y="962"/>
                      </a:lnTo>
                      <a:cubicBezTo>
                        <a:pt x="973" y="1152"/>
                        <a:pt x="1516" y="1306"/>
                        <a:pt x="2186" y="1306"/>
                      </a:cubicBezTo>
                      <a:lnTo>
                        <a:pt x="3249" y="1306"/>
                      </a:lnTo>
                      <a:lnTo>
                        <a:pt x="3249" y="962"/>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4" name="Rectangle 1350"/>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5" name="Freeform 1351"/>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6" name="Freeform 1352"/>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3" name="Group 1359"/>
              <p:cNvGrpSpPr>
                <a:grpSpLocks/>
              </p:cNvGrpSpPr>
              <p:nvPr/>
            </p:nvGrpSpPr>
            <p:grpSpPr bwMode="auto">
              <a:xfrm>
                <a:off x="4066" y="2202"/>
                <a:ext cx="334" cy="132"/>
                <a:chOff x="4066" y="2202"/>
                <a:chExt cx="334" cy="132"/>
              </a:xfrm>
            </p:grpSpPr>
            <p:sp>
              <p:nvSpPr>
                <p:cNvPr id="2378" name="Rectangle 1354"/>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9" name="Freeform 1355"/>
                <p:cNvSpPr>
                  <a:spLocks/>
                </p:cNvSpPr>
                <p:nvPr/>
              </p:nvSpPr>
              <p:spPr bwMode="auto">
                <a:xfrm>
                  <a:off x="4082" y="2216"/>
                  <a:ext cx="317" cy="117"/>
                </a:xfrm>
                <a:custGeom>
                  <a:avLst/>
                  <a:gdLst/>
                  <a:ahLst/>
                  <a:cxnLst>
                    <a:cxn ang="0">
                      <a:pos x="0" y="59"/>
                    </a:cxn>
                    <a:cxn ang="0">
                      <a:pos x="89" y="117"/>
                    </a:cxn>
                    <a:cxn ang="0">
                      <a:pos x="89" y="82"/>
                    </a:cxn>
                    <a:cxn ang="0">
                      <a:pos x="228" y="82"/>
                    </a:cxn>
                    <a:cxn ang="0">
                      <a:pos x="228" y="117"/>
                    </a:cxn>
                    <a:cxn ang="0">
                      <a:pos x="317" y="59"/>
                    </a:cxn>
                    <a:cxn ang="0">
                      <a:pos x="228" y="0"/>
                    </a:cxn>
                    <a:cxn ang="0">
                      <a:pos x="228" y="35"/>
                    </a:cxn>
                    <a:cxn ang="0">
                      <a:pos x="89" y="35"/>
                    </a:cxn>
                    <a:cxn ang="0">
                      <a:pos x="89" y="0"/>
                    </a:cxn>
                    <a:cxn ang="0">
                      <a:pos x="0" y="59"/>
                    </a:cxn>
                  </a:cxnLst>
                  <a:rect l="0" t="0" r="r" b="b"/>
                  <a:pathLst>
                    <a:path w="317" h="117">
                      <a:moveTo>
                        <a:pt x="0" y="59"/>
                      </a:moveTo>
                      <a:lnTo>
                        <a:pt x="89" y="117"/>
                      </a:lnTo>
                      <a:lnTo>
                        <a:pt x="89" y="82"/>
                      </a:lnTo>
                      <a:lnTo>
                        <a:pt x="228" y="82"/>
                      </a:lnTo>
                      <a:lnTo>
                        <a:pt x="228" y="117"/>
                      </a:lnTo>
                      <a:lnTo>
                        <a:pt x="317" y="59"/>
                      </a:lnTo>
                      <a:lnTo>
                        <a:pt x="228" y="0"/>
                      </a:lnTo>
                      <a:lnTo>
                        <a:pt x="228" y="35"/>
                      </a:lnTo>
                      <a:lnTo>
                        <a:pt x="89" y="35"/>
                      </a:lnTo>
                      <a:lnTo>
                        <a:pt x="89"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0" name="Rectangle 1356"/>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1" name="Freeform 1357"/>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2" name="Freeform 1358"/>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82" name="Group 1458"/>
              <p:cNvGrpSpPr>
                <a:grpSpLocks/>
              </p:cNvGrpSpPr>
              <p:nvPr/>
            </p:nvGrpSpPr>
            <p:grpSpPr bwMode="auto">
              <a:xfrm>
                <a:off x="609" y="814"/>
                <a:ext cx="4532" cy="265"/>
                <a:chOff x="609" y="814"/>
                <a:chExt cx="4532" cy="265"/>
              </a:xfrm>
            </p:grpSpPr>
            <p:grpSp>
              <p:nvGrpSpPr>
                <p:cNvPr id="2403" name="Group 1379"/>
                <p:cNvGrpSpPr>
                  <a:grpSpLocks/>
                </p:cNvGrpSpPr>
                <p:nvPr/>
              </p:nvGrpSpPr>
              <p:grpSpPr bwMode="auto">
                <a:xfrm>
                  <a:off x="2875" y="814"/>
                  <a:ext cx="2266" cy="265"/>
                  <a:chOff x="2875" y="814"/>
                  <a:chExt cx="2266" cy="265"/>
                </a:xfrm>
              </p:grpSpPr>
              <p:sp>
                <p:nvSpPr>
                  <p:cNvPr id="2384" name="Rectangle 1360"/>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5" name="Rectangle 1361"/>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6" name="Rectangle 1362"/>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7" name="Rectangle 1363"/>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8" name="Rectangle 1364"/>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9" name="Rectangle 1365"/>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0" name="Rectangle 1366"/>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1" name="Rectangle 1367"/>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2" name="Rectangle 1368"/>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3" name="Rectangle 1369"/>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4" name="Rectangle 1370"/>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5" name="Rectangle 1371"/>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6" name="Rectangle 1372"/>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7" name="Rectangle 1373"/>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8" name="Rectangle 1374"/>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9" name="Rectangle 1375"/>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0" name="Rectangle 1376"/>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1" name="Rectangle 1377"/>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2" name="Rectangle 1378"/>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9" name="Group 1395"/>
                <p:cNvGrpSpPr>
                  <a:grpSpLocks/>
                </p:cNvGrpSpPr>
                <p:nvPr/>
              </p:nvGrpSpPr>
              <p:grpSpPr bwMode="auto">
                <a:xfrm>
                  <a:off x="3199" y="814"/>
                  <a:ext cx="1268" cy="265"/>
                  <a:chOff x="3199" y="814"/>
                  <a:chExt cx="1268" cy="265"/>
                </a:xfrm>
              </p:grpSpPr>
              <p:sp>
                <p:nvSpPr>
                  <p:cNvPr id="2404" name="Rectangle 1380"/>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5" name="Rectangle 1381"/>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6" name="Rectangle 1382"/>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7" name="Rectangle 1383"/>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8" name="Rectangle 1384"/>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9" name="Rectangle 1385"/>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0" name="Rectangle 1386"/>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1" name="Rectangle 1387"/>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2" name="Rectangle 1388"/>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3" name="Rectangle 1389"/>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4" name="Rectangle 1390"/>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5" name="Rectangle 1391"/>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6" name="Rectangle 1392"/>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7" name="Rectangle 1393"/>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8" name="Rectangle 1394"/>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9" name="Group 1415"/>
                <p:cNvGrpSpPr>
                  <a:grpSpLocks/>
                </p:cNvGrpSpPr>
                <p:nvPr/>
              </p:nvGrpSpPr>
              <p:grpSpPr bwMode="auto">
                <a:xfrm>
                  <a:off x="609" y="814"/>
                  <a:ext cx="2267" cy="265"/>
                  <a:chOff x="609" y="814"/>
                  <a:chExt cx="2267" cy="265"/>
                </a:xfrm>
              </p:grpSpPr>
              <p:sp>
                <p:nvSpPr>
                  <p:cNvPr id="2420" name="Rectangle 1396"/>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1" name="Rectangle 1397"/>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2" name="Rectangle 1398"/>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3" name="Rectangle 1399"/>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4" name="Rectangle 1400"/>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5" name="Rectangle 1401"/>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6" name="Rectangle 1402"/>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7" name="Rectangle 1403"/>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8" name="Rectangle 1404"/>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9" name="Rectangle 1405"/>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0" name="Rectangle 1406"/>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1" name="Rectangle 1407"/>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2" name="Rectangle 1408"/>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3" name="Rectangle 1409"/>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4" name="Rectangle 1410"/>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5" name="Rectangle 1411"/>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6" name="Rectangle 1412"/>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7" name="Rectangle 1413"/>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8" name="Rectangle 1414"/>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58" name="Group 1434"/>
                <p:cNvGrpSpPr>
                  <a:grpSpLocks/>
                </p:cNvGrpSpPr>
                <p:nvPr/>
              </p:nvGrpSpPr>
              <p:grpSpPr bwMode="auto">
                <a:xfrm>
                  <a:off x="1637" y="814"/>
                  <a:ext cx="1120" cy="265"/>
                  <a:chOff x="1637" y="814"/>
                  <a:chExt cx="1120" cy="265"/>
                </a:xfrm>
              </p:grpSpPr>
              <p:sp>
                <p:nvSpPr>
                  <p:cNvPr id="2440" name="Rectangle 1416"/>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1" name="Rectangle 1417"/>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2" name="Rectangle 1418"/>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3" name="Rectangle 1419"/>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4" name="Rectangle 1420"/>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5" name="Rectangle 1421"/>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6" name="Rectangle 1422"/>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7" name="Rectangle 1423"/>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8" name="Rectangle 1424"/>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9" name="Rectangle 1425"/>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0" name="Rectangle 1426"/>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1" name="Rectangle 1427"/>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2" name="Rectangle 1428"/>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3" name="Rectangle 1429"/>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4" name="Rectangle 1430"/>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5" name="Rectangle 1431"/>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6" name="Rectangle 1432"/>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7" name="Rectangle 1433"/>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459" name="Rectangle 1435"/>
                <p:cNvSpPr>
                  <a:spLocks noChangeArrowheads="1"/>
                </p:cNvSpPr>
                <p:nvPr/>
              </p:nvSpPr>
              <p:spPr bwMode="auto">
                <a:xfrm>
                  <a:off x="4535" y="907"/>
                  <a:ext cx="29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USER</a:t>
                  </a:r>
                  <a:endParaRPr kumimoji="0" lang="en-US" sz="1800" i="0" u="none" strike="noStrike" cap="none" normalizeH="0" baseline="0" smtClean="0">
                    <a:ln>
                      <a:noFill/>
                    </a:ln>
                    <a:solidFill>
                      <a:schemeClr val="tx1"/>
                    </a:solidFill>
                    <a:effectLst/>
                    <a:latin typeface="Arial" pitchFamily="34" charset="0"/>
                  </a:endParaRPr>
                </a:p>
              </p:txBody>
            </p:sp>
            <p:sp>
              <p:nvSpPr>
                <p:cNvPr id="2460" name="Rectangle 1436"/>
                <p:cNvSpPr>
                  <a:spLocks noChangeArrowheads="1"/>
                </p:cNvSpPr>
                <p:nvPr/>
              </p:nvSpPr>
              <p:spPr bwMode="auto">
                <a:xfrm>
                  <a:off x="1097" y="907"/>
                  <a:ext cx="3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CLIENT</a:t>
                  </a:r>
                  <a:endParaRPr kumimoji="0" lang="en-US" sz="1800" i="0" u="none" strike="noStrike" cap="none" normalizeH="0" baseline="0" smtClean="0">
                    <a:ln>
                      <a:noFill/>
                    </a:ln>
                    <a:solidFill>
                      <a:schemeClr val="tx1"/>
                    </a:solidFill>
                    <a:effectLst/>
                    <a:latin typeface="Arial" pitchFamily="34" charset="0"/>
                  </a:endParaRPr>
                </a:p>
              </p:txBody>
            </p:sp>
            <p:grpSp>
              <p:nvGrpSpPr>
                <p:cNvPr id="2479" name="Group 1455"/>
                <p:cNvGrpSpPr>
                  <a:grpSpLocks/>
                </p:cNvGrpSpPr>
                <p:nvPr/>
              </p:nvGrpSpPr>
              <p:grpSpPr bwMode="auto">
                <a:xfrm>
                  <a:off x="2513" y="814"/>
                  <a:ext cx="1134" cy="265"/>
                  <a:chOff x="2513" y="814"/>
                  <a:chExt cx="1134" cy="265"/>
                </a:xfrm>
              </p:grpSpPr>
              <p:sp>
                <p:nvSpPr>
                  <p:cNvPr id="2461" name="Rectangle 1437"/>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2" name="Rectangle 1438"/>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3" name="Rectangle 1439"/>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4" name="Rectangle 1440"/>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5" name="Rectangle 1441"/>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6" name="Rectangle 1442"/>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7" name="Rectangle 1443"/>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8" name="Rectangle 1444"/>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9" name="Rectangle 1445"/>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0" name="Rectangle 1446"/>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1" name="Rectangle 1447"/>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2" name="Rectangle 1448"/>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3" name="Rectangle 1449"/>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4" name="Rectangle 1450"/>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5" name="Rectangle 1451"/>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6" name="Rectangle 1452"/>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7" name="Rectangle 1453"/>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8" name="Rectangle 1454"/>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480" name="Rectangle 1456"/>
                <p:cNvSpPr>
                  <a:spLocks noChangeArrowheads="1"/>
                </p:cNvSpPr>
                <p:nvPr/>
              </p:nvSpPr>
              <p:spPr bwMode="auto">
                <a:xfrm>
                  <a:off x="3594" y="907"/>
                  <a:ext cx="6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PROFEESIONAL</a:t>
                  </a:r>
                  <a:endParaRPr kumimoji="0" lang="en-US" sz="1800" i="0" u="none" strike="noStrike" cap="none" normalizeH="0" baseline="0" smtClean="0">
                    <a:ln>
                      <a:noFill/>
                    </a:ln>
                    <a:solidFill>
                      <a:schemeClr val="tx1"/>
                    </a:solidFill>
                    <a:effectLst/>
                    <a:latin typeface="Arial" pitchFamily="34" charset="0"/>
                  </a:endParaRPr>
                </a:p>
              </p:txBody>
            </p:sp>
            <p:sp>
              <p:nvSpPr>
                <p:cNvPr id="2481" name="Rectangle 1457"/>
                <p:cNvSpPr>
                  <a:spLocks noChangeArrowheads="1"/>
                </p:cNvSpPr>
                <p:nvPr/>
              </p:nvSpPr>
              <p:spPr bwMode="auto">
                <a:xfrm>
                  <a:off x="2290" y="921"/>
                  <a:ext cx="5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IT  PROFESSIONAL</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2502" name="Group 1478"/>
              <p:cNvGrpSpPr>
                <a:grpSpLocks/>
              </p:cNvGrpSpPr>
              <p:nvPr/>
            </p:nvGrpSpPr>
            <p:grpSpPr bwMode="auto">
              <a:xfrm>
                <a:off x="282" y="1254"/>
                <a:ext cx="281" cy="2132"/>
                <a:chOff x="282" y="1254"/>
                <a:chExt cx="281" cy="2132"/>
              </a:xfrm>
            </p:grpSpPr>
            <p:sp>
              <p:nvSpPr>
                <p:cNvPr id="2483" name="Rectangle 1459"/>
                <p:cNvSpPr>
                  <a:spLocks noChangeArrowheads="1"/>
                </p:cNvSpPr>
                <p:nvPr/>
              </p:nvSpPr>
              <p:spPr bwMode="auto">
                <a:xfrm>
                  <a:off x="282"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4" name="Rectangle 1460"/>
                <p:cNvSpPr>
                  <a:spLocks noChangeArrowheads="1"/>
                </p:cNvSpPr>
                <p:nvPr/>
              </p:nvSpPr>
              <p:spPr bwMode="auto">
                <a:xfrm>
                  <a:off x="282"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5" name="Rectangle 1461"/>
                <p:cNvSpPr>
                  <a:spLocks noChangeArrowheads="1"/>
                </p:cNvSpPr>
                <p:nvPr/>
              </p:nvSpPr>
              <p:spPr bwMode="auto">
                <a:xfrm>
                  <a:off x="282"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6" name="Rectangle 1462"/>
                <p:cNvSpPr>
                  <a:spLocks noChangeArrowheads="1"/>
                </p:cNvSpPr>
                <p:nvPr/>
              </p:nvSpPr>
              <p:spPr bwMode="auto">
                <a:xfrm>
                  <a:off x="282"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7" name="Rectangle 1463"/>
                <p:cNvSpPr>
                  <a:spLocks noChangeArrowheads="1"/>
                </p:cNvSpPr>
                <p:nvPr/>
              </p:nvSpPr>
              <p:spPr bwMode="auto">
                <a:xfrm>
                  <a:off x="282"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8" name="Rectangle 1464"/>
                <p:cNvSpPr>
                  <a:spLocks noChangeArrowheads="1"/>
                </p:cNvSpPr>
                <p:nvPr/>
              </p:nvSpPr>
              <p:spPr bwMode="auto">
                <a:xfrm>
                  <a:off x="282"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9" name="Rectangle 1465"/>
                <p:cNvSpPr>
                  <a:spLocks noChangeArrowheads="1"/>
                </p:cNvSpPr>
                <p:nvPr/>
              </p:nvSpPr>
              <p:spPr bwMode="auto">
                <a:xfrm>
                  <a:off x="282"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0" name="Rectangle 1466"/>
                <p:cNvSpPr>
                  <a:spLocks noChangeArrowheads="1"/>
                </p:cNvSpPr>
                <p:nvPr/>
              </p:nvSpPr>
              <p:spPr bwMode="auto">
                <a:xfrm>
                  <a:off x="282"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1" name="Rectangle 1467"/>
                <p:cNvSpPr>
                  <a:spLocks noChangeArrowheads="1"/>
                </p:cNvSpPr>
                <p:nvPr/>
              </p:nvSpPr>
              <p:spPr bwMode="auto">
                <a:xfrm>
                  <a:off x="282"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2" name="Rectangle 1468"/>
                <p:cNvSpPr>
                  <a:spLocks noChangeArrowheads="1"/>
                </p:cNvSpPr>
                <p:nvPr/>
              </p:nvSpPr>
              <p:spPr bwMode="auto">
                <a:xfrm>
                  <a:off x="282"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3" name="Rectangle 1469"/>
                <p:cNvSpPr>
                  <a:spLocks noChangeArrowheads="1"/>
                </p:cNvSpPr>
                <p:nvPr/>
              </p:nvSpPr>
              <p:spPr bwMode="auto">
                <a:xfrm>
                  <a:off x="282"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4" name="Rectangle 1470"/>
                <p:cNvSpPr>
                  <a:spLocks noChangeArrowheads="1"/>
                </p:cNvSpPr>
                <p:nvPr/>
              </p:nvSpPr>
              <p:spPr bwMode="auto">
                <a:xfrm>
                  <a:off x="282"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5" name="Rectangle 1471"/>
                <p:cNvSpPr>
                  <a:spLocks noChangeArrowheads="1"/>
                </p:cNvSpPr>
                <p:nvPr/>
              </p:nvSpPr>
              <p:spPr bwMode="auto">
                <a:xfrm>
                  <a:off x="282"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6" name="Rectangle 1472"/>
                <p:cNvSpPr>
                  <a:spLocks noChangeArrowheads="1"/>
                </p:cNvSpPr>
                <p:nvPr/>
              </p:nvSpPr>
              <p:spPr bwMode="auto">
                <a:xfrm>
                  <a:off x="282"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7" name="Rectangle 1473"/>
                <p:cNvSpPr>
                  <a:spLocks noChangeArrowheads="1"/>
                </p:cNvSpPr>
                <p:nvPr/>
              </p:nvSpPr>
              <p:spPr bwMode="auto">
                <a:xfrm>
                  <a:off x="282"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8" name="Rectangle 1474"/>
                <p:cNvSpPr>
                  <a:spLocks noChangeArrowheads="1"/>
                </p:cNvSpPr>
                <p:nvPr/>
              </p:nvSpPr>
              <p:spPr bwMode="auto">
                <a:xfrm>
                  <a:off x="282"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9" name="Rectangle 1475"/>
                <p:cNvSpPr>
                  <a:spLocks noChangeArrowheads="1"/>
                </p:cNvSpPr>
                <p:nvPr/>
              </p:nvSpPr>
              <p:spPr bwMode="auto">
                <a:xfrm>
                  <a:off x="282"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0" name="Rectangle 1476"/>
                <p:cNvSpPr>
                  <a:spLocks noChangeArrowheads="1"/>
                </p:cNvSpPr>
                <p:nvPr/>
              </p:nvSpPr>
              <p:spPr bwMode="auto">
                <a:xfrm>
                  <a:off x="282"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1" name="Rectangle 1477"/>
                <p:cNvSpPr>
                  <a:spLocks noChangeArrowheads="1"/>
                </p:cNvSpPr>
                <p:nvPr/>
              </p:nvSpPr>
              <p:spPr bwMode="auto">
                <a:xfrm>
                  <a:off x="282"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22" name="Group 1498"/>
              <p:cNvGrpSpPr>
                <a:grpSpLocks/>
              </p:cNvGrpSpPr>
              <p:nvPr/>
            </p:nvGrpSpPr>
            <p:grpSpPr bwMode="auto">
              <a:xfrm>
                <a:off x="5187" y="1254"/>
                <a:ext cx="281" cy="2132"/>
                <a:chOff x="5187" y="1254"/>
                <a:chExt cx="281" cy="2132"/>
              </a:xfrm>
            </p:grpSpPr>
            <p:sp>
              <p:nvSpPr>
                <p:cNvPr id="2503" name="Rectangle 1479"/>
                <p:cNvSpPr>
                  <a:spLocks noChangeArrowheads="1"/>
                </p:cNvSpPr>
                <p:nvPr/>
              </p:nvSpPr>
              <p:spPr bwMode="auto">
                <a:xfrm>
                  <a:off x="5187"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4" name="Rectangle 1480"/>
                <p:cNvSpPr>
                  <a:spLocks noChangeArrowheads="1"/>
                </p:cNvSpPr>
                <p:nvPr/>
              </p:nvSpPr>
              <p:spPr bwMode="auto">
                <a:xfrm>
                  <a:off x="5187"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5" name="Rectangle 1481"/>
                <p:cNvSpPr>
                  <a:spLocks noChangeArrowheads="1"/>
                </p:cNvSpPr>
                <p:nvPr/>
              </p:nvSpPr>
              <p:spPr bwMode="auto">
                <a:xfrm>
                  <a:off x="5187"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6" name="Rectangle 1482"/>
                <p:cNvSpPr>
                  <a:spLocks noChangeArrowheads="1"/>
                </p:cNvSpPr>
                <p:nvPr/>
              </p:nvSpPr>
              <p:spPr bwMode="auto">
                <a:xfrm>
                  <a:off x="5187"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7" name="Rectangle 1483"/>
                <p:cNvSpPr>
                  <a:spLocks noChangeArrowheads="1"/>
                </p:cNvSpPr>
                <p:nvPr/>
              </p:nvSpPr>
              <p:spPr bwMode="auto">
                <a:xfrm>
                  <a:off x="5187"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8" name="Rectangle 1484"/>
                <p:cNvSpPr>
                  <a:spLocks noChangeArrowheads="1"/>
                </p:cNvSpPr>
                <p:nvPr/>
              </p:nvSpPr>
              <p:spPr bwMode="auto">
                <a:xfrm>
                  <a:off x="5187"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9" name="Rectangle 1485"/>
                <p:cNvSpPr>
                  <a:spLocks noChangeArrowheads="1"/>
                </p:cNvSpPr>
                <p:nvPr/>
              </p:nvSpPr>
              <p:spPr bwMode="auto">
                <a:xfrm>
                  <a:off x="5187"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0" name="Rectangle 1486"/>
                <p:cNvSpPr>
                  <a:spLocks noChangeArrowheads="1"/>
                </p:cNvSpPr>
                <p:nvPr/>
              </p:nvSpPr>
              <p:spPr bwMode="auto">
                <a:xfrm>
                  <a:off x="5187"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1" name="Rectangle 1487"/>
                <p:cNvSpPr>
                  <a:spLocks noChangeArrowheads="1"/>
                </p:cNvSpPr>
                <p:nvPr/>
              </p:nvSpPr>
              <p:spPr bwMode="auto">
                <a:xfrm>
                  <a:off x="5187"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2" name="Rectangle 1488"/>
                <p:cNvSpPr>
                  <a:spLocks noChangeArrowheads="1"/>
                </p:cNvSpPr>
                <p:nvPr/>
              </p:nvSpPr>
              <p:spPr bwMode="auto">
                <a:xfrm>
                  <a:off x="5187"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3" name="Rectangle 1489"/>
                <p:cNvSpPr>
                  <a:spLocks noChangeArrowheads="1"/>
                </p:cNvSpPr>
                <p:nvPr/>
              </p:nvSpPr>
              <p:spPr bwMode="auto">
                <a:xfrm>
                  <a:off x="5187"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4" name="Rectangle 1490"/>
                <p:cNvSpPr>
                  <a:spLocks noChangeArrowheads="1"/>
                </p:cNvSpPr>
                <p:nvPr/>
              </p:nvSpPr>
              <p:spPr bwMode="auto">
                <a:xfrm>
                  <a:off x="5187"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5" name="Rectangle 1491"/>
                <p:cNvSpPr>
                  <a:spLocks noChangeArrowheads="1"/>
                </p:cNvSpPr>
                <p:nvPr/>
              </p:nvSpPr>
              <p:spPr bwMode="auto">
                <a:xfrm>
                  <a:off x="5187"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6" name="Rectangle 1492"/>
                <p:cNvSpPr>
                  <a:spLocks noChangeArrowheads="1"/>
                </p:cNvSpPr>
                <p:nvPr/>
              </p:nvSpPr>
              <p:spPr bwMode="auto">
                <a:xfrm>
                  <a:off x="5187"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7" name="Rectangle 1493"/>
                <p:cNvSpPr>
                  <a:spLocks noChangeArrowheads="1"/>
                </p:cNvSpPr>
                <p:nvPr/>
              </p:nvSpPr>
              <p:spPr bwMode="auto">
                <a:xfrm>
                  <a:off x="5187"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8" name="Rectangle 1494"/>
                <p:cNvSpPr>
                  <a:spLocks noChangeArrowheads="1"/>
                </p:cNvSpPr>
                <p:nvPr/>
              </p:nvSpPr>
              <p:spPr bwMode="auto">
                <a:xfrm>
                  <a:off x="5187"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9" name="Rectangle 1495"/>
                <p:cNvSpPr>
                  <a:spLocks noChangeArrowheads="1"/>
                </p:cNvSpPr>
                <p:nvPr/>
              </p:nvSpPr>
              <p:spPr bwMode="auto">
                <a:xfrm>
                  <a:off x="5187"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0" name="Rectangle 1496"/>
                <p:cNvSpPr>
                  <a:spLocks noChangeArrowheads="1"/>
                </p:cNvSpPr>
                <p:nvPr/>
              </p:nvSpPr>
              <p:spPr bwMode="auto">
                <a:xfrm>
                  <a:off x="5187"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1" name="Rectangle 1497"/>
                <p:cNvSpPr>
                  <a:spLocks noChangeArrowheads="1"/>
                </p:cNvSpPr>
                <p:nvPr/>
              </p:nvSpPr>
              <p:spPr bwMode="auto">
                <a:xfrm>
                  <a:off x="5187"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23" name="Rectangle 1499"/>
              <p:cNvSpPr>
                <a:spLocks noChangeArrowheads="1"/>
              </p:cNvSpPr>
              <p:nvPr/>
            </p:nvSpPr>
            <p:spPr bwMode="auto">
              <a:xfrm rot="5400000">
                <a:off x="5138" y="2418"/>
                <a:ext cx="5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0000"/>
                    </a:solidFill>
                    <a:effectLst/>
                    <a:latin typeface="Trebuchet MS" pitchFamily="34" charset="0"/>
                  </a:rPr>
                  <a:t>GIS   USER   LEVEL</a:t>
                </a:r>
                <a:endParaRPr kumimoji="0" lang="en-US" sz="1800" i="0" u="none" strike="noStrike" cap="none" normalizeH="0" baseline="0" smtClean="0">
                  <a:ln>
                    <a:noFill/>
                  </a:ln>
                  <a:solidFill>
                    <a:schemeClr val="tx1"/>
                  </a:solidFill>
                  <a:effectLst/>
                  <a:latin typeface="Arial" pitchFamily="34" charset="0"/>
                </a:endParaRPr>
              </a:p>
            </p:txBody>
          </p:sp>
          <p:sp>
            <p:nvSpPr>
              <p:cNvPr id="2525" name="Rectangle 1501"/>
              <p:cNvSpPr>
                <a:spLocks noChangeArrowheads="1"/>
              </p:cNvSpPr>
              <p:nvPr/>
            </p:nvSpPr>
            <p:spPr bwMode="auto">
              <a:xfrm rot="5400000">
                <a:off x="5235" y="3041"/>
                <a:ext cx="5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26" name="Rectangle 1502"/>
              <p:cNvSpPr>
                <a:spLocks noChangeArrowheads="1"/>
              </p:cNvSpPr>
              <p:nvPr/>
            </p:nvSpPr>
            <p:spPr bwMode="auto">
              <a:xfrm rot="5400000">
                <a:off x="5161" y="3168"/>
                <a:ext cx="197"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smtClean="0">
                    <a:ln>
                      <a:noFill/>
                    </a:ln>
                    <a:solidFill>
                      <a:srgbClr val="000000"/>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2527" name="Rectangle 1503"/>
              <p:cNvSpPr>
                <a:spLocks noChangeArrowheads="1"/>
              </p:cNvSpPr>
              <p:nvPr/>
            </p:nvSpPr>
            <p:spPr bwMode="auto">
              <a:xfrm rot="16200000">
                <a:off x="177" y="2188"/>
                <a:ext cx="392"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GIS   USER   LEVEL</a:t>
                </a:r>
                <a:endParaRPr kumimoji="0" lang="en-US" sz="1800" i="0" u="none" strike="noStrike" cap="none" normalizeH="0" baseline="0" smtClean="0">
                  <a:ln>
                    <a:noFill/>
                  </a:ln>
                  <a:solidFill>
                    <a:schemeClr val="tx1"/>
                  </a:solidFill>
                  <a:effectLst/>
                  <a:latin typeface="Arial" pitchFamily="34" charset="0"/>
                </a:endParaRPr>
              </a:p>
            </p:txBody>
          </p:sp>
          <p:sp>
            <p:nvSpPr>
              <p:cNvPr id="2531" name="Rectangle 1507"/>
              <p:cNvSpPr>
                <a:spLocks noChangeArrowheads="1"/>
              </p:cNvSpPr>
              <p:nvPr/>
            </p:nvSpPr>
            <p:spPr bwMode="auto">
              <a:xfrm>
                <a:off x="402" y="3657"/>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32" name="Rectangle 1508"/>
              <p:cNvSpPr>
                <a:spLocks noChangeArrowheads="1"/>
              </p:cNvSpPr>
              <p:nvPr/>
            </p:nvSpPr>
            <p:spPr bwMode="auto">
              <a:xfrm>
                <a:off x="428" y="3657"/>
                <a:ext cx="2621"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0: PUBLIC OFFICIAL, PROFESSIONAL, OR GENERAL PUBLIC WITHOUT GIS </a:t>
                </a:r>
                <a:endParaRPr kumimoji="0" lang="en-US" sz="1800" i="0" u="none" strike="noStrike" cap="none" normalizeH="0" baseline="0" smtClean="0">
                  <a:ln>
                    <a:noFill/>
                  </a:ln>
                  <a:solidFill>
                    <a:schemeClr val="tx1"/>
                  </a:solidFill>
                  <a:effectLst/>
                  <a:latin typeface="Arial" pitchFamily="34" charset="0"/>
                </a:endParaRPr>
              </a:p>
            </p:txBody>
          </p:sp>
          <p:sp>
            <p:nvSpPr>
              <p:cNvPr id="2533" name="Rectangle 1509"/>
              <p:cNvSpPr>
                <a:spLocks noChangeArrowheads="1"/>
              </p:cNvSpPr>
              <p:nvPr/>
            </p:nvSpPr>
            <p:spPr bwMode="auto">
              <a:xfrm>
                <a:off x="3280" y="3657"/>
                <a:ext cx="167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SKILLS OR ACCESS, REQUIRING INFORMATION</a:t>
                </a:r>
                <a:endParaRPr kumimoji="0" lang="en-US" sz="1800" i="0" u="none" strike="noStrike" cap="none" normalizeH="0" baseline="0" smtClean="0">
                  <a:ln>
                    <a:noFill/>
                  </a:ln>
                  <a:solidFill>
                    <a:schemeClr val="tx1"/>
                  </a:solidFill>
                  <a:effectLst/>
                  <a:latin typeface="Arial" pitchFamily="34" charset="0"/>
                </a:endParaRPr>
              </a:p>
            </p:txBody>
          </p:sp>
          <p:sp>
            <p:nvSpPr>
              <p:cNvPr id="2535" name="Rectangle 1511"/>
              <p:cNvSpPr>
                <a:spLocks noChangeArrowheads="1"/>
              </p:cNvSpPr>
              <p:nvPr/>
            </p:nvSpPr>
            <p:spPr bwMode="auto">
              <a:xfrm>
                <a:off x="402" y="3745"/>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36" name="Rectangle 1512"/>
              <p:cNvSpPr>
                <a:spLocks noChangeArrowheads="1"/>
              </p:cNvSpPr>
              <p:nvPr/>
            </p:nvSpPr>
            <p:spPr bwMode="auto">
              <a:xfrm>
                <a:off x="428" y="3745"/>
                <a:ext cx="27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1: PROFESSIONAL OCCASIONALLY REQUIRING INFORMATION; BEST SERVED </a:t>
                </a:r>
                <a:endParaRPr kumimoji="0" lang="en-US" sz="1800" i="0" u="none" strike="noStrike" cap="none" normalizeH="0" baseline="0" smtClean="0">
                  <a:ln>
                    <a:noFill/>
                  </a:ln>
                  <a:solidFill>
                    <a:schemeClr val="tx1"/>
                  </a:solidFill>
                  <a:effectLst/>
                  <a:latin typeface="Arial" pitchFamily="34" charset="0"/>
                </a:endParaRPr>
              </a:p>
            </p:txBody>
          </p:sp>
          <p:sp>
            <p:nvSpPr>
              <p:cNvPr id="2537" name="Rectangle 1513"/>
              <p:cNvSpPr>
                <a:spLocks noChangeArrowheads="1"/>
              </p:cNvSpPr>
              <p:nvPr/>
            </p:nvSpPr>
            <p:spPr bwMode="auto">
              <a:xfrm>
                <a:off x="3426" y="3745"/>
                <a:ext cx="164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USING GIS VIA WEB / SERVER / APPLICATIONS</a:t>
                </a:r>
                <a:endParaRPr kumimoji="0" lang="en-US" sz="1800" i="0" u="none" strike="noStrike" cap="none" normalizeH="0" baseline="0" smtClean="0">
                  <a:ln>
                    <a:noFill/>
                  </a:ln>
                  <a:solidFill>
                    <a:schemeClr val="tx1"/>
                  </a:solidFill>
                  <a:effectLst/>
                  <a:latin typeface="Arial" pitchFamily="34" charset="0"/>
                </a:endParaRPr>
              </a:p>
            </p:txBody>
          </p:sp>
          <p:sp>
            <p:nvSpPr>
              <p:cNvPr id="2539" name="Rectangle 1515"/>
              <p:cNvSpPr>
                <a:spLocks noChangeArrowheads="1"/>
              </p:cNvSpPr>
              <p:nvPr/>
            </p:nvSpPr>
            <p:spPr bwMode="auto">
              <a:xfrm>
                <a:off x="402" y="3833"/>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40" name="Rectangle 1516"/>
              <p:cNvSpPr>
                <a:spLocks noChangeArrowheads="1"/>
              </p:cNvSpPr>
              <p:nvPr/>
            </p:nvSpPr>
            <p:spPr bwMode="auto">
              <a:xfrm>
                <a:off x="428" y="3833"/>
                <a:ext cx="271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2: PROFESSIONAL REGULARLY USING DATA REQUIRING GIS; BEST SERVED </a:t>
                </a:r>
                <a:endParaRPr kumimoji="0" lang="en-US" sz="1800" i="0" u="none" strike="noStrike" cap="none" normalizeH="0" baseline="0" smtClean="0">
                  <a:ln>
                    <a:noFill/>
                  </a:ln>
                  <a:solidFill>
                    <a:schemeClr val="tx1"/>
                  </a:solidFill>
                  <a:effectLst/>
                  <a:latin typeface="Arial" pitchFamily="34" charset="0"/>
                </a:endParaRPr>
              </a:p>
            </p:txBody>
          </p:sp>
          <p:sp>
            <p:nvSpPr>
              <p:cNvPr id="2541" name="Rectangle 1517"/>
              <p:cNvSpPr>
                <a:spLocks noChangeArrowheads="1"/>
              </p:cNvSpPr>
              <p:nvPr/>
            </p:nvSpPr>
            <p:spPr bwMode="auto">
              <a:xfrm>
                <a:off x="3378" y="3833"/>
                <a:ext cx="16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VIA DESKTOP CLIENT / APPLICATION SERVER</a:t>
                </a:r>
                <a:endParaRPr kumimoji="0" lang="en-US" sz="1800" i="0" u="none" strike="noStrike" cap="none" normalizeH="0" baseline="0" smtClean="0">
                  <a:ln>
                    <a:noFill/>
                  </a:ln>
                  <a:solidFill>
                    <a:schemeClr val="tx1"/>
                  </a:solidFill>
                  <a:effectLst/>
                  <a:latin typeface="Arial" pitchFamily="34" charset="0"/>
                </a:endParaRPr>
              </a:p>
            </p:txBody>
          </p:sp>
          <p:sp>
            <p:nvSpPr>
              <p:cNvPr id="2543" name="Rectangle 1519"/>
              <p:cNvSpPr>
                <a:spLocks noChangeArrowheads="1"/>
              </p:cNvSpPr>
              <p:nvPr/>
            </p:nvSpPr>
            <p:spPr bwMode="auto">
              <a:xfrm>
                <a:off x="402" y="3921"/>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44" name="Rectangle 1520"/>
              <p:cNvSpPr>
                <a:spLocks noChangeArrowheads="1"/>
              </p:cNvSpPr>
              <p:nvPr/>
            </p:nvSpPr>
            <p:spPr bwMode="auto">
              <a:xfrm>
                <a:off x="428" y="3921"/>
                <a:ext cx="28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3: PROFESSIONAL PERFORMING GIS ANALYSIS OR PROGRAMMING, OFTEN CR</a:t>
                </a:r>
                <a:endParaRPr kumimoji="0" lang="en-US" sz="1800" i="0" u="none" strike="noStrike" cap="none" normalizeH="0" baseline="0" smtClean="0">
                  <a:ln>
                    <a:noFill/>
                  </a:ln>
                  <a:solidFill>
                    <a:schemeClr val="tx1"/>
                  </a:solidFill>
                  <a:effectLst/>
                  <a:latin typeface="Arial" pitchFamily="34" charset="0"/>
                </a:endParaRPr>
              </a:p>
            </p:txBody>
          </p:sp>
          <p:sp>
            <p:nvSpPr>
              <p:cNvPr id="2545" name="Rectangle 1521"/>
              <p:cNvSpPr>
                <a:spLocks noChangeArrowheads="1"/>
              </p:cNvSpPr>
              <p:nvPr/>
            </p:nvSpPr>
            <p:spPr bwMode="auto">
              <a:xfrm>
                <a:off x="3460" y="3921"/>
                <a:ext cx="166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EATES GIS DATA; REQUIRES DESKTOP CLIENT</a:t>
                </a:r>
                <a:endParaRPr kumimoji="0" lang="en-US" sz="1800" i="0" u="none" strike="noStrike" cap="none" normalizeH="0" baseline="0" smtClean="0">
                  <a:ln>
                    <a:noFill/>
                  </a:ln>
                  <a:solidFill>
                    <a:schemeClr val="tx1"/>
                  </a:solidFill>
                  <a:effectLst/>
                  <a:latin typeface="Arial" pitchFamily="34" charset="0"/>
                </a:endParaRPr>
              </a:p>
            </p:txBody>
          </p:sp>
          <p:sp>
            <p:nvSpPr>
              <p:cNvPr id="2552" name="Rectangle 1528"/>
              <p:cNvSpPr>
                <a:spLocks noChangeArrowheads="1"/>
              </p:cNvSpPr>
              <p:nvPr/>
            </p:nvSpPr>
            <p:spPr bwMode="auto">
              <a:xfrm>
                <a:off x="2081" y="3340"/>
                <a:ext cx="2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53" name="Rectangle 1529"/>
              <p:cNvSpPr>
                <a:spLocks noChangeArrowheads="1"/>
              </p:cNvSpPr>
              <p:nvPr/>
            </p:nvSpPr>
            <p:spPr bwMode="auto">
              <a:xfrm>
                <a:off x="2109" y="3340"/>
                <a:ext cx="13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DMZ</a:t>
                </a:r>
                <a:endParaRPr kumimoji="0" lang="en-US" sz="1800" i="0" u="none" strike="noStrike" cap="none" normalizeH="0" baseline="0" smtClean="0">
                  <a:ln>
                    <a:noFill/>
                  </a:ln>
                  <a:solidFill>
                    <a:schemeClr val="tx1"/>
                  </a:solidFill>
                  <a:effectLst/>
                  <a:latin typeface="Arial" pitchFamily="34" charset="0"/>
                </a:endParaRPr>
              </a:p>
            </p:txBody>
          </p:sp>
          <p:sp>
            <p:nvSpPr>
              <p:cNvPr id="2554" name="Rectangle 1530"/>
              <p:cNvSpPr>
                <a:spLocks noChangeArrowheads="1"/>
              </p:cNvSpPr>
              <p:nvPr/>
            </p:nvSpPr>
            <p:spPr bwMode="auto">
              <a:xfrm>
                <a:off x="2261" y="3340"/>
                <a:ext cx="2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grpSp>
            <p:nvGrpSpPr>
              <p:cNvPr id="2558" name="Group 1534"/>
              <p:cNvGrpSpPr>
                <a:grpSpLocks/>
              </p:cNvGrpSpPr>
              <p:nvPr/>
            </p:nvGrpSpPr>
            <p:grpSpPr bwMode="auto">
              <a:xfrm>
                <a:off x="2551" y="1122"/>
                <a:ext cx="2590" cy="2330"/>
                <a:chOff x="2551" y="1122"/>
                <a:chExt cx="2590" cy="2330"/>
              </a:xfrm>
            </p:grpSpPr>
            <p:sp>
              <p:nvSpPr>
                <p:cNvPr id="2555" name="Rectangle 1531"/>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6" name="Freeform 1532"/>
                <p:cNvSpPr>
                  <a:spLocks/>
                </p:cNvSpPr>
                <p:nvPr/>
              </p:nvSpPr>
              <p:spPr bwMode="auto">
                <a:xfrm>
                  <a:off x="2552" y="1122"/>
                  <a:ext cx="2589" cy="2330"/>
                </a:xfrm>
                <a:custGeom>
                  <a:avLst/>
                  <a:gdLst/>
                  <a:ahLst/>
                  <a:cxnLst>
                    <a:cxn ang="0">
                      <a:pos x="333" y="0"/>
                    </a:cxn>
                    <a:cxn ang="0">
                      <a:pos x="0" y="333"/>
                    </a:cxn>
                    <a:cxn ang="0">
                      <a:pos x="0" y="10267"/>
                    </a:cxn>
                    <a:cxn ang="0">
                      <a:pos x="333" y="10600"/>
                    </a:cxn>
                    <a:cxn ang="0">
                      <a:pos x="10750" y="10600"/>
                    </a:cxn>
                    <a:cxn ang="0">
                      <a:pos x="11083" y="10267"/>
                    </a:cxn>
                    <a:cxn ang="0">
                      <a:pos x="11083" y="333"/>
                    </a:cxn>
                    <a:cxn ang="0">
                      <a:pos x="10750" y="0"/>
                    </a:cxn>
                    <a:cxn ang="0">
                      <a:pos x="333" y="0"/>
                    </a:cxn>
                  </a:cxnLst>
                  <a:rect l="0" t="0" r="r" b="b"/>
                  <a:pathLst>
                    <a:path w="11083" h="10600">
                      <a:moveTo>
                        <a:pt x="333" y="0"/>
                      </a:moveTo>
                      <a:cubicBezTo>
                        <a:pt x="149" y="0"/>
                        <a:pt x="0" y="149"/>
                        <a:pt x="0" y="333"/>
                      </a:cubicBezTo>
                      <a:lnTo>
                        <a:pt x="0" y="10267"/>
                      </a:lnTo>
                      <a:cubicBezTo>
                        <a:pt x="0" y="10451"/>
                        <a:pt x="149" y="10600"/>
                        <a:pt x="333" y="10600"/>
                      </a:cubicBezTo>
                      <a:lnTo>
                        <a:pt x="10750" y="10600"/>
                      </a:lnTo>
                      <a:cubicBezTo>
                        <a:pt x="10934" y="10600"/>
                        <a:pt x="11083" y="10451"/>
                        <a:pt x="11083" y="10267"/>
                      </a:cubicBezTo>
                      <a:lnTo>
                        <a:pt x="11083" y="333"/>
                      </a:lnTo>
                      <a:cubicBezTo>
                        <a:pt x="11083" y="149"/>
                        <a:pt x="10934" y="0"/>
                        <a:pt x="10750" y="0"/>
                      </a:cubicBezTo>
                      <a:lnTo>
                        <a:pt x="33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7" name="Rectangle 1533"/>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4" name="Group 1540"/>
              <p:cNvGrpSpPr>
                <a:grpSpLocks/>
              </p:cNvGrpSpPr>
              <p:nvPr/>
            </p:nvGrpSpPr>
            <p:grpSpPr bwMode="auto">
              <a:xfrm>
                <a:off x="4216" y="1202"/>
                <a:ext cx="850" cy="2100"/>
                <a:chOff x="4216" y="1202"/>
                <a:chExt cx="850" cy="2100"/>
              </a:xfrm>
            </p:grpSpPr>
            <p:sp>
              <p:nvSpPr>
                <p:cNvPr id="2559" name="Rectangle 1535"/>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0" name="Freeform 1536"/>
                <p:cNvSpPr>
                  <a:spLocks/>
                </p:cNvSpPr>
                <p:nvPr/>
              </p:nvSpPr>
              <p:spPr bwMode="auto">
                <a:xfrm>
                  <a:off x="4232" y="1216"/>
                  <a:ext cx="833" cy="2085"/>
                </a:xfrm>
                <a:custGeom>
                  <a:avLst/>
                  <a:gdLst/>
                  <a:ahLst/>
                  <a:cxnLst>
                    <a:cxn ang="0">
                      <a:pos x="221" y="0"/>
                    </a:cxn>
                    <a:cxn ang="0">
                      <a:pos x="0" y="221"/>
                    </a:cxn>
                    <a:cxn ang="0">
                      <a:pos x="0" y="9267"/>
                    </a:cxn>
                    <a:cxn ang="0">
                      <a:pos x="221" y="9487"/>
                    </a:cxn>
                    <a:cxn ang="0">
                      <a:pos x="3346" y="9487"/>
                    </a:cxn>
                    <a:cxn ang="0">
                      <a:pos x="3566" y="9267"/>
                    </a:cxn>
                    <a:cxn ang="0">
                      <a:pos x="3566" y="221"/>
                    </a:cxn>
                    <a:cxn ang="0">
                      <a:pos x="3346" y="0"/>
                    </a:cxn>
                    <a:cxn ang="0">
                      <a:pos x="221" y="0"/>
                    </a:cxn>
                  </a:cxnLst>
                  <a:rect l="0" t="0" r="r" b="b"/>
                  <a:pathLst>
                    <a:path w="3566" h="9487">
                      <a:moveTo>
                        <a:pt x="221" y="0"/>
                      </a:moveTo>
                      <a:cubicBezTo>
                        <a:pt x="99" y="0"/>
                        <a:pt x="0" y="99"/>
                        <a:pt x="0" y="221"/>
                      </a:cubicBezTo>
                      <a:lnTo>
                        <a:pt x="0" y="9267"/>
                      </a:lnTo>
                      <a:cubicBezTo>
                        <a:pt x="0" y="9389"/>
                        <a:pt x="99" y="9487"/>
                        <a:pt x="221" y="9487"/>
                      </a:cubicBezTo>
                      <a:lnTo>
                        <a:pt x="3346" y="9487"/>
                      </a:lnTo>
                      <a:cubicBezTo>
                        <a:pt x="3468" y="9487"/>
                        <a:pt x="3566" y="9389"/>
                        <a:pt x="3566" y="9267"/>
                      </a:cubicBezTo>
                      <a:lnTo>
                        <a:pt x="3566" y="221"/>
                      </a:lnTo>
                      <a:cubicBezTo>
                        <a:pt x="3566" y="99"/>
                        <a:pt x="3468" y="0"/>
                        <a:pt x="3346" y="0"/>
                      </a:cubicBezTo>
                      <a:lnTo>
                        <a:pt x="221"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 name="Rectangle 1537"/>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2" name="Freeform 1538"/>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solidFill>
                  <a:srgbClr val="CAD1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 name="Freeform 1539"/>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65" name="Freeform 1541"/>
              <p:cNvSpPr>
                <a:spLocks/>
              </p:cNvSpPr>
              <p:nvPr/>
            </p:nvSpPr>
            <p:spPr bwMode="auto">
              <a:xfrm>
                <a:off x="609" y="1122"/>
                <a:ext cx="1221" cy="2329"/>
              </a:xfrm>
              <a:custGeom>
                <a:avLst/>
                <a:gdLst/>
                <a:ahLst/>
                <a:cxnLst>
                  <a:cxn ang="0">
                    <a:pos x="647" y="0"/>
                  </a:cxn>
                  <a:cxn ang="0">
                    <a:pos x="0" y="647"/>
                  </a:cxn>
                  <a:cxn ang="0">
                    <a:pos x="0" y="20553"/>
                  </a:cxn>
                  <a:cxn ang="0">
                    <a:pos x="647" y="21200"/>
                  </a:cxn>
                  <a:cxn ang="0">
                    <a:pos x="9804" y="21200"/>
                  </a:cxn>
                  <a:cxn ang="0">
                    <a:pos x="10450" y="20553"/>
                  </a:cxn>
                  <a:cxn ang="0">
                    <a:pos x="10450" y="647"/>
                  </a:cxn>
                  <a:cxn ang="0">
                    <a:pos x="9804" y="0"/>
                  </a:cxn>
                  <a:cxn ang="0">
                    <a:pos x="647" y="0"/>
                  </a:cxn>
                </a:cxnLst>
                <a:rect l="0" t="0" r="r" b="b"/>
                <a:pathLst>
                  <a:path w="10450" h="21200">
                    <a:moveTo>
                      <a:pt x="647" y="0"/>
                    </a:moveTo>
                    <a:cubicBezTo>
                      <a:pt x="290" y="0"/>
                      <a:pt x="0" y="290"/>
                      <a:pt x="0" y="647"/>
                    </a:cubicBezTo>
                    <a:lnTo>
                      <a:pt x="0" y="20553"/>
                    </a:lnTo>
                    <a:cubicBezTo>
                      <a:pt x="0" y="20910"/>
                      <a:pt x="290" y="21200"/>
                      <a:pt x="647" y="21200"/>
                    </a:cubicBezTo>
                    <a:lnTo>
                      <a:pt x="9804" y="21200"/>
                    </a:lnTo>
                    <a:cubicBezTo>
                      <a:pt x="10161" y="21200"/>
                      <a:pt x="10450" y="20910"/>
                      <a:pt x="10450" y="20553"/>
                    </a:cubicBezTo>
                    <a:lnTo>
                      <a:pt x="10450" y="647"/>
                    </a:lnTo>
                    <a:cubicBezTo>
                      <a:pt x="10450" y="290"/>
                      <a:pt x="10161" y="0"/>
                      <a:pt x="9804" y="0"/>
                    </a:cubicBezTo>
                    <a:lnTo>
                      <a:pt x="647" y="0"/>
                    </a:lnTo>
                    <a:close/>
                  </a:path>
                </a:pathLst>
              </a:custGeom>
              <a:solidFill>
                <a:srgbClr val="F3F3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71" name="Group 1547"/>
              <p:cNvGrpSpPr>
                <a:grpSpLocks/>
              </p:cNvGrpSpPr>
              <p:nvPr/>
            </p:nvGrpSpPr>
            <p:grpSpPr bwMode="auto">
              <a:xfrm>
                <a:off x="690" y="1904"/>
                <a:ext cx="1046" cy="678"/>
                <a:chOff x="690" y="1904"/>
                <a:chExt cx="1046" cy="678"/>
              </a:xfrm>
            </p:grpSpPr>
            <p:sp>
              <p:nvSpPr>
                <p:cNvPr id="2566" name="Rectangle 1542"/>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7" name="Freeform 1543"/>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 name="Rectangle 1544"/>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69" name="Picture 1545"/>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2570" name="Freeform 1546"/>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72" name="Rectangle 1548"/>
              <p:cNvSpPr>
                <a:spLocks noChangeArrowheads="1"/>
              </p:cNvSpPr>
              <p:nvPr/>
            </p:nvSpPr>
            <p:spPr bwMode="auto">
              <a:xfrm>
                <a:off x="1085" y="2236"/>
                <a:ext cx="21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INTERNET</a:t>
                </a:r>
                <a:endParaRPr kumimoji="0" lang="en-US" sz="1800" i="0" u="none" strike="noStrike" cap="none" normalizeH="0" baseline="0" smtClean="0">
                  <a:ln>
                    <a:noFill/>
                  </a:ln>
                  <a:solidFill>
                    <a:schemeClr val="tx1"/>
                  </a:solidFill>
                  <a:effectLst/>
                  <a:latin typeface="Arial" pitchFamily="34" charset="0"/>
                </a:endParaRPr>
              </a:p>
            </p:txBody>
          </p:sp>
          <p:grpSp>
            <p:nvGrpSpPr>
              <p:cNvPr id="2578" name="Group 1554"/>
              <p:cNvGrpSpPr>
                <a:grpSpLocks/>
              </p:cNvGrpSpPr>
              <p:nvPr/>
            </p:nvGrpSpPr>
            <p:grpSpPr bwMode="auto">
              <a:xfrm>
                <a:off x="690" y="1904"/>
                <a:ext cx="1046" cy="678"/>
                <a:chOff x="690" y="1904"/>
                <a:chExt cx="1046" cy="678"/>
              </a:xfrm>
            </p:grpSpPr>
            <p:pic>
              <p:nvPicPr>
                <p:cNvPr id="2576" name="Picture 1552"/>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2573" name="Rectangle 1549"/>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4" name="Freeform 1550"/>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5" name="Rectangle 1551"/>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7" name="Freeform 1553"/>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79" name="Rectangle 1555"/>
              <p:cNvSpPr>
                <a:spLocks noChangeArrowheads="1"/>
              </p:cNvSpPr>
              <p:nvPr/>
            </p:nvSpPr>
            <p:spPr bwMode="auto">
              <a:xfrm>
                <a:off x="864" y="2142"/>
                <a:ext cx="66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rebuchet MS" pitchFamily="34" charset="0"/>
                  </a:rPr>
                  <a:t>INTERNET</a:t>
                </a:r>
                <a:endParaRPr kumimoji="0" lang="en-US" b="1" i="0" u="none" strike="noStrike" cap="none" normalizeH="0" baseline="0" dirty="0" smtClean="0">
                  <a:ln>
                    <a:noFill/>
                  </a:ln>
                  <a:effectLst/>
                  <a:latin typeface="Arial" pitchFamily="34" charset="0"/>
                </a:endParaRPr>
              </a:p>
            </p:txBody>
          </p:sp>
          <p:grpSp>
            <p:nvGrpSpPr>
              <p:cNvPr id="2966" name="Group 1942"/>
              <p:cNvGrpSpPr>
                <a:grpSpLocks/>
              </p:cNvGrpSpPr>
              <p:nvPr/>
            </p:nvGrpSpPr>
            <p:grpSpPr bwMode="auto">
              <a:xfrm>
                <a:off x="1853" y="1122"/>
                <a:ext cx="661" cy="2329"/>
                <a:chOff x="1853" y="1122"/>
                <a:chExt cx="661" cy="2329"/>
              </a:xfrm>
            </p:grpSpPr>
            <p:grpSp>
              <p:nvGrpSpPr>
                <p:cNvPr id="2780" name="Group 1756"/>
                <p:cNvGrpSpPr>
                  <a:grpSpLocks/>
                </p:cNvGrpSpPr>
                <p:nvPr/>
              </p:nvGrpSpPr>
              <p:grpSpPr bwMode="auto">
                <a:xfrm>
                  <a:off x="1853" y="1122"/>
                  <a:ext cx="389" cy="2329"/>
                  <a:chOff x="1853" y="1122"/>
                  <a:chExt cx="389" cy="2329"/>
                </a:xfrm>
              </p:grpSpPr>
              <p:sp>
                <p:nvSpPr>
                  <p:cNvPr id="2580" name="Rectangle 1556"/>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81" name="Picture 1557"/>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2582" name="Rectangle 1558"/>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3" name="Rectangle 1559"/>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84" name="Picture 1560"/>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2585" name="Rectangle 1561"/>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6" name="Rectangle 1562"/>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87" name="Picture 1563"/>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2588" name="Rectangle 1564"/>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9" name="Rectangle 1565"/>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90" name="Picture 1566"/>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2591" name="Rectangle 1567"/>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2" name="Rectangle 1568"/>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93" name="Picture 1569"/>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2594" name="Rectangle 1570"/>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5" name="Rectangle 1571"/>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96" name="Picture 1572"/>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2597" name="Rectangle 1573"/>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8" name="Rectangle 1574"/>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99" name="Picture 1575"/>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2600" name="Rectangle 1576"/>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1" name="Rectangle 1577"/>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02" name="Picture 1578"/>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2603" name="Rectangle 1579"/>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4" name="Rectangle 1580"/>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05" name="Picture 1581"/>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2606" name="Rectangle 1582"/>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7" name="Rectangle 1583"/>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08" name="Picture 1584"/>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2609" name="Rectangle 1585"/>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0" name="Rectangle 1586"/>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11" name="Picture 1587"/>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2612" name="Rectangle 1588"/>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3" name="Rectangle 1589"/>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14" name="Picture 1590"/>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2615" name="Rectangle 1591"/>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6" name="Rectangle 1592"/>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17" name="Picture 1593"/>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2618" name="Rectangle 1594"/>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9" name="Rectangle 1595"/>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20" name="Picture 1596"/>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2621" name="Rectangle 1597"/>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2" name="Rectangle 1598"/>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23" name="Picture 1599"/>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2624" name="Rectangle 1600"/>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5" name="Rectangle 1601"/>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26" name="Picture 1602"/>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2627" name="Rectangle 1603"/>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8" name="Rectangle 1604"/>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29" name="Picture 1605"/>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2630" name="Rectangle 1606"/>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1" name="Rectangle 1607"/>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32" name="Picture 1608"/>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2633" name="Rectangle 1609"/>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4" name="Rectangle 1610"/>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35" name="Picture 1611"/>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2636" name="Rectangle 1612"/>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7" name="Rectangle 1613"/>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38" name="Picture 1614"/>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2639" name="Rectangle 1615"/>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0" name="Rectangle 1616"/>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41" name="Picture 1617"/>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2642" name="Rectangle 1618"/>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3" name="Rectangle 1619"/>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44" name="Picture 1620"/>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2645" name="Rectangle 1621"/>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6" name="Rectangle 1622"/>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47" name="Picture 1623"/>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2648" name="Rectangle 1624"/>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9" name="Rectangle 1625"/>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50" name="Picture 1626"/>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2651" name="Rectangle 1627"/>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2" name="Rectangle 1628"/>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53" name="Picture 1629"/>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2654" name="Rectangle 1630"/>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5" name="Rectangle 1631"/>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56" name="Picture 1632"/>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2657" name="Rectangle 1633"/>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8" name="Rectangle 1634"/>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59" name="Picture 1635"/>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2660" name="Rectangle 1636"/>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1" name="Rectangle 1637"/>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62" name="Picture 1638"/>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2663" name="Rectangle 1639"/>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4" name="Rectangle 1640"/>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65" name="Picture 1641"/>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2666" name="Rectangle 1642"/>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7" name="Rectangle 1643"/>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68" name="Picture 1644"/>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2669" name="Rectangle 1645"/>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0" name="Rectangle 1646"/>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71" name="Picture 1647"/>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2672" name="Rectangle 1648"/>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3" name="Rectangle 1649"/>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74" name="Picture 1650"/>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2675" name="Rectangle 1651"/>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6" name="Rectangle 1652"/>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77" name="Picture 1653"/>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2678" name="Rectangle 1654"/>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9" name="Rectangle 1655"/>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80" name="Picture 1656"/>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2681" name="Rectangle 1657"/>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2" name="Rectangle 1658"/>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83" name="Picture 1659"/>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2684" name="Rectangle 1660"/>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5" name="Rectangle 1661"/>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86" name="Picture 1662"/>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2687" name="Rectangle 1663"/>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8" name="Rectangle 1664"/>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89" name="Picture 1665"/>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2690" name="Rectangle 1666"/>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1" name="Rectangle 1667"/>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92" name="Picture 1668"/>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2693" name="Rectangle 1669"/>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4" name="Rectangle 1670"/>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95" name="Picture 1671"/>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2696" name="Rectangle 1672"/>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7" name="Rectangle 1673"/>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98" name="Picture 1674"/>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2699" name="Rectangle 1675"/>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0" name="Rectangle 1676"/>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01" name="Picture 1677"/>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2702" name="Rectangle 1678"/>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3" name="Rectangle 1679"/>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04" name="Picture 1680"/>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2705" name="Rectangle 1681"/>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6" name="Rectangle 1682"/>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07" name="Picture 1683"/>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2708" name="Rectangle 1684"/>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9" name="Rectangle 1685"/>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10" name="Picture 1686"/>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2711" name="Rectangle 1687"/>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2" name="Rectangle 1688"/>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13" name="Picture 1689"/>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2714" name="Rectangle 1690"/>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5" name="Rectangle 1691"/>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16" name="Picture 1692"/>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2717" name="Rectangle 1693"/>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8" name="Rectangle 1694"/>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19" name="Picture 1695"/>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2720" name="Rectangle 1696"/>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1" name="Rectangle 1697"/>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22" name="Picture 1698"/>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2723" name="Rectangle 1699"/>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4" name="Rectangle 1700"/>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25" name="Picture 1701"/>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2726" name="Rectangle 1702"/>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7" name="Rectangle 1703"/>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28" name="Picture 1704"/>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2729" name="Rectangle 1705"/>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0" name="Rectangle 1706"/>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31" name="Picture 1707"/>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2732" name="Rectangle 1708"/>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3" name="Rectangle 1709"/>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34" name="Picture 1710"/>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2735" name="Rectangle 1711"/>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6" name="Rectangle 1712"/>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37" name="Picture 1713"/>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2738" name="Rectangle 1714"/>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9" name="Rectangle 1715"/>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40" name="Picture 1716"/>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2741" name="Rectangle 1717"/>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2" name="Rectangle 1718"/>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43" name="Picture 1719"/>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2744" name="Rectangle 1720"/>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5" name="Rectangle 1721"/>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46" name="Picture 1722"/>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2747" name="Rectangle 1723"/>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8" name="Rectangle 1724"/>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49" name="Picture 1725"/>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2750" name="Rectangle 1726"/>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1" name="Rectangle 1727"/>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52" name="Picture 1728"/>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2753" name="Rectangle 1729"/>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4" name="Rectangle 1730"/>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55" name="Picture 1731"/>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2756" name="Rectangle 1732"/>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7" name="Rectangle 1733"/>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58" name="Picture 1734"/>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2759" name="Rectangle 1735"/>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0" name="Rectangle 1736"/>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61" name="Picture 1737"/>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2762" name="Rectangle 1738"/>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3" name="Rectangle 1739"/>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64" name="Picture 1740"/>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2765" name="Rectangle 1741"/>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6" name="Rectangle 1742"/>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67" name="Picture 1743"/>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2768" name="Rectangle 1744"/>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9" name="Rectangle 1745"/>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70" name="Picture 1746"/>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2771" name="Rectangle 1747"/>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2" name="Rectangle 1748"/>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3" name="Rectangle 1749"/>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74" name="Picture 1750"/>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2775" name="Rectangle 1751"/>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6" name="Rectangle 1752"/>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77" name="Picture 1753"/>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2778" name="Rectangle 1754"/>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9" name="Rectangle 1755"/>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781" name="Picture 1757"/>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2782" name="Rectangle 1758"/>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3" name="Rectangle 1759"/>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84" name="Picture 1760"/>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2785" name="Rectangle 1761"/>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6" name="Rectangle 1762"/>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87" name="Picture 1763"/>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2788" name="Rectangle 1764"/>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9" name="Rectangle 1765"/>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90" name="Picture 1766"/>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2791" name="Rectangle 1767"/>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2" name="Rectangle 1768"/>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93" name="Picture 1769"/>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2794" name="Rectangle 1770"/>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5" name="Rectangle 1771"/>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96" name="Picture 1772"/>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2797" name="Rectangle 1773"/>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8" name="Rectangle 1774"/>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99" name="Picture 1775"/>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2800" name="Rectangle 1776"/>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1" name="Rectangle 1777"/>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02" name="Picture 1778"/>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2803" name="Rectangle 1779"/>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4" name="Rectangle 1780"/>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05" name="Picture 1781"/>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2806" name="Rectangle 1782"/>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7" name="Rectangle 1783"/>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08" name="Picture 1784"/>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2809" name="Rectangle 1785"/>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0" name="Rectangle 1786"/>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11" name="Picture 1787"/>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2812" name="Rectangle 1788"/>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3" name="Rectangle 1789"/>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14" name="Picture 1790"/>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2815" name="Rectangle 1791"/>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6" name="Rectangle 1792"/>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17" name="Picture 1793"/>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2818" name="Rectangle 1794"/>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9" name="Rectangle 1795"/>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20" name="Picture 1796"/>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2821" name="Rectangle 1797"/>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2" name="Rectangle 1798"/>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23" name="Picture 1799"/>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2824" name="Rectangle 1800"/>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5" name="Rectangle 1801"/>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26" name="Picture 1802"/>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2827" name="Rectangle 1803"/>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8" name="Rectangle 1804"/>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29" name="Picture 1805"/>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2830" name="Rectangle 1806"/>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1" name="Rectangle 1807"/>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32" name="Picture 1808"/>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2833" name="Rectangle 1809"/>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4" name="Rectangle 1810"/>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35" name="Picture 1811"/>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2836" name="Rectangle 1812"/>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7" name="Rectangle 1813"/>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38" name="Picture 1814"/>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2839" name="Rectangle 1815"/>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0" name="Rectangle 1816"/>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41" name="Picture 1817"/>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2842" name="Rectangle 1818"/>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3" name="Rectangle 1819"/>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44" name="Picture 1820"/>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2845" name="Rectangle 1821"/>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6" name="Rectangle 1822"/>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47" name="Picture 1823"/>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2848" name="Rectangle 1824"/>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9" name="Rectangle 1825"/>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50" name="Picture 1826"/>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2851" name="Rectangle 1827"/>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2" name="Rectangle 1828"/>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53" name="Picture 1829"/>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2854" name="Rectangle 1830"/>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5" name="Rectangle 1831"/>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56" name="Picture 1832"/>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2857" name="Rectangle 1833"/>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8" name="Rectangle 1834"/>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59" name="Picture 1835"/>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2860" name="Rectangle 1836"/>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1" name="Rectangle 1837"/>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62" name="Picture 1838"/>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2863" name="Rectangle 1839"/>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4" name="Rectangle 1840"/>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65" name="Picture 1841"/>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2866" name="Rectangle 1842"/>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7" name="Rectangle 1843"/>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68" name="Picture 1844"/>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2869" name="Rectangle 1845"/>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0" name="Rectangle 1846"/>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71" name="Picture 1847"/>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2872" name="Rectangle 1848"/>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3" name="Rectangle 1849"/>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74" name="Picture 1850"/>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2875" name="Rectangle 1851"/>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6" name="Rectangle 1852"/>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77" name="Picture 1853"/>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2878" name="Rectangle 1854"/>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9" name="Rectangle 1855"/>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80" name="Picture 1856"/>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2881" name="Rectangle 1857"/>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2" name="Rectangle 1858"/>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83" name="Picture 1859"/>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2884" name="Rectangle 1860"/>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5" name="Rectangle 1861"/>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86" name="Picture 1862"/>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2887" name="Rectangle 1863"/>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8" name="Rectangle 1864"/>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89" name="Picture 1865"/>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2890" name="Rectangle 1866"/>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1" name="Rectangle 1867"/>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92" name="Picture 1868"/>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2893" name="Rectangle 1869"/>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4" name="Rectangle 1870"/>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95" name="Picture 1871"/>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2896" name="Rectangle 1872"/>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7" name="Rectangle 1873"/>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98" name="Picture 1874"/>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2899" name="Rectangle 1875"/>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0" name="Rectangle 1876"/>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01" name="Picture 1877"/>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2902" name="Rectangle 1878"/>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3" name="Rectangle 1879"/>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04" name="Picture 1880"/>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2905" name="Rectangle 1881"/>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6" name="Rectangle 1882"/>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07" name="Picture 1883"/>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2908" name="Rectangle 1884"/>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9" name="Rectangle 1885"/>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10" name="Picture 1886"/>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2911" name="Rectangle 1887"/>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2" name="Rectangle 1888"/>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13" name="Picture 1889"/>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2914" name="Rectangle 1890"/>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5" name="Rectangle 1891"/>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16" name="Picture 1892"/>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2917" name="Rectangle 1893"/>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8" name="Rectangle 1894"/>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19" name="Picture 1895"/>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2920" name="Rectangle 1896"/>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1" name="Rectangle 1897"/>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22" name="Picture 1898"/>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2923" name="Rectangle 1899"/>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4" name="Rectangle 1900"/>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25" name="Picture 1901"/>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2926" name="Rectangle 1902"/>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7" name="Rectangle 1903"/>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28" name="Picture 1904"/>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2929" name="Rectangle 1905"/>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0" name="Rectangle 1906"/>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31" name="Picture 1907"/>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2932" name="Rectangle 1908"/>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3" name="Rectangle 1909"/>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34" name="Picture 1910"/>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2935" name="Rectangle 1911"/>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6" name="Rectangle 1912"/>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37" name="Picture 1913"/>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2938" name="Rectangle 1914"/>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9" name="Rectangle 1915"/>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40" name="Picture 1916"/>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2941" name="Rectangle 1917"/>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2" name="Rectangle 1918"/>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43" name="Picture 1919"/>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2944" name="Rectangle 1920"/>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5" name="Rectangle 1921"/>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46" name="Picture 1922"/>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2947" name="Rectangle 1923"/>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8" name="Rectangle 1924"/>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49" name="Picture 1925"/>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2950" name="Rectangle 1926"/>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1" name="Rectangle 1927"/>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52" name="Picture 1928"/>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2953" name="Rectangle 1929"/>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4" name="Rectangle 1930"/>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55" name="Picture 1931"/>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2956" name="Rectangle 1932"/>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7" name="Rectangle 1933"/>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58" name="Picture 1934"/>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2959" name="Rectangle 1935"/>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0" name="Rectangle 1936"/>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61" name="Picture 1937"/>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2962" name="Rectangle 1938"/>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3" name="Rectangle 1939"/>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64" name="Picture 1940"/>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2965" name="Rectangle 1941"/>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967" name="Freeform 1943"/>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968" name="Freeform 1944"/>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3355" name="Group 2331"/>
              <p:cNvGrpSpPr>
                <a:grpSpLocks/>
              </p:cNvGrpSpPr>
              <p:nvPr/>
            </p:nvGrpSpPr>
            <p:grpSpPr bwMode="auto">
              <a:xfrm>
                <a:off x="1853" y="1122"/>
                <a:ext cx="661" cy="2329"/>
                <a:chOff x="1853" y="1122"/>
                <a:chExt cx="661" cy="2329"/>
              </a:xfrm>
            </p:grpSpPr>
            <p:grpSp>
              <p:nvGrpSpPr>
                <p:cNvPr id="3169" name="Group 2145"/>
                <p:cNvGrpSpPr>
                  <a:grpSpLocks/>
                </p:cNvGrpSpPr>
                <p:nvPr/>
              </p:nvGrpSpPr>
              <p:grpSpPr bwMode="auto">
                <a:xfrm>
                  <a:off x="1853" y="1122"/>
                  <a:ext cx="389" cy="2329"/>
                  <a:chOff x="1853" y="1122"/>
                  <a:chExt cx="389" cy="2329"/>
                </a:xfrm>
              </p:grpSpPr>
              <p:sp>
                <p:nvSpPr>
                  <p:cNvPr id="2969" name="Rectangle 1945"/>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70" name="Picture 1946"/>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2971" name="Rectangle 1947"/>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 name="Rectangle 1948"/>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73" name="Picture 1949"/>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2974" name="Rectangle 1950"/>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5" name="Rectangle 1951"/>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76" name="Picture 1952"/>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2977" name="Rectangle 1953"/>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8" name="Rectangle 1954"/>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79" name="Picture 1955"/>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2980" name="Rectangle 1956"/>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1" name="Rectangle 1957"/>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82" name="Picture 1958"/>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2983" name="Rectangle 1959"/>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4" name="Rectangle 1960"/>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85" name="Picture 1961"/>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2986" name="Rectangle 1962"/>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7" name="Rectangle 1963"/>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88" name="Picture 1964"/>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2989" name="Rectangle 1965"/>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0" name="Rectangle 1966"/>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91" name="Picture 1967"/>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2992" name="Rectangle 1968"/>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3" name="Rectangle 1969"/>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94" name="Picture 1970"/>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2995" name="Rectangle 1971"/>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6" name="Rectangle 1972"/>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97" name="Picture 1973"/>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2998" name="Rectangle 1974"/>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9" name="Rectangle 1975"/>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00" name="Picture 1976"/>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3001" name="Rectangle 1977"/>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2" name="Rectangle 1978"/>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03" name="Picture 1979"/>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3004" name="Rectangle 1980"/>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5" name="Rectangle 1981"/>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06" name="Picture 1982"/>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3007" name="Rectangle 1983"/>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8" name="Rectangle 1984"/>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09" name="Picture 1985"/>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3010" name="Rectangle 1986"/>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1" name="Rectangle 1987"/>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12" name="Picture 1988"/>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3013" name="Rectangle 1989"/>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4" name="Rectangle 1990"/>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15" name="Picture 1991"/>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3016" name="Rectangle 1992"/>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7" name="Rectangle 1993"/>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18" name="Picture 1994"/>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3019" name="Rectangle 1995"/>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0" name="Rectangle 1996"/>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21" name="Picture 1997"/>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3022" name="Rectangle 1998"/>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3" name="Rectangle 1999"/>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24" name="Picture 2000"/>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3025" name="Rectangle 2001"/>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6" name="Rectangle 2002"/>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27" name="Picture 2003"/>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3028" name="Rectangle 2004"/>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9" name="Rectangle 2005"/>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30" name="Picture 2006"/>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3031" name="Rectangle 2007"/>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2" name="Rectangle 2008"/>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33" name="Picture 2009"/>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3034" name="Rectangle 2010"/>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5" name="Rectangle 2011"/>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36" name="Picture 2012"/>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3037" name="Rectangle 2013"/>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8" name="Rectangle 2014"/>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39" name="Picture 2015"/>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3040" name="Rectangle 2016"/>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1" name="Rectangle 2017"/>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42" name="Picture 2018"/>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3043" name="Rectangle 2019"/>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4" name="Rectangle 2020"/>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45" name="Picture 2021"/>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3046" name="Rectangle 2022"/>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7" name="Rectangle 2023"/>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48" name="Picture 2024"/>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3049" name="Rectangle 2025"/>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0" name="Rectangle 2026"/>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51" name="Picture 2027"/>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3052" name="Rectangle 2028"/>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3" name="Rectangle 2029"/>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54" name="Picture 2030"/>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3055" name="Rectangle 2031"/>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6" name="Rectangle 2032"/>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57" name="Picture 2033"/>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3058" name="Rectangle 2034"/>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9" name="Rectangle 2035"/>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60" name="Picture 2036"/>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3061" name="Rectangle 2037"/>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2" name="Rectangle 2038"/>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63" name="Picture 2039"/>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3064" name="Rectangle 2040"/>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5" name="Rectangle 2041"/>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66" name="Picture 2042"/>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3067" name="Rectangle 2043"/>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8" name="Rectangle 2044"/>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69" name="Picture 2045"/>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3070" name="Rectangle 2046"/>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1" name="Rectangle 2047"/>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72" name="Picture 2048"/>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3073" name="Rectangle 2049"/>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4" name="Rectangle 2050"/>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75" name="Picture 2051"/>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3076" name="Rectangle 2052"/>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Rectangle 2053"/>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78" name="Picture 2054"/>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3079" name="Rectangle 2055"/>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2056"/>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1" name="Picture 2057"/>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3082" name="Rectangle 2058"/>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 name="Rectangle 2059"/>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4" name="Picture 2060"/>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3085" name="Rectangle 2061"/>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6" name="Rectangle 2062"/>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7" name="Picture 2063"/>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3088" name="Rectangle 2064"/>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9" name="Rectangle 2065"/>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90" name="Picture 2066"/>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3091" name="Rectangle 2067"/>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2" name="Rectangle 2068"/>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93" name="Picture 2069"/>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3094" name="Rectangle 2070"/>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5" name="Rectangle 2071"/>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96" name="Picture 2072"/>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3097" name="Rectangle 2073"/>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8" name="Rectangle 2074"/>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99" name="Picture 2075"/>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3100" name="Rectangle 2076"/>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1" name="Rectangle 2077"/>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02" name="Picture 2078"/>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3103" name="Rectangle 2079"/>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4" name="Rectangle 2080"/>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05" name="Picture 2081"/>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3106" name="Rectangle 2082"/>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7" name="Rectangle 2083"/>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08" name="Picture 2084"/>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3109" name="Rectangle 2085"/>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0" name="Rectangle 2086"/>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11" name="Picture 2087"/>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3112" name="Rectangle 2088"/>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3" name="Rectangle 2089"/>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14" name="Picture 2090"/>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3115" name="Rectangle 2091"/>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6" name="Rectangle 2092"/>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17" name="Picture 2093"/>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3118" name="Rectangle 2094"/>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9" name="Rectangle 2095"/>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20" name="Picture 2096"/>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3121" name="Rectangle 2097"/>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2" name="Rectangle 2098"/>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23" name="Picture 2099"/>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3124" name="Rectangle 2100"/>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5" name="Rectangle 2101"/>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26" name="Picture 2102"/>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3127" name="Rectangle 2103"/>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8" name="Rectangle 2104"/>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29" name="Picture 2105"/>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3130" name="Rectangle 2106"/>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1" name="Rectangle 2107"/>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32" name="Picture 2108"/>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3133" name="Rectangle 2109"/>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4" name="Rectangle 2110"/>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35" name="Picture 2111"/>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3136" name="Rectangle 2112"/>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7" name="Rectangle 2113"/>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38" name="Picture 2114"/>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3139" name="Rectangle 2115"/>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0" name="Rectangle 2116"/>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41" name="Picture 2117"/>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3142" name="Rectangle 2118"/>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3" name="Rectangle 2119"/>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44" name="Picture 2120"/>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3145" name="Rectangle 2121"/>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6" name="Rectangle 2122"/>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47" name="Picture 2123"/>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3148" name="Rectangle 2124"/>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9" name="Rectangle 2125"/>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50" name="Picture 2126"/>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3151" name="Rectangle 2127"/>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2" name="Rectangle 2128"/>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53" name="Picture 2129"/>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3154" name="Rectangle 2130"/>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5" name="Rectangle 2131"/>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56" name="Picture 2132"/>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3157" name="Rectangle 2133"/>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8" name="Rectangle 2134"/>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59" name="Picture 2135"/>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3160" name="Rectangle 2136"/>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1" name="Rectangle 2137"/>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2" name="Rectangle 2138"/>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63" name="Picture 2139"/>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3164" name="Rectangle 2140"/>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5" name="Rectangle 2141"/>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66" name="Picture 2142"/>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3167" name="Rectangle 2143"/>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8" name="Rectangle 2144"/>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170" name="Picture 2146"/>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3171" name="Rectangle 2147"/>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2" name="Rectangle 2148"/>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73" name="Picture 2149"/>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3174" name="Rectangle 2150"/>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 name="Rectangle 2151"/>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76" name="Picture 2152"/>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3177" name="Rectangle 2153"/>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8" name="Rectangle 2154"/>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79" name="Picture 2155"/>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3180" name="Rectangle 2156"/>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1" name="Rectangle 2157"/>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82" name="Picture 2158"/>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3183" name="Rectangle 2159"/>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4" name="Rectangle 2160"/>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85" name="Picture 2161"/>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3186" name="Rectangle 2162"/>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7" name="Rectangle 2163"/>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88" name="Picture 2164"/>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3189" name="Rectangle 2165"/>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0" name="Rectangle 2166"/>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91" name="Picture 2167"/>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3192" name="Rectangle 2168"/>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3" name="Rectangle 2169"/>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94" name="Picture 2170"/>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3195" name="Rectangle 2171"/>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6" name="Rectangle 2172"/>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97" name="Picture 2173"/>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3198" name="Rectangle 2174"/>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9" name="Rectangle 2175"/>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00" name="Picture 2176"/>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3201" name="Rectangle 2177"/>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2" name="Rectangle 2178"/>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03" name="Picture 2179"/>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3204" name="Rectangle 2180"/>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5" name="Rectangle 2181"/>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06" name="Picture 2182"/>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3207" name="Rectangle 2183"/>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8" name="Rectangle 2184"/>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09" name="Picture 2185"/>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3210" name="Rectangle 2186"/>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1" name="Rectangle 2187"/>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12" name="Picture 2188"/>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3213" name="Rectangle 2189"/>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4" name="Rectangle 2190"/>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15" name="Picture 2191"/>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3216" name="Rectangle 2192"/>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7" name="Rectangle 2193"/>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18" name="Picture 2194"/>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3219" name="Rectangle 2195"/>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0" name="Rectangle 2196"/>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21" name="Picture 2197"/>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3222" name="Rectangle 2198"/>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3" name="Rectangle 2199"/>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24" name="Picture 2200"/>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3225" name="Rectangle 2201"/>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6" name="Rectangle 2202"/>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27" name="Picture 2203"/>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3228" name="Rectangle 2204"/>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9" name="Rectangle 2205"/>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30" name="Picture 2206"/>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3231" name="Rectangle 2207"/>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2" name="Rectangle 2208"/>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33" name="Picture 2209"/>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3234" name="Rectangle 2210"/>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 name="Rectangle 2211"/>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36" name="Picture 2212"/>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3237" name="Rectangle 2213"/>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8" name="Rectangle 2214"/>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39" name="Picture 2215"/>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3240" name="Rectangle 2216"/>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1" name="Rectangle 2217"/>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42" name="Picture 2218"/>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3243" name="Rectangle 2219"/>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4" name="Rectangle 2220"/>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45" name="Picture 2221"/>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3246" name="Rectangle 2222"/>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7" name="Rectangle 2223"/>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48" name="Picture 2224"/>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3249" name="Rectangle 2225"/>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0" name="Rectangle 2226"/>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51" name="Picture 2227"/>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3252" name="Rectangle 2228"/>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3" name="Rectangle 2229"/>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54" name="Picture 2230"/>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3255" name="Rectangle 2231"/>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6" name="Rectangle 2232"/>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57" name="Picture 2233"/>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3258" name="Rectangle 2234"/>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9" name="Rectangle 2235"/>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60" name="Picture 2236"/>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3261" name="Rectangle 2237"/>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2" name="Rectangle 2238"/>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63" name="Picture 2239"/>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3264" name="Rectangle 2240"/>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5" name="Rectangle 2241"/>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66" name="Picture 2242"/>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3267" name="Rectangle 2243"/>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8" name="Rectangle 2244"/>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69" name="Picture 2245"/>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3270" name="Rectangle 2246"/>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1" name="Rectangle 2247"/>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72" name="Picture 2248"/>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3273" name="Rectangle 2249"/>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4" name="Rectangle 2250"/>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75" name="Picture 2251"/>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3276" name="Rectangle 2252"/>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7" name="Rectangle 2253"/>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78" name="Picture 2254"/>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3279" name="Rectangle 2255"/>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0" name="Rectangle 2256"/>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81" name="Picture 2257"/>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3282" name="Rectangle 2258"/>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3" name="Rectangle 2259"/>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84" name="Picture 2260"/>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3285" name="Rectangle 2261"/>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6" name="Rectangle 2262"/>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87" name="Picture 2263"/>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3288" name="Rectangle 2264"/>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9" name="Rectangle 2265"/>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0" name="Picture 2266"/>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3291" name="Rectangle 2267"/>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2" name="Rectangle 2268"/>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3" name="Picture 2269"/>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3294" name="Rectangle 2270"/>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5" name="Rectangle 2271"/>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6" name="Picture 2272"/>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3297" name="Rectangle 2273"/>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8" name="Rectangle 2274"/>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9" name="Picture 2275"/>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3300" name="Rectangle 2276"/>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1" name="Rectangle 2277"/>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02" name="Picture 2278"/>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3303" name="Rectangle 2279"/>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4" name="Rectangle 2280"/>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05" name="Picture 2281"/>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3306" name="Rectangle 2282"/>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7" name="Rectangle 2283"/>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08" name="Picture 2284"/>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3309" name="Rectangle 2285"/>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0" name="Rectangle 2286"/>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11" name="Picture 2287"/>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3312" name="Rectangle 2288"/>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3" name="Rectangle 2289"/>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14" name="Picture 2290"/>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3315" name="Rectangle 2291"/>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6" name="Rectangle 2292"/>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17" name="Picture 2293"/>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3318" name="Rectangle 2294"/>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9" name="Rectangle 2295"/>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20" name="Picture 2296"/>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3321" name="Rectangle 2297"/>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2" name="Rectangle 2298"/>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23" name="Picture 2299"/>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3324" name="Rectangle 2300"/>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5" name="Rectangle 2301"/>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26" name="Picture 2302"/>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3327" name="Rectangle 2303"/>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8" name="Rectangle 2304"/>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29" name="Picture 2305"/>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3330" name="Rectangle 2306"/>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1" name="Rectangle 2307"/>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32" name="Picture 2308"/>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3333" name="Rectangle 2309"/>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4" name="Rectangle 2310"/>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35" name="Picture 2311"/>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3336" name="Rectangle 2312"/>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7" name="Rectangle 2313"/>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38" name="Picture 2314"/>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3339" name="Rectangle 2315"/>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0" name="Rectangle 2316"/>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41" name="Picture 2317"/>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3342" name="Rectangle 2318"/>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3" name="Rectangle 2319"/>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44" name="Picture 2320"/>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3345" name="Rectangle 2321"/>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6" name="Rectangle 2322"/>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47" name="Picture 2323"/>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3348" name="Rectangle 2324"/>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9" name="Rectangle 2325"/>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50" name="Picture 2326"/>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3351" name="Rectangle 2327"/>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2" name="Rectangle 2328"/>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53" name="Picture 2329"/>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3354" name="Rectangle 2330"/>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356" name="Freeform 2332"/>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57" name="Freeform 2333"/>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3363" name="Group 2339"/>
              <p:cNvGrpSpPr>
                <a:grpSpLocks/>
              </p:cNvGrpSpPr>
              <p:nvPr/>
            </p:nvGrpSpPr>
            <p:grpSpPr bwMode="auto">
              <a:xfrm>
                <a:off x="2602" y="1185"/>
                <a:ext cx="1587" cy="2112"/>
                <a:chOff x="2602" y="1185"/>
                <a:chExt cx="1587" cy="2112"/>
              </a:xfrm>
            </p:grpSpPr>
            <p:sp>
              <p:nvSpPr>
                <p:cNvPr id="3358" name="Rectangle 2334"/>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9" name="Freeform 2335"/>
                <p:cNvSpPr>
                  <a:spLocks/>
                </p:cNvSpPr>
                <p:nvPr/>
              </p:nvSpPr>
              <p:spPr bwMode="auto">
                <a:xfrm>
                  <a:off x="2617" y="1200"/>
                  <a:ext cx="1571" cy="2096"/>
                </a:xfrm>
                <a:custGeom>
                  <a:avLst/>
                  <a:gdLst/>
                  <a:ahLst/>
                  <a:cxnLst>
                    <a:cxn ang="0">
                      <a:pos x="417" y="0"/>
                    </a:cxn>
                    <a:cxn ang="0">
                      <a:pos x="0" y="416"/>
                    </a:cxn>
                    <a:cxn ang="0">
                      <a:pos x="0" y="9121"/>
                    </a:cxn>
                    <a:cxn ang="0">
                      <a:pos x="417" y="9537"/>
                    </a:cxn>
                    <a:cxn ang="0">
                      <a:pos x="6309" y="9537"/>
                    </a:cxn>
                    <a:cxn ang="0">
                      <a:pos x="6725" y="9121"/>
                    </a:cxn>
                    <a:cxn ang="0">
                      <a:pos x="6725" y="416"/>
                    </a:cxn>
                    <a:cxn ang="0">
                      <a:pos x="6309" y="0"/>
                    </a:cxn>
                    <a:cxn ang="0">
                      <a:pos x="417" y="0"/>
                    </a:cxn>
                  </a:cxnLst>
                  <a:rect l="0" t="0" r="r" b="b"/>
                  <a:pathLst>
                    <a:path w="6725" h="9537">
                      <a:moveTo>
                        <a:pt x="417" y="0"/>
                      </a:moveTo>
                      <a:cubicBezTo>
                        <a:pt x="187" y="0"/>
                        <a:pt x="0" y="186"/>
                        <a:pt x="0" y="416"/>
                      </a:cubicBezTo>
                      <a:lnTo>
                        <a:pt x="0" y="9121"/>
                      </a:lnTo>
                      <a:cubicBezTo>
                        <a:pt x="0" y="9351"/>
                        <a:pt x="187" y="9537"/>
                        <a:pt x="417" y="9537"/>
                      </a:cubicBezTo>
                      <a:lnTo>
                        <a:pt x="6309" y="9537"/>
                      </a:lnTo>
                      <a:cubicBezTo>
                        <a:pt x="6539" y="9537"/>
                        <a:pt x="6725" y="9351"/>
                        <a:pt x="6725" y="9121"/>
                      </a:cubicBezTo>
                      <a:lnTo>
                        <a:pt x="6725" y="416"/>
                      </a:lnTo>
                      <a:cubicBezTo>
                        <a:pt x="6725" y="186"/>
                        <a:pt x="6539" y="0"/>
                        <a:pt x="6309" y="0"/>
                      </a:cubicBezTo>
                      <a:lnTo>
                        <a:pt x="41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0" name="Rectangle 2336"/>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1" name="Freeform 2337"/>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solidFill>
                  <a:srgbClr val="DBE9D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2" name="Freeform 2338"/>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74" name="Group 2350"/>
              <p:cNvGrpSpPr>
                <a:grpSpLocks/>
              </p:cNvGrpSpPr>
              <p:nvPr/>
            </p:nvGrpSpPr>
            <p:grpSpPr bwMode="auto">
              <a:xfrm>
                <a:off x="3543" y="2061"/>
                <a:ext cx="619" cy="434"/>
                <a:chOff x="3543" y="2061"/>
                <a:chExt cx="619" cy="434"/>
              </a:xfrm>
            </p:grpSpPr>
            <p:grpSp>
              <p:nvGrpSpPr>
                <p:cNvPr id="3369" name="Group 2345"/>
                <p:cNvGrpSpPr>
                  <a:grpSpLocks/>
                </p:cNvGrpSpPr>
                <p:nvPr/>
              </p:nvGrpSpPr>
              <p:grpSpPr bwMode="auto">
                <a:xfrm>
                  <a:off x="3543" y="2061"/>
                  <a:ext cx="619" cy="434"/>
                  <a:chOff x="3543" y="2061"/>
                  <a:chExt cx="619" cy="434"/>
                </a:xfrm>
              </p:grpSpPr>
              <p:sp>
                <p:nvSpPr>
                  <p:cNvPr id="3364" name="Rectangle 2340"/>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5" name="Freeform 2341"/>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6" name="Rectangle 2342"/>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7" name="Freeform 234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8" name="Freeform 2344"/>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72" name="Group 2348"/>
                <p:cNvGrpSpPr>
                  <a:grpSpLocks/>
                </p:cNvGrpSpPr>
                <p:nvPr/>
              </p:nvGrpSpPr>
              <p:grpSpPr bwMode="auto">
                <a:xfrm>
                  <a:off x="3587" y="2095"/>
                  <a:ext cx="503" cy="334"/>
                  <a:chOff x="3587" y="2095"/>
                  <a:chExt cx="503" cy="334"/>
                </a:xfrm>
              </p:grpSpPr>
              <p:sp>
                <p:nvSpPr>
                  <p:cNvPr id="3370" name="Rectangle 2346"/>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1" name="Rectangle 2347"/>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373" name="Rectangle 2349"/>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3402" name="Group 2378"/>
              <p:cNvGrpSpPr>
                <a:grpSpLocks/>
              </p:cNvGrpSpPr>
              <p:nvPr/>
            </p:nvGrpSpPr>
            <p:grpSpPr bwMode="auto">
              <a:xfrm>
                <a:off x="3661" y="2045"/>
                <a:ext cx="383" cy="239"/>
                <a:chOff x="3661" y="2045"/>
                <a:chExt cx="383" cy="239"/>
              </a:xfrm>
            </p:grpSpPr>
            <p:grpSp>
              <p:nvGrpSpPr>
                <p:cNvPr id="3385" name="Group 2361"/>
                <p:cNvGrpSpPr>
                  <a:grpSpLocks/>
                </p:cNvGrpSpPr>
                <p:nvPr/>
              </p:nvGrpSpPr>
              <p:grpSpPr bwMode="auto">
                <a:xfrm>
                  <a:off x="3661" y="2045"/>
                  <a:ext cx="148" cy="236"/>
                  <a:chOff x="3661" y="2045"/>
                  <a:chExt cx="148" cy="236"/>
                </a:xfrm>
              </p:grpSpPr>
              <p:sp>
                <p:nvSpPr>
                  <p:cNvPr id="3375" name="Rectangle 235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6" name="Freeform 2352"/>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7" name="Rectangle 2353"/>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8" name="Rectangle 235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9" name="Freeform 2355"/>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0" name="Rectangle 2356"/>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1" name="Freeform 235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2" name="Freeform 235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3" name="Freeform 2359"/>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4" name="Freeform 2360"/>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01" name="Group 2377"/>
                <p:cNvGrpSpPr>
                  <a:grpSpLocks/>
                </p:cNvGrpSpPr>
                <p:nvPr/>
              </p:nvGrpSpPr>
              <p:grpSpPr bwMode="auto">
                <a:xfrm>
                  <a:off x="3816" y="2076"/>
                  <a:ext cx="228" cy="208"/>
                  <a:chOff x="3816" y="2076"/>
                  <a:chExt cx="228" cy="208"/>
                </a:xfrm>
              </p:grpSpPr>
              <p:grpSp>
                <p:nvGrpSpPr>
                  <p:cNvPr id="3391" name="Group 2367"/>
                  <p:cNvGrpSpPr>
                    <a:grpSpLocks/>
                  </p:cNvGrpSpPr>
                  <p:nvPr/>
                </p:nvGrpSpPr>
                <p:grpSpPr bwMode="auto">
                  <a:xfrm>
                    <a:off x="3816" y="2076"/>
                    <a:ext cx="228" cy="188"/>
                    <a:chOff x="3816" y="2076"/>
                    <a:chExt cx="228" cy="188"/>
                  </a:xfrm>
                </p:grpSpPr>
                <p:sp>
                  <p:nvSpPr>
                    <p:cNvPr id="3386" name="Rectangle 236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87" name="Picture 236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3388" name="Rectangle 236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9" name="Rectangle 236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0" name="Rectangle 236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94" name="Group 2370"/>
                  <p:cNvGrpSpPr>
                    <a:grpSpLocks/>
                  </p:cNvGrpSpPr>
                  <p:nvPr/>
                </p:nvGrpSpPr>
                <p:grpSpPr bwMode="auto">
                  <a:xfrm>
                    <a:off x="3835" y="2096"/>
                    <a:ext cx="181" cy="141"/>
                    <a:chOff x="3835" y="2096"/>
                    <a:chExt cx="181" cy="141"/>
                  </a:xfrm>
                </p:grpSpPr>
                <p:pic>
                  <p:nvPicPr>
                    <p:cNvPr id="3392" name="Picture 236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3393" name="Rectangle 236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00" name="Group 2376"/>
                  <p:cNvGrpSpPr>
                    <a:grpSpLocks/>
                  </p:cNvGrpSpPr>
                  <p:nvPr/>
                </p:nvGrpSpPr>
                <p:grpSpPr bwMode="auto">
                  <a:xfrm>
                    <a:off x="3859" y="2257"/>
                    <a:ext cx="142" cy="27"/>
                    <a:chOff x="3859" y="2257"/>
                    <a:chExt cx="142" cy="27"/>
                  </a:xfrm>
                </p:grpSpPr>
                <p:sp>
                  <p:nvSpPr>
                    <p:cNvPr id="3395" name="Rectangle 237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96" name="Picture 237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3397" name="Rectangle 237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8" name="Rectangle 237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9" name="Rectangle 237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408" name="Group 2384"/>
              <p:cNvGrpSpPr>
                <a:grpSpLocks/>
              </p:cNvGrpSpPr>
              <p:nvPr/>
            </p:nvGrpSpPr>
            <p:grpSpPr bwMode="auto">
              <a:xfrm>
                <a:off x="3543" y="2061"/>
                <a:ext cx="619" cy="434"/>
                <a:chOff x="3543" y="2061"/>
                <a:chExt cx="619" cy="434"/>
              </a:xfrm>
            </p:grpSpPr>
            <p:sp>
              <p:nvSpPr>
                <p:cNvPr id="3403" name="Rectangle 2379"/>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4" name="Freeform 2380"/>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5" name="Rectangle 2381"/>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6" name="Freeform 2382"/>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7" name="Freeform 238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11" name="Group 2387"/>
              <p:cNvGrpSpPr>
                <a:grpSpLocks/>
              </p:cNvGrpSpPr>
              <p:nvPr/>
            </p:nvGrpSpPr>
            <p:grpSpPr bwMode="auto">
              <a:xfrm>
                <a:off x="3587" y="2095"/>
                <a:ext cx="503" cy="334"/>
                <a:chOff x="3587" y="2095"/>
                <a:chExt cx="503" cy="334"/>
              </a:xfrm>
            </p:grpSpPr>
            <p:sp>
              <p:nvSpPr>
                <p:cNvPr id="3409" name="Rectangle 2385"/>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0" name="Rectangle 2386"/>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412" name="Rectangle 2388"/>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418" name="Group 2394"/>
              <p:cNvGrpSpPr>
                <a:grpSpLocks/>
              </p:cNvGrpSpPr>
              <p:nvPr/>
            </p:nvGrpSpPr>
            <p:grpSpPr bwMode="auto">
              <a:xfrm>
                <a:off x="3543" y="2061"/>
                <a:ext cx="619" cy="434"/>
                <a:chOff x="3543" y="2061"/>
                <a:chExt cx="619" cy="434"/>
              </a:xfrm>
            </p:grpSpPr>
            <p:sp>
              <p:nvSpPr>
                <p:cNvPr id="3413" name="Rectangle 2389"/>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4" name="Freeform 2390"/>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5" name="Rectangle 2391"/>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6" name="Freeform 2392"/>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7" name="Freeform 239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21" name="Group 2397"/>
              <p:cNvGrpSpPr>
                <a:grpSpLocks/>
              </p:cNvGrpSpPr>
              <p:nvPr/>
            </p:nvGrpSpPr>
            <p:grpSpPr bwMode="auto">
              <a:xfrm>
                <a:off x="3587" y="2095"/>
                <a:ext cx="503" cy="334"/>
                <a:chOff x="3587" y="2095"/>
                <a:chExt cx="503" cy="334"/>
              </a:xfrm>
            </p:grpSpPr>
            <p:sp>
              <p:nvSpPr>
                <p:cNvPr id="3419" name="Rectangle 2395"/>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0" name="Rectangle 2396"/>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422" name="Rectangle 2398"/>
              <p:cNvSpPr>
                <a:spLocks noChangeArrowheads="1"/>
              </p:cNvSpPr>
              <p:nvPr/>
            </p:nvSpPr>
            <p:spPr bwMode="auto">
              <a:xfrm>
                <a:off x="3664" y="2348"/>
                <a:ext cx="400"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dirty="0" smtClean="0">
                    <a:ln>
                      <a:noFill/>
                    </a:ln>
                    <a:solidFill>
                      <a:srgbClr val="000000"/>
                    </a:solidFill>
                    <a:effectLst/>
                    <a:latin typeface="Trebuchet MS" pitchFamily="34" charset="0"/>
                  </a:rPr>
                  <a:t>GIS APP SERVER</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3433" name="Group 2409"/>
              <p:cNvGrpSpPr>
                <a:grpSpLocks/>
              </p:cNvGrpSpPr>
              <p:nvPr/>
            </p:nvGrpSpPr>
            <p:grpSpPr bwMode="auto">
              <a:xfrm>
                <a:off x="3661" y="2045"/>
                <a:ext cx="148" cy="236"/>
                <a:chOff x="3661" y="2045"/>
                <a:chExt cx="148" cy="236"/>
              </a:xfrm>
            </p:grpSpPr>
            <p:sp>
              <p:nvSpPr>
                <p:cNvPr id="3423" name="Rectangle 2399"/>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4" name="Freeform 2400"/>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5" name="Rectangle 240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6" name="Rectangle 2402"/>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7" name="Freeform 2403"/>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8" name="Rectangle 240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9" name="Freeform 2405"/>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0" name="Freeform 2406"/>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1" name="Freeform 240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2" name="Freeform 240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9" name="Group 2425"/>
              <p:cNvGrpSpPr>
                <a:grpSpLocks/>
              </p:cNvGrpSpPr>
              <p:nvPr/>
            </p:nvGrpSpPr>
            <p:grpSpPr bwMode="auto">
              <a:xfrm>
                <a:off x="3816" y="2076"/>
                <a:ext cx="228" cy="208"/>
                <a:chOff x="3816" y="2076"/>
                <a:chExt cx="228" cy="208"/>
              </a:xfrm>
            </p:grpSpPr>
            <p:grpSp>
              <p:nvGrpSpPr>
                <p:cNvPr id="3439" name="Group 2415"/>
                <p:cNvGrpSpPr>
                  <a:grpSpLocks/>
                </p:cNvGrpSpPr>
                <p:nvPr/>
              </p:nvGrpSpPr>
              <p:grpSpPr bwMode="auto">
                <a:xfrm>
                  <a:off x="3816" y="2076"/>
                  <a:ext cx="228" cy="188"/>
                  <a:chOff x="3816" y="2076"/>
                  <a:chExt cx="228" cy="188"/>
                </a:xfrm>
              </p:grpSpPr>
              <p:sp>
                <p:nvSpPr>
                  <p:cNvPr id="3434" name="Rectangle 2410"/>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35" name="Picture 2411"/>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3436" name="Rectangle 241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7" name="Rectangle 2413"/>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8" name="Rectangle 2414"/>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2" name="Group 2418"/>
                <p:cNvGrpSpPr>
                  <a:grpSpLocks/>
                </p:cNvGrpSpPr>
                <p:nvPr/>
              </p:nvGrpSpPr>
              <p:grpSpPr bwMode="auto">
                <a:xfrm>
                  <a:off x="3835" y="2096"/>
                  <a:ext cx="181" cy="141"/>
                  <a:chOff x="3835" y="2096"/>
                  <a:chExt cx="181" cy="141"/>
                </a:xfrm>
              </p:grpSpPr>
              <p:pic>
                <p:nvPicPr>
                  <p:cNvPr id="3440" name="Picture 2416"/>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3441" name="Rectangle 2417"/>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8" name="Group 2424"/>
                <p:cNvGrpSpPr>
                  <a:grpSpLocks/>
                </p:cNvGrpSpPr>
                <p:nvPr/>
              </p:nvGrpSpPr>
              <p:grpSpPr bwMode="auto">
                <a:xfrm>
                  <a:off x="3859" y="2257"/>
                  <a:ext cx="142" cy="27"/>
                  <a:chOff x="3859" y="2257"/>
                  <a:chExt cx="142" cy="27"/>
                </a:xfrm>
              </p:grpSpPr>
              <p:sp>
                <p:nvSpPr>
                  <p:cNvPr id="3443" name="Rectangle 2419"/>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44" name="Picture 2420"/>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3445" name="Rectangle 242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6" name="Rectangle 2422"/>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7" name="Rectangle 2423"/>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60" name="Group 2436"/>
              <p:cNvGrpSpPr>
                <a:grpSpLocks/>
              </p:cNvGrpSpPr>
              <p:nvPr/>
            </p:nvGrpSpPr>
            <p:grpSpPr bwMode="auto">
              <a:xfrm>
                <a:off x="3661" y="2045"/>
                <a:ext cx="148" cy="236"/>
                <a:chOff x="3661" y="2045"/>
                <a:chExt cx="148" cy="236"/>
              </a:xfrm>
            </p:grpSpPr>
            <p:sp>
              <p:nvSpPr>
                <p:cNvPr id="3450" name="Rectangle 2426"/>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1" name="Freeform 2427"/>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2" name="Rectangle 2428"/>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3" name="Rectangle 2429"/>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4" name="Freeform 2430"/>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5" name="Rectangle 2431"/>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6" name="Freeform 2432"/>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7" name="Freeform 2433"/>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8" name="Freeform 2434"/>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9" name="Freeform 2435"/>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66" name="Group 2442"/>
              <p:cNvGrpSpPr>
                <a:grpSpLocks/>
              </p:cNvGrpSpPr>
              <p:nvPr/>
            </p:nvGrpSpPr>
            <p:grpSpPr bwMode="auto">
              <a:xfrm>
                <a:off x="3816" y="2076"/>
                <a:ext cx="228" cy="188"/>
                <a:chOff x="3816" y="2076"/>
                <a:chExt cx="228" cy="188"/>
              </a:xfrm>
            </p:grpSpPr>
            <p:sp>
              <p:nvSpPr>
                <p:cNvPr id="3461" name="Rectangle 2437"/>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62" name="Picture 2438"/>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3463" name="Rectangle 2439"/>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4" name="Rectangle 2440"/>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5" name="Rectangle 2441"/>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69" name="Group 2445"/>
              <p:cNvGrpSpPr>
                <a:grpSpLocks/>
              </p:cNvGrpSpPr>
              <p:nvPr/>
            </p:nvGrpSpPr>
            <p:grpSpPr bwMode="auto">
              <a:xfrm>
                <a:off x="3835" y="2096"/>
                <a:ext cx="181" cy="141"/>
                <a:chOff x="3835" y="2096"/>
                <a:chExt cx="181" cy="141"/>
              </a:xfrm>
            </p:grpSpPr>
            <p:pic>
              <p:nvPicPr>
                <p:cNvPr id="3467" name="Picture 2443"/>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3468" name="Rectangle 2444"/>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75" name="Group 2451"/>
              <p:cNvGrpSpPr>
                <a:grpSpLocks/>
              </p:cNvGrpSpPr>
              <p:nvPr/>
            </p:nvGrpSpPr>
            <p:grpSpPr bwMode="auto">
              <a:xfrm>
                <a:off x="3859" y="2257"/>
                <a:ext cx="142" cy="27"/>
                <a:chOff x="3859" y="2257"/>
                <a:chExt cx="142" cy="27"/>
              </a:xfrm>
            </p:grpSpPr>
            <p:sp>
              <p:nvSpPr>
                <p:cNvPr id="3470" name="Rectangle 2446"/>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71" name="Picture 2447"/>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3472" name="Rectangle 2448"/>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73" name="Rectangle 2449"/>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74" name="Rectangle 2450"/>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81" name="Group 2457"/>
              <p:cNvGrpSpPr>
                <a:grpSpLocks/>
              </p:cNvGrpSpPr>
              <p:nvPr/>
            </p:nvGrpSpPr>
            <p:grpSpPr bwMode="auto">
              <a:xfrm>
                <a:off x="3816" y="2076"/>
                <a:ext cx="228" cy="188"/>
                <a:chOff x="3816" y="2076"/>
                <a:chExt cx="228" cy="188"/>
              </a:xfrm>
            </p:grpSpPr>
            <p:sp>
              <p:nvSpPr>
                <p:cNvPr id="3476" name="Rectangle 245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77" name="Picture 245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3478" name="Rectangle 245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79" name="Rectangle 245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0" name="Rectangle 245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84" name="Group 2460"/>
              <p:cNvGrpSpPr>
                <a:grpSpLocks/>
              </p:cNvGrpSpPr>
              <p:nvPr/>
            </p:nvGrpSpPr>
            <p:grpSpPr bwMode="auto">
              <a:xfrm>
                <a:off x="3835" y="2096"/>
                <a:ext cx="181" cy="141"/>
                <a:chOff x="3835" y="2096"/>
                <a:chExt cx="181" cy="141"/>
              </a:xfrm>
            </p:grpSpPr>
            <p:pic>
              <p:nvPicPr>
                <p:cNvPr id="3482" name="Picture 245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3483" name="Rectangle 245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90" name="Group 2466"/>
              <p:cNvGrpSpPr>
                <a:grpSpLocks/>
              </p:cNvGrpSpPr>
              <p:nvPr/>
            </p:nvGrpSpPr>
            <p:grpSpPr bwMode="auto">
              <a:xfrm>
                <a:off x="3859" y="2257"/>
                <a:ext cx="142" cy="27"/>
                <a:chOff x="3859" y="2257"/>
                <a:chExt cx="142" cy="27"/>
              </a:xfrm>
            </p:grpSpPr>
            <p:sp>
              <p:nvSpPr>
                <p:cNvPr id="3485" name="Rectangle 246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86" name="Picture 246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3487" name="Rectangle 246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8" name="Rectangle 246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9" name="Rectangle 246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01" name="Group 2477"/>
              <p:cNvGrpSpPr>
                <a:grpSpLocks/>
              </p:cNvGrpSpPr>
              <p:nvPr/>
            </p:nvGrpSpPr>
            <p:grpSpPr bwMode="auto">
              <a:xfrm>
                <a:off x="1894" y="2077"/>
                <a:ext cx="594" cy="409"/>
                <a:chOff x="1894" y="2077"/>
                <a:chExt cx="594" cy="409"/>
              </a:xfrm>
            </p:grpSpPr>
            <p:grpSp>
              <p:nvGrpSpPr>
                <p:cNvPr id="3496" name="Group 2472"/>
                <p:cNvGrpSpPr>
                  <a:grpSpLocks/>
                </p:cNvGrpSpPr>
                <p:nvPr/>
              </p:nvGrpSpPr>
              <p:grpSpPr bwMode="auto">
                <a:xfrm>
                  <a:off x="1894" y="2077"/>
                  <a:ext cx="594" cy="409"/>
                  <a:chOff x="1894" y="2077"/>
                  <a:chExt cx="594" cy="409"/>
                </a:xfrm>
              </p:grpSpPr>
              <p:sp>
                <p:nvSpPr>
                  <p:cNvPr id="3491" name="Rectangle 2467"/>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2" name="Freeform 2468"/>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 name="Rectangle 2469"/>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4" name="Freeform 247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 name="Freeform 2471"/>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99" name="Group 2475"/>
                <p:cNvGrpSpPr>
                  <a:grpSpLocks/>
                </p:cNvGrpSpPr>
                <p:nvPr/>
              </p:nvGrpSpPr>
              <p:grpSpPr bwMode="auto">
                <a:xfrm>
                  <a:off x="1936" y="2109"/>
                  <a:ext cx="482" cy="314"/>
                  <a:chOff x="1936" y="2109"/>
                  <a:chExt cx="482" cy="314"/>
                </a:xfrm>
              </p:grpSpPr>
              <p:sp>
                <p:nvSpPr>
                  <p:cNvPr id="3497" name="Rectangle 2473"/>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8" name="Rectangle 2474"/>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500" name="Rectangle 2476"/>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3529" name="Group 2505"/>
              <p:cNvGrpSpPr>
                <a:grpSpLocks/>
              </p:cNvGrpSpPr>
              <p:nvPr/>
            </p:nvGrpSpPr>
            <p:grpSpPr bwMode="auto">
              <a:xfrm>
                <a:off x="2007" y="2062"/>
                <a:ext cx="367" cy="226"/>
                <a:chOff x="2007" y="2062"/>
                <a:chExt cx="367" cy="226"/>
              </a:xfrm>
            </p:grpSpPr>
            <p:grpSp>
              <p:nvGrpSpPr>
                <p:cNvPr id="3512" name="Group 2488"/>
                <p:cNvGrpSpPr>
                  <a:grpSpLocks/>
                </p:cNvGrpSpPr>
                <p:nvPr/>
              </p:nvGrpSpPr>
              <p:grpSpPr bwMode="auto">
                <a:xfrm>
                  <a:off x="2007" y="2062"/>
                  <a:ext cx="143" cy="223"/>
                  <a:chOff x="2007" y="2062"/>
                  <a:chExt cx="143" cy="223"/>
                </a:xfrm>
              </p:grpSpPr>
              <p:sp>
                <p:nvSpPr>
                  <p:cNvPr id="3502" name="Rectangle 2478"/>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3" name="Freeform 2479"/>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 name="Rectangle 2480"/>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5" name="Rectangle 2481"/>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6" name="Freeform 2482"/>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 name="Rectangle 2483"/>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8" name="Freeform 2484"/>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 name="Freeform 2485"/>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 name="Freeform 2486"/>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 name="Freeform 2487"/>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28" name="Group 2504"/>
                <p:cNvGrpSpPr>
                  <a:grpSpLocks/>
                </p:cNvGrpSpPr>
                <p:nvPr/>
              </p:nvGrpSpPr>
              <p:grpSpPr bwMode="auto">
                <a:xfrm>
                  <a:off x="2157" y="2092"/>
                  <a:ext cx="217" cy="196"/>
                  <a:chOff x="2157" y="2092"/>
                  <a:chExt cx="217" cy="196"/>
                </a:xfrm>
              </p:grpSpPr>
              <p:grpSp>
                <p:nvGrpSpPr>
                  <p:cNvPr id="3518" name="Group 2494"/>
                  <p:cNvGrpSpPr>
                    <a:grpSpLocks/>
                  </p:cNvGrpSpPr>
                  <p:nvPr/>
                </p:nvGrpSpPr>
                <p:grpSpPr bwMode="auto">
                  <a:xfrm>
                    <a:off x="2157" y="2092"/>
                    <a:ext cx="217" cy="176"/>
                    <a:chOff x="2157" y="2092"/>
                    <a:chExt cx="217" cy="176"/>
                  </a:xfrm>
                </p:grpSpPr>
                <p:sp>
                  <p:nvSpPr>
                    <p:cNvPr id="3513" name="Rectangle 248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14" name="Picture 2490"/>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3515" name="Rectangle 2491"/>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6" name="Rectangle 2492"/>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7" name="Rectangle 2493"/>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21" name="Group 2497"/>
                  <p:cNvGrpSpPr>
                    <a:grpSpLocks/>
                  </p:cNvGrpSpPr>
                  <p:nvPr/>
                </p:nvGrpSpPr>
                <p:grpSpPr bwMode="auto">
                  <a:xfrm>
                    <a:off x="2175" y="2111"/>
                    <a:ext cx="173" cy="132"/>
                    <a:chOff x="2175" y="2111"/>
                    <a:chExt cx="173" cy="132"/>
                  </a:xfrm>
                </p:grpSpPr>
                <p:pic>
                  <p:nvPicPr>
                    <p:cNvPr id="3519" name="Picture 2495"/>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3520" name="Rectangle 2496"/>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27" name="Group 2503"/>
                  <p:cNvGrpSpPr>
                    <a:grpSpLocks/>
                  </p:cNvGrpSpPr>
                  <p:nvPr/>
                </p:nvGrpSpPr>
                <p:grpSpPr bwMode="auto">
                  <a:xfrm>
                    <a:off x="2198" y="2261"/>
                    <a:ext cx="135" cy="27"/>
                    <a:chOff x="2198" y="2261"/>
                    <a:chExt cx="135" cy="27"/>
                  </a:xfrm>
                </p:grpSpPr>
                <p:sp>
                  <p:nvSpPr>
                    <p:cNvPr id="3522" name="Rectangle 249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23" name="Picture 2499"/>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3524" name="Rectangle 2500"/>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25" name="Rectangle 2501"/>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26" name="Rectangle 2502"/>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535" name="Group 2511"/>
              <p:cNvGrpSpPr>
                <a:grpSpLocks/>
              </p:cNvGrpSpPr>
              <p:nvPr/>
            </p:nvGrpSpPr>
            <p:grpSpPr bwMode="auto">
              <a:xfrm>
                <a:off x="1894" y="2077"/>
                <a:ext cx="594" cy="409"/>
                <a:chOff x="1894" y="2077"/>
                <a:chExt cx="594" cy="409"/>
              </a:xfrm>
            </p:grpSpPr>
            <p:sp>
              <p:nvSpPr>
                <p:cNvPr id="3530" name="Rectangle 2506"/>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1" name="Freeform 2507"/>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2" name="Rectangle 2508"/>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3" name="Freeform 2509"/>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4" name="Freeform 251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38" name="Group 2514"/>
              <p:cNvGrpSpPr>
                <a:grpSpLocks/>
              </p:cNvGrpSpPr>
              <p:nvPr/>
            </p:nvGrpSpPr>
            <p:grpSpPr bwMode="auto">
              <a:xfrm>
                <a:off x="1936" y="2109"/>
                <a:ext cx="482" cy="314"/>
                <a:chOff x="1936" y="2109"/>
                <a:chExt cx="482" cy="314"/>
              </a:xfrm>
            </p:grpSpPr>
            <p:sp>
              <p:nvSpPr>
                <p:cNvPr id="3536" name="Rectangle 2512"/>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7" name="Rectangle 2513"/>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539" name="Rectangle 2515"/>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545" name="Group 2521"/>
              <p:cNvGrpSpPr>
                <a:grpSpLocks/>
              </p:cNvGrpSpPr>
              <p:nvPr/>
            </p:nvGrpSpPr>
            <p:grpSpPr bwMode="auto">
              <a:xfrm>
                <a:off x="1894" y="2077"/>
                <a:ext cx="594" cy="409"/>
                <a:chOff x="1894" y="2077"/>
                <a:chExt cx="594" cy="409"/>
              </a:xfrm>
            </p:grpSpPr>
            <p:sp>
              <p:nvSpPr>
                <p:cNvPr id="3540" name="Rectangle 2516"/>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1" name="Freeform 2517"/>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2" name="Rectangle 2518"/>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3" name="Freeform 2519"/>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4" name="Freeform 252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48" name="Group 2524"/>
              <p:cNvGrpSpPr>
                <a:grpSpLocks/>
              </p:cNvGrpSpPr>
              <p:nvPr/>
            </p:nvGrpSpPr>
            <p:grpSpPr bwMode="auto">
              <a:xfrm>
                <a:off x="1936" y="2109"/>
                <a:ext cx="482" cy="314"/>
                <a:chOff x="1936" y="2109"/>
                <a:chExt cx="482" cy="314"/>
              </a:xfrm>
            </p:grpSpPr>
            <p:sp>
              <p:nvSpPr>
                <p:cNvPr id="3546" name="Rectangle 2522"/>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7" name="Rectangle 2523"/>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549" name="Rectangle 2525"/>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560" name="Group 2536"/>
              <p:cNvGrpSpPr>
                <a:grpSpLocks/>
              </p:cNvGrpSpPr>
              <p:nvPr/>
            </p:nvGrpSpPr>
            <p:grpSpPr bwMode="auto">
              <a:xfrm>
                <a:off x="2007" y="2062"/>
                <a:ext cx="143" cy="223"/>
                <a:chOff x="2007" y="2062"/>
                <a:chExt cx="143" cy="223"/>
              </a:xfrm>
            </p:grpSpPr>
            <p:sp>
              <p:nvSpPr>
                <p:cNvPr id="3550" name="Rectangle 2526"/>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1" name="Freeform 2527"/>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2" name="Rectangle 2528"/>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3" name="Rectangle 2529"/>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4" name="Freeform 2530"/>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5" name="Rectangle 2531"/>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6" name="Freeform 2532"/>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7" name="Freeform 2533"/>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8" name="Freeform 2534"/>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9" name="Freeform 2535"/>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76" name="Group 2552"/>
              <p:cNvGrpSpPr>
                <a:grpSpLocks/>
              </p:cNvGrpSpPr>
              <p:nvPr/>
            </p:nvGrpSpPr>
            <p:grpSpPr bwMode="auto">
              <a:xfrm>
                <a:off x="2157" y="2092"/>
                <a:ext cx="217" cy="196"/>
                <a:chOff x="2157" y="2092"/>
                <a:chExt cx="217" cy="196"/>
              </a:xfrm>
            </p:grpSpPr>
            <p:grpSp>
              <p:nvGrpSpPr>
                <p:cNvPr id="3566" name="Group 2542"/>
                <p:cNvGrpSpPr>
                  <a:grpSpLocks/>
                </p:cNvGrpSpPr>
                <p:nvPr/>
              </p:nvGrpSpPr>
              <p:grpSpPr bwMode="auto">
                <a:xfrm>
                  <a:off x="2157" y="2092"/>
                  <a:ext cx="217" cy="176"/>
                  <a:chOff x="2157" y="2092"/>
                  <a:chExt cx="217" cy="176"/>
                </a:xfrm>
              </p:grpSpPr>
              <p:sp>
                <p:nvSpPr>
                  <p:cNvPr id="3561" name="Rectangle 2537"/>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62" name="Picture 2538"/>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3563" name="Rectangle 253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64" name="Rectangle 2540"/>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65" name="Rectangle 2541"/>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69" name="Group 2545"/>
                <p:cNvGrpSpPr>
                  <a:grpSpLocks/>
                </p:cNvGrpSpPr>
                <p:nvPr/>
              </p:nvGrpSpPr>
              <p:grpSpPr bwMode="auto">
                <a:xfrm>
                  <a:off x="2175" y="2111"/>
                  <a:ext cx="173" cy="132"/>
                  <a:chOff x="2175" y="2111"/>
                  <a:chExt cx="173" cy="132"/>
                </a:xfrm>
              </p:grpSpPr>
              <p:pic>
                <p:nvPicPr>
                  <p:cNvPr id="3567" name="Picture 2543"/>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3568" name="Rectangle 2544"/>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75" name="Group 2551"/>
                <p:cNvGrpSpPr>
                  <a:grpSpLocks/>
                </p:cNvGrpSpPr>
                <p:nvPr/>
              </p:nvGrpSpPr>
              <p:grpSpPr bwMode="auto">
                <a:xfrm>
                  <a:off x="2198" y="2261"/>
                  <a:ext cx="135" cy="27"/>
                  <a:chOff x="2198" y="2261"/>
                  <a:chExt cx="135" cy="27"/>
                </a:xfrm>
              </p:grpSpPr>
              <p:sp>
                <p:nvSpPr>
                  <p:cNvPr id="3570" name="Rectangle 2546"/>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71" name="Picture 2547"/>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3572" name="Rectangle 254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3" name="Rectangle 2549"/>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4" name="Rectangle 2550"/>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87" name="Group 2563"/>
              <p:cNvGrpSpPr>
                <a:grpSpLocks/>
              </p:cNvGrpSpPr>
              <p:nvPr/>
            </p:nvGrpSpPr>
            <p:grpSpPr bwMode="auto">
              <a:xfrm>
                <a:off x="2007" y="2062"/>
                <a:ext cx="143" cy="223"/>
                <a:chOff x="2007" y="2062"/>
                <a:chExt cx="143" cy="223"/>
              </a:xfrm>
            </p:grpSpPr>
            <p:sp>
              <p:nvSpPr>
                <p:cNvPr id="3577" name="Rectangle 2553"/>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8" name="Freeform 2554"/>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9" name="Rectangle 2555"/>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0" name="Rectangle 2556"/>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1" name="Freeform 2557"/>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2" name="Rectangle 2558"/>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3" name="Freeform 2559"/>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4" name="Freeform 2560"/>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5" name="Freeform 2561"/>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6" name="Freeform 2562"/>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3" name="Group 2569"/>
              <p:cNvGrpSpPr>
                <a:grpSpLocks/>
              </p:cNvGrpSpPr>
              <p:nvPr/>
            </p:nvGrpSpPr>
            <p:grpSpPr bwMode="auto">
              <a:xfrm>
                <a:off x="2157" y="2092"/>
                <a:ext cx="217" cy="176"/>
                <a:chOff x="2157" y="2092"/>
                <a:chExt cx="217" cy="176"/>
              </a:xfrm>
            </p:grpSpPr>
            <p:sp>
              <p:nvSpPr>
                <p:cNvPr id="3588" name="Rectangle 2564"/>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89" name="Picture 2565"/>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3590" name="Rectangle 2566"/>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91" name="Rectangle 2567"/>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92" name="Rectangle 2568"/>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6" name="Group 2572"/>
              <p:cNvGrpSpPr>
                <a:grpSpLocks/>
              </p:cNvGrpSpPr>
              <p:nvPr/>
            </p:nvGrpSpPr>
            <p:grpSpPr bwMode="auto">
              <a:xfrm>
                <a:off x="2175" y="2111"/>
                <a:ext cx="173" cy="132"/>
                <a:chOff x="2175" y="2111"/>
                <a:chExt cx="173" cy="132"/>
              </a:xfrm>
            </p:grpSpPr>
            <p:pic>
              <p:nvPicPr>
                <p:cNvPr id="3594" name="Picture 2570"/>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3595" name="Rectangle 2571"/>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02" name="Group 2578"/>
              <p:cNvGrpSpPr>
                <a:grpSpLocks/>
              </p:cNvGrpSpPr>
              <p:nvPr/>
            </p:nvGrpSpPr>
            <p:grpSpPr bwMode="auto">
              <a:xfrm>
                <a:off x="2198" y="2261"/>
                <a:ext cx="135" cy="27"/>
                <a:chOff x="2198" y="2261"/>
                <a:chExt cx="135" cy="27"/>
              </a:xfrm>
            </p:grpSpPr>
            <p:sp>
              <p:nvSpPr>
                <p:cNvPr id="3597" name="Rectangle 2573"/>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98" name="Picture 2574"/>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3599" name="Rectangle 2575"/>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0" name="Rectangle 2576"/>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1" name="Rectangle 2577"/>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08" name="Group 2584"/>
              <p:cNvGrpSpPr>
                <a:grpSpLocks/>
              </p:cNvGrpSpPr>
              <p:nvPr/>
            </p:nvGrpSpPr>
            <p:grpSpPr bwMode="auto">
              <a:xfrm>
                <a:off x="2157" y="2092"/>
                <a:ext cx="217" cy="176"/>
                <a:chOff x="2157" y="2092"/>
                <a:chExt cx="217" cy="176"/>
              </a:xfrm>
            </p:grpSpPr>
            <p:sp>
              <p:nvSpPr>
                <p:cNvPr id="3603" name="Rectangle 257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04" name="Picture 2580"/>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3605" name="Rectangle 2581"/>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6" name="Rectangle 2582"/>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7" name="Rectangle 2583"/>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11" name="Group 2587"/>
              <p:cNvGrpSpPr>
                <a:grpSpLocks/>
              </p:cNvGrpSpPr>
              <p:nvPr/>
            </p:nvGrpSpPr>
            <p:grpSpPr bwMode="auto">
              <a:xfrm>
                <a:off x="2175" y="2111"/>
                <a:ext cx="173" cy="132"/>
                <a:chOff x="2175" y="2111"/>
                <a:chExt cx="173" cy="132"/>
              </a:xfrm>
            </p:grpSpPr>
            <p:pic>
              <p:nvPicPr>
                <p:cNvPr id="3609" name="Picture 2585"/>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3610" name="Rectangle 2586"/>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17" name="Group 2593"/>
              <p:cNvGrpSpPr>
                <a:grpSpLocks/>
              </p:cNvGrpSpPr>
              <p:nvPr/>
            </p:nvGrpSpPr>
            <p:grpSpPr bwMode="auto">
              <a:xfrm>
                <a:off x="2198" y="2261"/>
                <a:ext cx="135" cy="27"/>
                <a:chOff x="2198" y="2261"/>
                <a:chExt cx="135" cy="27"/>
              </a:xfrm>
            </p:grpSpPr>
            <p:sp>
              <p:nvSpPr>
                <p:cNvPr id="3612" name="Rectangle 258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13" name="Picture 2589"/>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3614" name="Rectangle 2590"/>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5" name="Rectangle 2591"/>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6" name="Rectangle 2592"/>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28" name="Group 2604"/>
              <p:cNvGrpSpPr>
                <a:grpSpLocks/>
              </p:cNvGrpSpPr>
              <p:nvPr/>
            </p:nvGrpSpPr>
            <p:grpSpPr bwMode="auto">
              <a:xfrm>
                <a:off x="2690" y="1996"/>
                <a:ext cx="771" cy="547"/>
                <a:chOff x="2690" y="1996"/>
                <a:chExt cx="771" cy="547"/>
              </a:xfrm>
            </p:grpSpPr>
            <p:grpSp>
              <p:nvGrpSpPr>
                <p:cNvPr id="3623" name="Group 2599"/>
                <p:cNvGrpSpPr>
                  <a:grpSpLocks/>
                </p:cNvGrpSpPr>
                <p:nvPr/>
              </p:nvGrpSpPr>
              <p:grpSpPr bwMode="auto">
                <a:xfrm>
                  <a:off x="2690" y="1996"/>
                  <a:ext cx="771" cy="547"/>
                  <a:chOff x="2690" y="1996"/>
                  <a:chExt cx="771" cy="547"/>
                </a:xfrm>
              </p:grpSpPr>
              <p:sp>
                <p:nvSpPr>
                  <p:cNvPr id="3618" name="Rectangle 2594"/>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9" name="Freeform 2595"/>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0" name="Rectangle 2596"/>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21" name="Freeform 259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2" name="Freeform 2598"/>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26" name="Group 2602"/>
                <p:cNvGrpSpPr>
                  <a:grpSpLocks/>
                </p:cNvGrpSpPr>
                <p:nvPr/>
              </p:nvGrpSpPr>
              <p:grpSpPr bwMode="auto">
                <a:xfrm>
                  <a:off x="2745" y="2040"/>
                  <a:ext cx="633" cy="425"/>
                  <a:chOff x="2745" y="2040"/>
                  <a:chExt cx="633" cy="425"/>
                </a:xfrm>
              </p:grpSpPr>
              <p:sp>
                <p:nvSpPr>
                  <p:cNvPr id="3624" name="Rectangle 2600"/>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25" name="Rectangle 2601"/>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627" name="Rectangle 2603"/>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3656" name="Group 2632"/>
              <p:cNvGrpSpPr>
                <a:grpSpLocks/>
              </p:cNvGrpSpPr>
              <p:nvPr/>
            </p:nvGrpSpPr>
            <p:grpSpPr bwMode="auto">
              <a:xfrm>
                <a:off x="2839" y="1977"/>
                <a:ext cx="479" cy="302"/>
                <a:chOff x="2839" y="1977"/>
                <a:chExt cx="479" cy="302"/>
              </a:xfrm>
            </p:grpSpPr>
            <p:grpSp>
              <p:nvGrpSpPr>
                <p:cNvPr id="3639" name="Group 2615"/>
                <p:cNvGrpSpPr>
                  <a:grpSpLocks/>
                </p:cNvGrpSpPr>
                <p:nvPr/>
              </p:nvGrpSpPr>
              <p:grpSpPr bwMode="auto">
                <a:xfrm>
                  <a:off x="2839" y="1977"/>
                  <a:ext cx="186" cy="299"/>
                  <a:chOff x="2839" y="1977"/>
                  <a:chExt cx="186" cy="299"/>
                </a:xfrm>
              </p:grpSpPr>
              <p:sp>
                <p:nvSpPr>
                  <p:cNvPr id="3629" name="Rectangle 2605"/>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0" name="Freeform 2606"/>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1" name="Rectangle 2607"/>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2" name="Rectangle 2608"/>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3" name="Freeform 2609"/>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4" name="Rectangle 2610"/>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5" name="Freeform 2611"/>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6" name="Freeform 2612"/>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7" name="Freeform 2613"/>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8" name="Freeform 2614"/>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55" name="Group 2631"/>
                <p:cNvGrpSpPr>
                  <a:grpSpLocks/>
                </p:cNvGrpSpPr>
                <p:nvPr/>
              </p:nvGrpSpPr>
              <p:grpSpPr bwMode="auto">
                <a:xfrm>
                  <a:off x="3036" y="2017"/>
                  <a:ext cx="282" cy="262"/>
                  <a:chOff x="3036" y="2017"/>
                  <a:chExt cx="282" cy="262"/>
                </a:xfrm>
              </p:grpSpPr>
              <p:grpSp>
                <p:nvGrpSpPr>
                  <p:cNvPr id="3645" name="Group 2621"/>
                  <p:cNvGrpSpPr>
                    <a:grpSpLocks/>
                  </p:cNvGrpSpPr>
                  <p:nvPr/>
                </p:nvGrpSpPr>
                <p:grpSpPr bwMode="auto">
                  <a:xfrm>
                    <a:off x="3036" y="2017"/>
                    <a:ext cx="282" cy="237"/>
                    <a:chOff x="3036" y="2017"/>
                    <a:chExt cx="282" cy="237"/>
                  </a:xfrm>
                </p:grpSpPr>
                <p:sp>
                  <p:nvSpPr>
                    <p:cNvPr id="3640" name="Rectangle 261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41" name="Picture 2617"/>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3642" name="Rectangle 2618"/>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3" name="Rectangle 2619"/>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4" name="Rectangle 2620"/>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48" name="Group 2624"/>
                  <p:cNvGrpSpPr>
                    <a:grpSpLocks/>
                  </p:cNvGrpSpPr>
                  <p:nvPr/>
                </p:nvGrpSpPr>
                <p:grpSpPr bwMode="auto">
                  <a:xfrm>
                    <a:off x="3060" y="2042"/>
                    <a:ext cx="226" cy="179"/>
                    <a:chOff x="3060" y="2042"/>
                    <a:chExt cx="226" cy="179"/>
                  </a:xfrm>
                </p:grpSpPr>
                <p:pic>
                  <p:nvPicPr>
                    <p:cNvPr id="3646" name="Picture 2622"/>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3647" name="Rectangle 2623"/>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54" name="Group 2630"/>
                  <p:cNvGrpSpPr>
                    <a:grpSpLocks/>
                  </p:cNvGrpSpPr>
                  <p:nvPr/>
                </p:nvGrpSpPr>
                <p:grpSpPr bwMode="auto">
                  <a:xfrm>
                    <a:off x="3089" y="2246"/>
                    <a:ext cx="175" cy="33"/>
                    <a:chOff x="3089" y="2246"/>
                    <a:chExt cx="175" cy="33"/>
                  </a:xfrm>
                </p:grpSpPr>
                <p:sp>
                  <p:nvSpPr>
                    <p:cNvPr id="3649" name="Rectangle 262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50" name="Picture 2626"/>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3651" name="Rectangle 2627"/>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2" name="Rectangle 2628"/>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3" name="Rectangle 2629"/>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662" name="Group 2638"/>
              <p:cNvGrpSpPr>
                <a:grpSpLocks/>
              </p:cNvGrpSpPr>
              <p:nvPr/>
            </p:nvGrpSpPr>
            <p:grpSpPr bwMode="auto">
              <a:xfrm>
                <a:off x="2690" y="1996"/>
                <a:ext cx="771" cy="547"/>
                <a:chOff x="2690" y="1996"/>
                <a:chExt cx="771" cy="547"/>
              </a:xfrm>
            </p:grpSpPr>
            <p:sp>
              <p:nvSpPr>
                <p:cNvPr id="3657" name="Rectangle 2633"/>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8" name="Freeform 2634"/>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9" name="Rectangle 2635"/>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0" name="Freeform 2636"/>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1" name="Freeform 263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65" name="Group 2641"/>
              <p:cNvGrpSpPr>
                <a:grpSpLocks/>
              </p:cNvGrpSpPr>
              <p:nvPr/>
            </p:nvGrpSpPr>
            <p:grpSpPr bwMode="auto">
              <a:xfrm>
                <a:off x="2745" y="2040"/>
                <a:ext cx="633" cy="425"/>
                <a:chOff x="2745" y="2040"/>
                <a:chExt cx="633" cy="425"/>
              </a:xfrm>
            </p:grpSpPr>
            <p:sp>
              <p:nvSpPr>
                <p:cNvPr id="3663" name="Rectangle 2639"/>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4" name="Rectangle 2640"/>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666" name="Rectangle 2642"/>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672" name="Group 2648"/>
              <p:cNvGrpSpPr>
                <a:grpSpLocks/>
              </p:cNvGrpSpPr>
              <p:nvPr/>
            </p:nvGrpSpPr>
            <p:grpSpPr bwMode="auto">
              <a:xfrm>
                <a:off x="2690" y="1996"/>
                <a:ext cx="771" cy="547"/>
                <a:chOff x="2690" y="1996"/>
                <a:chExt cx="771" cy="547"/>
              </a:xfrm>
            </p:grpSpPr>
            <p:sp>
              <p:nvSpPr>
                <p:cNvPr id="3667" name="Rectangle 2643"/>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8" name="Freeform 2644"/>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9" name="Rectangle 2645"/>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0" name="Freeform 2646"/>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1" name="Freeform 264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75" name="Group 2651"/>
              <p:cNvGrpSpPr>
                <a:grpSpLocks/>
              </p:cNvGrpSpPr>
              <p:nvPr/>
            </p:nvGrpSpPr>
            <p:grpSpPr bwMode="auto">
              <a:xfrm>
                <a:off x="2745" y="2040"/>
                <a:ext cx="633" cy="425"/>
                <a:chOff x="2745" y="2040"/>
                <a:chExt cx="633" cy="425"/>
              </a:xfrm>
            </p:grpSpPr>
            <p:sp>
              <p:nvSpPr>
                <p:cNvPr id="3673" name="Rectangle 2649"/>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4" name="Rectangle 2650"/>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676" name="Rectangle 2652"/>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687" name="Group 2663"/>
              <p:cNvGrpSpPr>
                <a:grpSpLocks/>
              </p:cNvGrpSpPr>
              <p:nvPr/>
            </p:nvGrpSpPr>
            <p:grpSpPr bwMode="auto">
              <a:xfrm>
                <a:off x="2839" y="1977"/>
                <a:ext cx="186" cy="299"/>
                <a:chOff x="2839" y="1977"/>
                <a:chExt cx="186" cy="299"/>
              </a:xfrm>
            </p:grpSpPr>
            <p:sp>
              <p:nvSpPr>
                <p:cNvPr id="3677" name="Rectangle 2653"/>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8" name="Freeform 2654"/>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9" name="Rectangle 2655"/>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0" name="Rectangle 2656"/>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1" name="Freeform 2657"/>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2" name="Rectangle 2658"/>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3" name="Freeform 2659"/>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4" name="Freeform 2660"/>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5" name="Freeform 2661"/>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6" name="Freeform 2662"/>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03" name="Group 2679"/>
              <p:cNvGrpSpPr>
                <a:grpSpLocks/>
              </p:cNvGrpSpPr>
              <p:nvPr/>
            </p:nvGrpSpPr>
            <p:grpSpPr bwMode="auto">
              <a:xfrm>
                <a:off x="3036" y="2017"/>
                <a:ext cx="282" cy="262"/>
                <a:chOff x="3036" y="2017"/>
                <a:chExt cx="282" cy="262"/>
              </a:xfrm>
            </p:grpSpPr>
            <p:grpSp>
              <p:nvGrpSpPr>
                <p:cNvPr id="3693" name="Group 2669"/>
                <p:cNvGrpSpPr>
                  <a:grpSpLocks/>
                </p:cNvGrpSpPr>
                <p:nvPr/>
              </p:nvGrpSpPr>
              <p:grpSpPr bwMode="auto">
                <a:xfrm>
                  <a:off x="3036" y="2017"/>
                  <a:ext cx="282" cy="237"/>
                  <a:chOff x="3036" y="2017"/>
                  <a:chExt cx="282" cy="237"/>
                </a:xfrm>
              </p:grpSpPr>
              <p:sp>
                <p:nvSpPr>
                  <p:cNvPr id="3688" name="Rectangle 2664"/>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89" name="Picture 2665"/>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3690" name="Rectangle 266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1" name="Rectangle 2667"/>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2" name="Rectangle 2668"/>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96" name="Group 2672"/>
                <p:cNvGrpSpPr>
                  <a:grpSpLocks/>
                </p:cNvGrpSpPr>
                <p:nvPr/>
              </p:nvGrpSpPr>
              <p:grpSpPr bwMode="auto">
                <a:xfrm>
                  <a:off x="3060" y="2042"/>
                  <a:ext cx="226" cy="179"/>
                  <a:chOff x="3060" y="2042"/>
                  <a:chExt cx="226" cy="179"/>
                </a:xfrm>
              </p:grpSpPr>
              <p:pic>
                <p:nvPicPr>
                  <p:cNvPr id="3694" name="Picture 2670"/>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3695" name="Rectangle 2671"/>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02" name="Group 2678"/>
                <p:cNvGrpSpPr>
                  <a:grpSpLocks/>
                </p:cNvGrpSpPr>
                <p:nvPr/>
              </p:nvGrpSpPr>
              <p:grpSpPr bwMode="auto">
                <a:xfrm>
                  <a:off x="3089" y="2246"/>
                  <a:ext cx="175" cy="33"/>
                  <a:chOff x="3089" y="2246"/>
                  <a:chExt cx="175" cy="33"/>
                </a:xfrm>
              </p:grpSpPr>
              <p:sp>
                <p:nvSpPr>
                  <p:cNvPr id="3697" name="Rectangle 2673"/>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98" name="Picture 2674"/>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3699" name="Rectangle 267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0" name="Rectangle 2676"/>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1" name="Rectangle 2677"/>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714" name="Group 2690"/>
              <p:cNvGrpSpPr>
                <a:grpSpLocks/>
              </p:cNvGrpSpPr>
              <p:nvPr/>
            </p:nvGrpSpPr>
            <p:grpSpPr bwMode="auto">
              <a:xfrm>
                <a:off x="2839" y="1977"/>
                <a:ext cx="186" cy="299"/>
                <a:chOff x="2839" y="1977"/>
                <a:chExt cx="186" cy="299"/>
              </a:xfrm>
            </p:grpSpPr>
            <p:sp>
              <p:nvSpPr>
                <p:cNvPr id="3704" name="Rectangle 2680"/>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5" name="Freeform 2681"/>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6" name="Rectangle 2682"/>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7" name="Rectangle 2683"/>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8" name="Freeform 2684"/>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9" name="Rectangle 2685"/>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0" name="Freeform 2686"/>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1" name="Freeform 2687"/>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2" name="Freeform 2688"/>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3" name="Freeform 2689"/>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20" name="Group 2696"/>
              <p:cNvGrpSpPr>
                <a:grpSpLocks/>
              </p:cNvGrpSpPr>
              <p:nvPr/>
            </p:nvGrpSpPr>
            <p:grpSpPr bwMode="auto">
              <a:xfrm>
                <a:off x="3036" y="2017"/>
                <a:ext cx="282" cy="237"/>
                <a:chOff x="3036" y="2017"/>
                <a:chExt cx="282" cy="237"/>
              </a:xfrm>
            </p:grpSpPr>
            <p:sp>
              <p:nvSpPr>
                <p:cNvPr id="3715" name="Rectangle 2691"/>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716" name="Picture 2692"/>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3717" name="Rectangle 2693"/>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8" name="Rectangle 2694"/>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9" name="Rectangle 2695"/>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23" name="Group 2699"/>
              <p:cNvGrpSpPr>
                <a:grpSpLocks/>
              </p:cNvGrpSpPr>
              <p:nvPr/>
            </p:nvGrpSpPr>
            <p:grpSpPr bwMode="auto">
              <a:xfrm>
                <a:off x="3060" y="2042"/>
                <a:ext cx="226" cy="179"/>
                <a:chOff x="3060" y="2042"/>
                <a:chExt cx="226" cy="179"/>
              </a:xfrm>
            </p:grpSpPr>
            <p:pic>
              <p:nvPicPr>
                <p:cNvPr id="3721" name="Picture 2697"/>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3722" name="Rectangle 2698"/>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29" name="Group 2705"/>
              <p:cNvGrpSpPr>
                <a:grpSpLocks/>
              </p:cNvGrpSpPr>
              <p:nvPr/>
            </p:nvGrpSpPr>
            <p:grpSpPr bwMode="auto">
              <a:xfrm>
                <a:off x="3089" y="2246"/>
                <a:ext cx="175" cy="33"/>
                <a:chOff x="3089" y="2246"/>
                <a:chExt cx="175" cy="33"/>
              </a:xfrm>
            </p:grpSpPr>
            <p:sp>
              <p:nvSpPr>
                <p:cNvPr id="3724" name="Rectangle 2700"/>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725" name="Picture 2701"/>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3726" name="Rectangle 2702"/>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7" name="Rectangle 2703"/>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8" name="Rectangle 2704"/>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35" name="Group 2711"/>
              <p:cNvGrpSpPr>
                <a:grpSpLocks/>
              </p:cNvGrpSpPr>
              <p:nvPr/>
            </p:nvGrpSpPr>
            <p:grpSpPr bwMode="auto">
              <a:xfrm>
                <a:off x="3036" y="2017"/>
                <a:ext cx="282" cy="237"/>
                <a:chOff x="3036" y="2017"/>
                <a:chExt cx="282" cy="237"/>
              </a:xfrm>
            </p:grpSpPr>
            <p:sp>
              <p:nvSpPr>
                <p:cNvPr id="3730" name="Rectangle 270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731" name="Picture 2707"/>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3732" name="Rectangle 2708"/>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33" name="Rectangle 2709"/>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34" name="Rectangle 2710"/>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38" name="Group 2714"/>
              <p:cNvGrpSpPr>
                <a:grpSpLocks/>
              </p:cNvGrpSpPr>
              <p:nvPr/>
            </p:nvGrpSpPr>
            <p:grpSpPr bwMode="auto">
              <a:xfrm>
                <a:off x="3060" y="2042"/>
                <a:ext cx="226" cy="179"/>
                <a:chOff x="3060" y="2042"/>
                <a:chExt cx="226" cy="179"/>
              </a:xfrm>
            </p:grpSpPr>
            <p:pic>
              <p:nvPicPr>
                <p:cNvPr id="3736" name="Picture 2712"/>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3737" name="Rectangle 2713"/>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44" name="Group 2720"/>
              <p:cNvGrpSpPr>
                <a:grpSpLocks/>
              </p:cNvGrpSpPr>
              <p:nvPr/>
            </p:nvGrpSpPr>
            <p:grpSpPr bwMode="auto">
              <a:xfrm>
                <a:off x="3089" y="2246"/>
                <a:ext cx="175" cy="33"/>
                <a:chOff x="3089" y="2246"/>
                <a:chExt cx="175" cy="33"/>
              </a:xfrm>
            </p:grpSpPr>
            <p:sp>
              <p:nvSpPr>
                <p:cNvPr id="3739" name="Rectangle 271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740" name="Picture 2716"/>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3741" name="Rectangle 2717"/>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2" name="Rectangle 2718"/>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3" name="Rectangle 2719"/>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745" name="Rectangle 2721"/>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3746" name="Rectangle 2722"/>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3819" name="Group 2795"/>
              <p:cNvGrpSpPr>
                <a:grpSpLocks/>
              </p:cNvGrpSpPr>
              <p:nvPr/>
            </p:nvGrpSpPr>
            <p:grpSpPr bwMode="auto">
              <a:xfrm>
                <a:off x="2749" y="2676"/>
                <a:ext cx="540" cy="344"/>
                <a:chOff x="2749" y="2676"/>
                <a:chExt cx="540" cy="344"/>
              </a:xfrm>
            </p:grpSpPr>
            <p:sp>
              <p:nvSpPr>
                <p:cNvPr id="3747" name="Rectangle 2723"/>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8" name="Freeform 2724"/>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9" name="Rectangle 2725"/>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0" name="Rectangle 2726"/>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1" name="Rectangle 2727"/>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2" name="Rectangle 2728"/>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3" name="Rectangle 2729"/>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4" name="Rectangle 2730"/>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5" name="Rectangle 2731"/>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6" name="Rectangle 2732"/>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7" name="Rectangle 2733"/>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8" name="Rectangle 2734"/>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9" name="Rectangle 2735"/>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0" name="Rectangle 2736"/>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1" name="Rectangle 2737"/>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2" name="Rectangle 2738"/>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3" name="Rectangle 2739"/>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4" name="Rectangle 2740"/>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5" name="Rectangle 2741"/>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6" name="Rectangle 2742"/>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7" name="Rectangle 2743"/>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8" name="Rectangle 2744"/>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9" name="Rectangle 2745"/>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0" name="Rectangle 2746"/>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1" name="Rectangle 2747"/>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2" name="Rectangle 2748"/>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3" name="Rectangle 2749"/>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4" name="Rectangle 2750"/>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5" name="Rectangle 2751"/>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6" name="Rectangle 2752"/>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7" name="Rectangle 2753"/>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8" name="Rectangle 2754"/>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9" name="Rectangle 2755"/>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0" name="Rectangle 2756"/>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1" name="Rectangle 2757"/>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2" name="Rectangle 2758"/>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3" name="Rectangle 2759"/>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4" name="Rectangle 2760"/>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5" name="Rectangle 2761"/>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6" name="Rectangle 2762"/>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7" name="Rectangle 2763"/>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8" name="Rectangle 2764"/>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9" name="Rectangle 2765"/>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0" name="Rectangle 2766"/>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1" name="Rectangle 2767"/>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2" name="Rectangle 2768"/>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3" name="Rectangle 2769"/>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4" name="Rectangle 2770"/>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5" name="Rectangle 2771"/>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6" name="Rectangle 2772"/>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7" name="Rectangle 2773"/>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8" name="Rectangle 2774"/>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9" name="Rectangle 2775"/>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0" name="Rectangle 2776"/>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1" name="Rectangle 2777"/>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2" name="Rectangle 2778"/>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3" name="Rectangle 2779"/>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4" name="Rectangle 2780"/>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5" name="Rectangle 2781"/>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6" name="Rectangle 2782"/>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7" name="Rectangle 2783"/>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8" name="Rectangle 2784"/>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9" name="Rectangle 2785"/>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0" name="Rectangle 2786"/>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1" name="Rectangle 2787"/>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2" name="Rectangle 2788"/>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3" name="Rectangle 2789"/>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4" name="Rectangle 2790"/>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5" name="Rectangle 2791"/>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6" name="Rectangle 2792"/>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7" name="Rectangle 2793"/>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8" name="Rectangle 2794"/>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820" name="Rectangle 2796"/>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3821" name="Rectangle 2797"/>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3860" name="Group 2836"/>
              <p:cNvGrpSpPr>
                <a:grpSpLocks/>
              </p:cNvGrpSpPr>
              <p:nvPr/>
            </p:nvGrpSpPr>
            <p:grpSpPr bwMode="auto">
              <a:xfrm>
                <a:off x="2749" y="2676"/>
                <a:ext cx="525" cy="107"/>
                <a:chOff x="2749" y="2676"/>
                <a:chExt cx="525" cy="107"/>
              </a:xfrm>
            </p:grpSpPr>
            <p:sp>
              <p:nvSpPr>
                <p:cNvPr id="3822" name="Rectangle 2798"/>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3" name="Rectangle 2799"/>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4" name="Rectangle 2800"/>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5" name="Rectangle 2801"/>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6" name="Rectangle 2802"/>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7" name="Rectangle 2803"/>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8" name="Rectangle 2804"/>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9" name="Rectangle 2805"/>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0" name="Rectangle 2806"/>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1" name="Rectangle 2807"/>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2" name="Rectangle 2808"/>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3" name="Rectangle 2809"/>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4" name="Rectangle 2810"/>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5" name="Rectangle 2811"/>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6" name="Rectangle 2812"/>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7" name="Rectangle 2813"/>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8" name="Rectangle 2814"/>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9" name="Rectangle 2815"/>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0" name="Rectangle 2816"/>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1" name="Rectangle 2817"/>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2" name="Rectangle 2818"/>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3" name="Rectangle 2819"/>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4" name="Rectangle 2820"/>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5" name="Rectangle 2821"/>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6" name="Rectangle 2822"/>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7" name="Rectangle 2823"/>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8" name="Rectangle 2824"/>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9" name="Rectangle 2825"/>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0" name="Rectangle 2826"/>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1" name="Rectangle 2827"/>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2" name="Rectangle 2828"/>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3" name="Rectangle 2829"/>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4" name="Rectangle 2830"/>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5" name="Rectangle 2831"/>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6" name="Rectangle 2832"/>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7" name="Rectangle 2833"/>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8" name="Rectangle 2834"/>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9" name="Rectangle 2835"/>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861" name="Rectangle 2837"/>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3862" name="Rectangle 2838"/>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3935" name="Group 2911"/>
              <p:cNvGrpSpPr>
                <a:grpSpLocks/>
              </p:cNvGrpSpPr>
              <p:nvPr/>
            </p:nvGrpSpPr>
            <p:grpSpPr bwMode="auto">
              <a:xfrm>
                <a:off x="2749" y="2676"/>
                <a:ext cx="540" cy="344"/>
                <a:chOff x="2749" y="2676"/>
                <a:chExt cx="540" cy="344"/>
              </a:xfrm>
            </p:grpSpPr>
            <p:sp>
              <p:nvSpPr>
                <p:cNvPr id="3863" name="Rectangle 2839"/>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4" name="Freeform 2840"/>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5" name="Rectangle 2841"/>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6" name="Rectangle 2842"/>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7" name="Rectangle 2843"/>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8" name="Rectangle 2844"/>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9" name="Rectangle 2845"/>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0" name="Rectangle 2846"/>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1" name="Rectangle 2847"/>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2" name="Rectangle 2848"/>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3" name="Rectangle 2849"/>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4" name="Rectangle 2850"/>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5" name="Rectangle 2851"/>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6" name="Rectangle 2852"/>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7" name="Rectangle 2853"/>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8" name="Rectangle 2854"/>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9" name="Rectangle 2855"/>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0" name="Rectangle 2856"/>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1" name="Rectangle 2857"/>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2" name="Rectangle 2858"/>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3" name="Rectangle 2859"/>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4" name="Rectangle 2860"/>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5" name="Rectangle 2861"/>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6" name="Rectangle 2862"/>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7" name="Rectangle 2863"/>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8" name="Rectangle 2864"/>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9" name="Rectangle 2865"/>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0" name="Rectangle 2866"/>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1" name="Rectangle 2867"/>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2" name="Rectangle 2868"/>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3" name="Rectangle 2869"/>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4" name="Rectangle 2870"/>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5" name="Rectangle 2871"/>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6" name="Rectangle 2872"/>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7" name="Rectangle 2873"/>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8" name="Rectangle 2874"/>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9" name="Rectangle 2875"/>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0" name="Rectangle 2876"/>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1" name="Rectangle 2877"/>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2" name="Rectangle 2878"/>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3" name="Rectangle 2879"/>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4" name="Rectangle 2880"/>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5" name="Rectangle 2881"/>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6" name="Rectangle 2882"/>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7" name="Rectangle 2883"/>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8" name="Rectangle 2884"/>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9" name="Rectangle 2885"/>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0" name="Rectangle 2886"/>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1" name="Rectangle 2887"/>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2" name="Rectangle 2888"/>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3" name="Rectangle 2889"/>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4" name="Rectangle 2890"/>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5" name="Rectangle 2891"/>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6" name="Rectangle 2892"/>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7" name="Rectangle 2893"/>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8" name="Rectangle 2894"/>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9" name="Rectangle 2895"/>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0" name="Rectangle 2896"/>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1" name="Rectangle 2897"/>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2" name="Rectangle 2898"/>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3" name="Rectangle 2899"/>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4" name="Rectangle 2900"/>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5" name="Rectangle 2901"/>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6" name="Rectangle 2902"/>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7" name="Rectangle 2903"/>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8" name="Rectangle 2904"/>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9" name="Rectangle 2905"/>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0" name="Rectangle 2906"/>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1" name="Rectangle 2907"/>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2" name="Rectangle 2908"/>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3" name="Rectangle 2909"/>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4" name="Rectangle 2910"/>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936" name="Rectangle 2912"/>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3937" name="Rectangle 2913"/>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3976" name="Group 2952"/>
              <p:cNvGrpSpPr>
                <a:grpSpLocks/>
              </p:cNvGrpSpPr>
              <p:nvPr/>
            </p:nvGrpSpPr>
            <p:grpSpPr bwMode="auto">
              <a:xfrm>
                <a:off x="2749" y="2676"/>
                <a:ext cx="525" cy="107"/>
                <a:chOff x="2749" y="2676"/>
                <a:chExt cx="525" cy="107"/>
              </a:xfrm>
            </p:grpSpPr>
            <p:sp>
              <p:nvSpPr>
                <p:cNvPr id="3938" name="Rectangle 2914"/>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9" name="Rectangle 2915"/>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0" name="Rectangle 2916"/>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1" name="Rectangle 2917"/>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2" name="Rectangle 2918"/>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3" name="Rectangle 2919"/>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4" name="Rectangle 2920"/>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5" name="Rectangle 2921"/>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6" name="Rectangle 2922"/>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7" name="Rectangle 2923"/>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8" name="Rectangle 2924"/>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9" name="Rectangle 2925"/>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0" name="Rectangle 2926"/>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1" name="Rectangle 2927"/>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2" name="Rectangle 2928"/>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3" name="Rectangle 2929"/>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4" name="Rectangle 2930"/>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5" name="Rectangle 2931"/>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6" name="Rectangle 2932"/>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7" name="Rectangle 2933"/>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8" name="Rectangle 2934"/>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9" name="Rectangle 2935"/>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0" name="Rectangle 2936"/>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1" name="Rectangle 2937"/>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2" name="Rectangle 2938"/>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3" name="Rectangle 2939"/>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4" name="Rectangle 2940"/>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5" name="Rectangle 2941"/>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6" name="Rectangle 2942"/>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7" name="Rectangle 2943"/>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8" name="Rectangle 2944"/>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9" name="Rectangle 2945"/>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0" name="Rectangle 2946"/>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1" name="Rectangle 2947"/>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2" name="Rectangle 2948"/>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3" name="Rectangle 2949"/>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4" name="Rectangle 2950"/>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5" name="Rectangle 2951"/>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82" name="Group 2958"/>
              <p:cNvGrpSpPr>
                <a:grpSpLocks/>
              </p:cNvGrpSpPr>
              <p:nvPr/>
            </p:nvGrpSpPr>
            <p:grpSpPr bwMode="auto">
              <a:xfrm>
                <a:off x="3007" y="2473"/>
                <a:ext cx="141" cy="254"/>
                <a:chOff x="3007" y="2473"/>
                <a:chExt cx="141" cy="254"/>
              </a:xfrm>
            </p:grpSpPr>
            <p:sp>
              <p:nvSpPr>
                <p:cNvPr id="3977" name="Rectangle 2953"/>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8" name="Freeform 2954"/>
                <p:cNvSpPr>
                  <a:spLocks/>
                </p:cNvSpPr>
                <p:nvPr/>
              </p:nvSpPr>
              <p:spPr bwMode="auto">
                <a:xfrm>
                  <a:off x="3022" y="2495"/>
                  <a:ext cx="126" cy="231"/>
                </a:xfrm>
                <a:custGeom>
                  <a:avLst/>
                  <a:gdLst/>
                  <a:ahLst/>
                  <a:cxnLst>
                    <a:cxn ang="0">
                      <a:pos x="0" y="58"/>
                    </a:cxn>
                    <a:cxn ang="0">
                      <a:pos x="37" y="58"/>
                    </a:cxn>
                    <a:cxn ang="0">
                      <a:pos x="37" y="231"/>
                    </a:cxn>
                    <a:cxn ang="0">
                      <a:pos x="89" y="231"/>
                    </a:cxn>
                    <a:cxn ang="0">
                      <a:pos x="89" y="58"/>
                    </a:cxn>
                    <a:cxn ang="0">
                      <a:pos x="126" y="58"/>
                    </a:cxn>
                    <a:cxn ang="0">
                      <a:pos x="63" y="0"/>
                    </a:cxn>
                    <a:cxn ang="0">
                      <a:pos x="0" y="58"/>
                    </a:cxn>
                  </a:cxnLst>
                  <a:rect l="0" t="0" r="r" b="b"/>
                  <a:pathLst>
                    <a:path w="126" h="231">
                      <a:moveTo>
                        <a:pt x="0" y="58"/>
                      </a:moveTo>
                      <a:lnTo>
                        <a:pt x="37" y="58"/>
                      </a:lnTo>
                      <a:lnTo>
                        <a:pt x="37" y="231"/>
                      </a:lnTo>
                      <a:lnTo>
                        <a:pt x="89" y="231"/>
                      </a:lnTo>
                      <a:lnTo>
                        <a:pt x="89" y="58"/>
                      </a:lnTo>
                      <a:lnTo>
                        <a:pt x="126" y="58"/>
                      </a:lnTo>
                      <a:lnTo>
                        <a:pt x="63"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9" name="Rectangle 2955"/>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0" name="Freeform 2956"/>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1" name="Freeform 2957"/>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13" name="Group 3189"/>
              <p:cNvGrpSpPr>
                <a:grpSpLocks/>
              </p:cNvGrpSpPr>
              <p:nvPr/>
            </p:nvGrpSpPr>
            <p:grpSpPr bwMode="auto">
              <a:xfrm>
                <a:off x="2720" y="1393"/>
                <a:ext cx="706" cy="431"/>
                <a:chOff x="2720" y="1393"/>
                <a:chExt cx="706" cy="431"/>
              </a:xfrm>
            </p:grpSpPr>
            <p:grpSp>
              <p:nvGrpSpPr>
                <p:cNvPr id="4099" name="Group 3075"/>
                <p:cNvGrpSpPr>
                  <a:grpSpLocks/>
                </p:cNvGrpSpPr>
                <p:nvPr/>
              </p:nvGrpSpPr>
              <p:grpSpPr bwMode="auto">
                <a:xfrm>
                  <a:off x="2720" y="1393"/>
                  <a:ext cx="499" cy="363"/>
                  <a:chOff x="2720" y="1393"/>
                  <a:chExt cx="499" cy="363"/>
                </a:xfrm>
              </p:grpSpPr>
              <p:sp>
                <p:nvSpPr>
                  <p:cNvPr id="3983" name="Rectangle 2959"/>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3984" name="Rectangle 2960"/>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057" name="Group 3033"/>
                  <p:cNvGrpSpPr>
                    <a:grpSpLocks/>
                  </p:cNvGrpSpPr>
                  <p:nvPr/>
                </p:nvGrpSpPr>
                <p:grpSpPr bwMode="auto">
                  <a:xfrm>
                    <a:off x="2720" y="1393"/>
                    <a:ext cx="499" cy="363"/>
                    <a:chOff x="2720" y="1393"/>
                    <a:chExt cx="499" cy="363"/>
                  </a:xfrm>
                </p:grpSpPr>
                <p:sp>
                  <p:nvSpPr>
                    <p:cNvPr id="3985" name="Rectangle 2961"/>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6" name="Freeform 2962"/>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7" name="Rectangle 2963"/>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8" name="Rectangle 2964"/>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9" name="Rectangle 2965"/>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0" name="Rectangle 2966"/>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1" name="Rectangle 2967"/>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2" name="Rectangle 2968"/>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3" name="Rectangle 2969"/>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 name="Rectangle 2970"/>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5" name="Rectangle 2971"/>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6" name="Rectangle 2972"/>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7" name="Rectangle 2973"/>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8" name="Rectangle 2974"/>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9" name="Rectangle 2975"/>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0" name="Rectangle 2976"/>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1" name="Rectangle 2977"/>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2" name="Rectangle 2978"/>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3" name="Rectangle 2979"/>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4" name="Rectangle 2980"/>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5" name="Rectangle 2981"/>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6" name="Rectangle 2982"/>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7" name="Rectangle 2983"/>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8" name="Rectangle 2984"/>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9" name="Rectangle 2985"/>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0" name="Rectangle 2986"/>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1" name="Rectangle 2987"/>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2" name="Rectangle 2988"/>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3" name="Rectangle 2989"/>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4" name="Rectangle 2990"/>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5" name="Rectangle 2991"/>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6" name="Rectangle 2992"/>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7" name="Rectangle 2993"/>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8" name="Rectangle 2994"/>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9" name="Rectangle 2995"/>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0" name="Rectangle 2996"/>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1" name="Rectangle 2997"/>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2" name="Rectangle 2998"/>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3" name="Rectangle 2999"/>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4" name="Rectangle 3000"/>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5" name="Rectangle 3001"/>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6" name="Rectangle 3002"/>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7" name="Rectangle 3003"/>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8" name="Rectangle 3004"/>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9" name="Rectangle 3005"/>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0" name="Rectangle 3006"/>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1" name="Rectangle 3007"/>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2" name="Rectangle 3008"/>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3" name="Rectangle 3009"/>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4" name="Rectangle 3010"/>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5" name="Rectangle 3011"/>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6" name="Rectangle 3012"/>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7" name="Rectangle 3013"/>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8" name="Rectangle 3014"/>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9" name="Rectangle 3015"/>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0" name="Rectangle 3016"/>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1" name="Rectangle 3017"/>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2" name="Rectangle 3018"/>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3" name="Rectangle 3019"/>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4" name="Rectangle 3020"/>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5" name="Rectangle 3021"/>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6" name="Rectangle 3022"/>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7" name="Rectangle 3023"/>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8" name="Rectangle 3024"/>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9" name="Rectangle 3025"/>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0" name="Rectangle 3026"/>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1" name="Rectangle 3027"/>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2" name="Rectangle 3028"/>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3" name="Rectangle 3029"/>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4" name="Rectangle 3030"/>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5" name="Rectangle 3031"/>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6" name="Rectangle 3032"/>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058" name="Rectangle 3034"/>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059" name="Rectangle 3035"/>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098" name="Group 3074"/>
                  <p:cNvGrpSpPr>
                    <a:grpSpLocks/>
                  </p:cNvGrpSpPr>
                  <p:nvPr/>
                </p:nvGrpSpPr>
                <p:grpSpPr bwMode="auto">
                  <a:xfrm>
                    <a:off x="2720" y="1393"/>
                    <a:ext cx="491" cy="114"/>
                    <a:chOff x="2720" y="1393"/>
                    <a:chExt cx="491" cy="114"/>
                  </a:xfrm>
                </p:grpSpPr>
                <p:sp>
                  <p:nvSpPr>
                    <p:cNvPr id="4060" name="Rectangle 3036"/>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1" name="Rectangle 3037"/>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2" name="Rectangle 3038"/>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3" name="Rectangle 3039"/>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4" name="Rectangle 3040"/>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5" name="Rectangle 3041"/>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6" name="Rectangle 3042"/>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7" name="Rectangle 3043"/>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8" name="Rectangle 3044"/>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9" name="Rectangle 3045"/>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0" name="Rectangle 3046"/>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1" name="Rectangle 3047"/>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2" name="Rectangle 3048"/>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3" name="Rectangle 3049"/>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4" name="Rectangle 3050"/>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5" name="Rectangle 3051"/>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6" name="Rectangle 3052"/>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7" name="Rectangle 3053"/>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8" name="Rectangle 3054"/>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9" name="Rectangle 3055"/>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0" name="Rectangle 3056"/>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1" name="Rectangle 3057"/>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2" name="Rectangle 3058"/>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3" name="Rectangle 3059"/>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4" name="Rectangle 3060"/>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5" name="Rectangle 3061"/>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6" name="Rectangle 3062"/>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7" name="Rectangle 3063"/>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8" name="Rectangle 3064"/>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9" name="Rectangle 3065"/>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0" name="Rectangle 3066"/>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1" name="Rectangle 3067"/>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2" name="Rectangle 3068"/>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3" name="Rectangle 3069"/>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4" name="Rectangle 3070"/>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5" name="Rectangle 3071"/>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 name="Rectangle 3072"/>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 name="Rectangle 3073"/>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212" name="Group 3188"/>
                <p:cNvGrpSpPr>
                  <a:grpSpLocks/>
                </p:cNvGrpSpPr>
                <p:nvPr/>
              </p:nvGrpSpPr>
              <p:grpSpPr bwMode="auto">
                <a:xfrm>
                  <a:off x="3085" y="1605"/>
                  <a:ext cx="341" cy="219"/>
                  <a:chOff x="3085" y="1605"/>
                  <a:chExt cx="341" cy="219"/>
                </a:xfrm>
              </p:grpSpPr>
              <p:grpSp>
                <p:nvGrpSpPr>
                  <p:cNvPr id="4172" name="Group 3148"/>
                  <p:cNvGrpSpPr>
                    <a:grpSpLocks/>
                  </p:cNvGrpSpPr>
                  <p:nvPr/>
                </p:nvGrpSpPr>
                <p:grpSpPr bwMode="auto">
                  <a:xfrm>
                    <a:off x="3085" y="1605"/>
                    <a:ext cx="341" cy="219"/>
                    <a:chOff x="3085" y="1605"/>
                    <a:chExt cx="341" cy="219"/>
                  </a:xfrm>
                </p:grpSpPr>
                <p:sp>
                  <p:nvSpPr>
                    <p:cNvPr id="4100" name="Rectangle 3076"/>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Freeform 3077"/>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Rectangle 3078"/>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3" name="Rectangle 3079"/>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4" name="Rectangle 3080"/>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5" name="Rectangle 3081"/>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6" name="Rectangle 3082"/>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Rectangle 3083"/>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8" name="Rectangle 3084"/>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9" name="Rectangle 3085"/>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0" name="Rectangle 3086"/>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1" name="Rectangle 3087"/>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2" name="Rectangle 3088"/>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3" name="Rectangle 3089"/>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4" name="Rectangle 3090"/>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5" name="Rectangle 3091"/>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6" name="Rectangle 3092"/>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7" name="Rectangle 3093"/>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8" name="Rectangle 3094"/>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9" name="Rectangle 3095"/>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0" name="Rectangle 3096"/>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1" name="Rectangle 3097"/>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2" name="Rectangle 3098"/>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3" name="Rectangle 3099"/>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4" name="Rectangle 3100"/>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5" name="Rectangle 3101"/>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6" name="Rectangle 3102"/>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7" name="Rectangle 3103"/>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8" name="Rectangle 3104"/>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9" name="Rectangle 3105"/>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0" name="Rectangle 3106"/>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1" name="Rectangle 3107"/>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2" name="Rectangle 3108"/>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3" name="Rectangle 3109"/>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4" name="Rectangle 3110"/>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5" name="Rectangle 3111"/>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6" name="Rectangle 3112"/>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7" name="Rectangle 3113"/>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8" name="Rectangle 3114"/>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9" name="Rectangle 3115"/>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0" name="Rectangle 3116"/>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1" name="Rectangle 3117"/>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2" name="Rectangle 3118"/>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3" name="Rectangle 3119"/>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4" name="Rectangle 3120"/>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5" name="Rectangle 3121"/>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6" name="Rectangle 3122"/>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7" name="Rectangle 3123"/>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8" name="Rectangle 3124"/>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9" name="Rectangle 3125"/>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0" name="Rectangle 3126"/>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1" name="Rectangle 3127"/>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2" name="Rectangle 3128"/>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3" name="Rectangle 3129"/>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4" name="Rectangle 3130"/>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5" name="Rectangle 3131"/>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6" name="Rectangle 3132"/>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7" name="Rectangle 3133"/>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8" name="Rectangle 3134"/>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9" name="Rectangle 3135"/>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0" name="Rectangle 3136"/>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1" name="Rectangle 3137"/>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2" name="Rectangle 3138"/>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3" name="Rectangle 3139"/>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4" name="Rectangle 3140"/>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5" name="Rectangle 3141"/>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6" name="Rectangle 3142"/>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7" name="Rectangle 3143"/>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8" name="Rectangle 3144"/>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9" name="Rectangle 3145"/>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0" name="Rectangle 3146"/>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1" name="Rectangle 3147"/>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11" name="Group 3187"/>
                  <p:cNvGrpSpPr>
                    <a:grpSpLocks/>
                  </p:cNvGrpSpPr>
                  <p:nvPr/>
                </p:nvGrpSpPr>
                <p:grpSpPr bwMode="auto">
                  <a:xfrm>
                    <a:off x="3085" y="1605"/>
                    <a:ext cx="333" cy="68"/>
                    <a:chOff x="3085" y="1605"/>
                    <a:chExt cx="333" cy="68"/>
                  </a:xfrm>
                </p:grpSpPr>
                <p:sp>
                  <p:nvSpPr>
                    <p:cNvPr id="4173" name="Rectangle 3149"/>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4" name="Rectangle 3150"/>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5" name="Rectangle 3151"/>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6" name="Rectangle 3152"/>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7" name="Rectangle 3153"/>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8" name="Rectangle 3154"/>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9" name="Rectangle 3155"/>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0" name="Rectangle 3156"/>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1" name="Rectangle 3157"/>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2" name="Rectangle 3158"/>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3" name="Rectangle 3159"/>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4" name="Rectangle 3160"/>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5" name="Rectangle 3161"/>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6" name="Rectangle 3162"/>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7" name="Rectangle 3163"/>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8" name="Rectangle 3164"/>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9" name="Rectangle 3165"/>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0" name="Rectangle 3166"/>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1" name="Rectangle 3167"/>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2" name="Rectangle 3168"/>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3" name="Rectangle 3169"/>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4" name="Rectangle 3170"/>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5" name="Rectangle 3171"/>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6" name="Rectangle 3172"/>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7" name="Rectangle 3173"/>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8" name="Rectangle 3174"/>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9" name="Rectangle 3175"/>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0" name="Rectangle 3176"/>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1" name="Rectangle 3177"/>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2" name="Rectangle 3178"/>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3" name="Rectangle 3179"/>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4" name="Rectangle 3180"/>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5" name="Rectangle 3181"/>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6" name="Rectangle 3182"/>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7" name="Rectangle 3183"/>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8" name="Rectangle 3184"/>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9" name="Rectangle 3185"/>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0" name="Rectangle 3186"/>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219" name="Group 3195"/>
              <p:cNvGrpSpPr>
                <a:grpSpLocks/>
              </p:cNvGrpSpPr>
              <p:nvPr/>
            </p:nvGrpSpPr>
            <p:grpSpPr bwMode="auto">
              <a:xfrm>
                <a:off x="3022" y="1715"/>
                <a:ext cx="137" cy="295"/>
                <a:chOff x="3022" y="1715"/>
                <a:chExt cx="137" cy="295"/>
              </a:xfrm>
            </p:grpSpPr>
            <p:sp>
              <p:nvSpPr>
                <p:cNvPr id="4214" name="Rectangle 3190"/>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5" name="Freeform 3191"/>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6" name="Rectangle 3192"/>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7" name="Freeform 3193"/>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8" name="Freeform 3194"/>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36" name="Group 3312"/>
              <p:cNvGrpSpPr>
                <a:grpSpLocks/>
              </p:cNvGrpSpPr>
              <p:nvPr/>
            </p:nvGrpSpPr>
            <p:grpSpPr bwMode="auto">
              <a:xfrm>
                <a:off x="2720" y="1393"/>
                <a:ext cx="499" cy="363"/>
                <a:chOff x="2720" y="1393"/>
                <a:chExt cx="499" cy="363"/>
              </a:xfrm>
            </p:grpSpPr>
            <p:sp>
              <p:nvSpPr>
                <p:cNvPr id="4220" name="Rectangle 3196"/>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221" name="Rectangle 3197"/>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294" name="Group 3270"/>
                <p:cNvGrpSpPr>
                  <a:grpSpLocks/>
                </p:cNvGrpSpPr>
                <p:nvPr/>
              </p:nvGrpSpPr>
              <p:grpSpPr bwMode="auto">
                <a:xfrm>
                  <a:off x="2720" y="1393"/>
                  <a:ext cx="499" cy="363"/>
                  <a:chOff x="2720" y="1393"/>
                  <a:chExt cx="499" cy="363"/>
                </a:xfrm>
              </p:grpSpPr>
              <p:sp>
                <p:nvSpPr>
                  <p:cNvPr id="4222" name="Rectangle 3198"/>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3" name="Freeform 3199"/>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4" name="Rectangle 3200"/>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5" name="Rectangle 3201"/>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6" name="Rectangle 3202"/>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7" name="Rectangle 3203"/>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8" name="Rectangle 3204"/>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9" name="Rectangle 3205"/>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0" name="Rectangle 3206"/>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1" name="Rectangle 3207"/>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2" name="Rectangle 3208"/>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3" name="Rectangle 3209"/>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4" name="Rectangle 3210"/>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5" name="Rectangle 3211"/>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6" name="Rectangle 3212"/>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7" name="Rectangle 3213"/>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8" name="Rectangle 3214"/>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9" name="Rectangle 3215"/>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0" name="Rectangle 3216"/>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1" name="Rectangle 3217"/>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2" name="Rectangle 3218"/>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3" name="Rectangle 3219"/>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4" name="Rectangle 3220"/>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5" name="Rectangle 3221"/>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6" name="Rectangle 3222"/>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7" name="Rectangle 3223"/>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8" name="Rectangle 3224"/>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9" name="Rectangle 3225"/>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0" name="Rectangle 3226"/>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1" name="Rectangle 3227"/>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2" name="Rectangle 3228"/>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3" name="Rectangle 3229"/>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4" name="Rectangle 3230"/>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5" name="Rectangle 3231"/>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6" name="Rectangle 3232"/>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7" name="Rectangle 3233"/>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8" name="Rectangle 3234"/>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9" name="Rectangle 3235"/>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0" name="Rectangle 3236"/>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1" name="Rectangle 3237"/>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2" name="Rectangle 3238"/>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3" name="Rectangle 3239"/>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4" name="Rectangle 3240"/>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5" name="Rectangle 3241"/>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6" name="Rectangle 3242"/>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7" name="Rectangle 3243"/>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8" name="Rectangle 3244"/>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9" name="Rectangle 3245"/>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0" name="Rectangle 3246"/>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1" name="Rectangle 3247"/>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2" name="Rectangle 3248"/>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3" name="Rectangle 3249"/>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4" name="Rectangle 3250"/>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5" name="Rectangle 3251"/>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6" name="Rectangle 3252"/>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7" name="Rectangle 3253"/>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8" name="Rectangle 3254"/>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9" name="Rectangle 3255"/>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0" name="Rectangle 3256"/>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1" name="Rectangle 3257"/>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2" name="Rectangle 3258"/>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3" name="Rectangle 3259"/>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4" name="Rectangle 3260"/>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5" name="Rectangle 3261"/>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6" name="Rectangle 3262"/>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7" name="Rectangle 3263"/>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8" name="Rectangle 3264"/>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9" name="Rectangle 3265"/>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0" name="Rectangle 3266"/>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1" name="Rectangle 3267"/>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2" name="Rectangle 3268"/>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3" name="Rectangle 3269"/>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95" name="Rectangle 3271"/>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296" name="Rectangle 3272"/>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335" name="Group 3311"/>
                <p:cNvGrpSpPr>
                  <a:grpSpLocks/>
                </p:cNvGrpSpPr>
                <p:nvPr/>
              </p:nvGrpSpPr>
              <p:grpSpPr bwMode="auto">
                <a:xfrm>
                  <a:off x="2720" y="1393"/>
                  <a:ext cx="491" cy="114"/>
                  <a:chOff x="2720" y="1393"/>
                  <a:chExt cx="491" cy="114"/>
                </a:xfrm>
              </p:grpSpPr>
              <p:sp>
                <p:nvSpPr>
                  <p:cNvPr id="4297" name="Rectangle 3273"/>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8" name="Rectangle 3274"/>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9" name="Rectangle 3275"/>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0" name="Rectangle 3276"/>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1" name="Rectangle 3277"/>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2" name="Rectangle 3278"/>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3" name="Rectangle 3279"/>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4" name="Rectangle 3280"/>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5" name="Rectangle 3281"/>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6" name="Rectangle 3282"/>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7" name="Rectangle 3283"/>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8" name="Rectangle 3284"/>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9" name="Rectangle 3285"/>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0" name="Rectangle 3286"/>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1" name="Rectangle 3287"/>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2" name="Rectangle 3288"/>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3" name="Rectangle 3289"/>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4" name="Rectangle 3290"/>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5" name="Rectangle 3291"/>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6" name="Rectangle 3292"/>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7" name="Rectangle 3293"/>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8" name="Rectangle 3294"/>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9" name="Rectangle 3295"/>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0" name="Rectangle 3296"/>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1" name="Rectangle 3297"/>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2" name="Rectangle 3298"/>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3" name="Rectangle 3299"/>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4" name="Rectangle 3300"/>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5" name="Rectangle 3301"/>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6" name="Rectangle 3302"/>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7" name="Rectangle 3303"/>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8" name="Rectangle 3304"/>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9" name="Rectangle 3305"/>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0" name="Rectangle 3306"/>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1" name="Rectangle 3307"/>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2" name="Rectangle 3308"/>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3" name="Rectangle 3309"/>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4" name="Rectangle 3310"/>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449" name="Group 3425"/>
              <p:cNvGrpSpPr>
                <a:grpSpLocks/>
              </p:cNvGrpSpPr>
              <p:nvPr/>
            </p:nvGrpSpPr>
            <p:grpSpPr bwMode="auto">
              <a:xfrm>
                <a:off x="3085" y="1605"/>
                <a:ext cx="341" cy="219"/>
                <a:chOff x="3085" y="1605"/>
                <a:chExt cx="341" cy="219"/>
              </a:xfrm>
            </p:grpSpPr>
            <p:grpSp>
              <p:nvGrpSpPr>
                <p:cNvPr id="4409" name="Group 3385"/>
                <p:cNvGrpSpPr>
                  <a:grpSpLocks/>
                </p:cNvGrpSpPr>
                <p:nvPr/>
              </p:nvGrpSpPr>
              <p:grpSpPr bwMode="auto">
                <a:xfrm>
                  <a:off x="3085" y="1605"/>
                  <a:ext cx="341" cy="219"/>
                  <a:chOff x="3085" y="1605"/>
                  <a:chExt cx="341" cy="219"/>
                </a:xfrm>
              </p:grpSpPr>
              <p:sp>
                <p:nvSpPr>
                  <p:cNvPr id="4337" name="Rectangle 3313"/>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8" name="Freeform 3314"/>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9" name="Rectangle 3315"/>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0" name="Rectangle 3316"/>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1" name="Rectangle 3317"/>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2" name="Rectangle 3318"/>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3" name="Rectangle 3319"/>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4" name="Rectangle 3320"/>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5" name="Rectangle 3321"/>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6" name="Rectangle 3322"/>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7" name="Rectangle 3323"/>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8" name="Rectangle 3324"/>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9" name="Rectangle 3325"/>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0" name="Rectangle 3326"/>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1" name="Rectangle 3327"/>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2" name="Rectangle 3328"/>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3" name="Rectangle 3329"/>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4" name="Rectangle 3330"/>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5" name="Rectangle 3331"/>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6" name="Rectangle 3332"/>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7" name="Rectangle 3333"/>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8" name="Rectangle 3334"/>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9" name="Rectangle 3335"/>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0" name="Rectangle 3336"/>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1" name="Rectangle 3337"/>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2" name="Rectangle 3338"/>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 name="Rectangle 3339"/>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4" name="Rectangle 3340"/>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5" name="Rectangle 3341"/>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6" name="Rectangle 3342"/>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7" name="Rectangle 3343"/>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8" name="Rectangle 3344"/>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9" name="Rectangle 3345"/>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0" name="Rectangle 3346"/>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1" name="Rectangle 3347"/>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2" name="Rectangle 3348"/>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3" name="Rectangle 3349"/>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4" name="Rectangle 3350"/>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5" name="Rectangle 3351"/>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6" name="Rectangle 3352"/>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7" name="Rectangle 3353"/>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8" name="Rectangle 3354"/>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9" name="Rectangle 3355"/>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0" name="Rectangle 3356"/>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1" name="Rectangle 3357"/>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2" name="Rectangle 3358"/>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3" name="Rectangle 3359"/>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4" name="Rectangle 3360"/>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5" name="Rectangle 3361"/>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6" name="Rectangle 3362"/>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7" name="Rectangle 3363"/>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8" name="Rectangle 3364"/>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9" name="Rectangle 3365"/>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0" name="Rectangle 3366"/>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1" name="Rectangle 3367"/>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2" name="Rectangle 3368"/>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3" name="Rectangle 3369"/>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4" name="Rectangle 3370"/>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5" name="Rectangle 3371"/>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6" name="Rectangle 3372"/>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7" name="Rectangle 3373"/>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8" name="Rectangle 3374"/>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9" name="Rectangle 3375"/>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0" name="Rectangle 3376"/>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1" name="Rectangle 3377"/>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2" name="Rectangle 3378"/>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3" name="Rectangle 3379"/>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4" name="Rectangle 3380"/>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5" name="Rectangle 3381"/>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6" name="Rectangle 3382"/>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7" name="Rectangle 3383"/>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8" name="Rectangle 3384"/>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48" name="Group 3424"/>
                <p:cNvGrpSpPr>
                  <a:grpSpLocks/>
                </p:cNvGrpSpPr>
                <p:nvPr/>
              </p:nvGrpSpPr>
              <p:grpSpPr bwMode="auto">
                <a:xfrm>
                  <a:off x="3085" y="1605"/>
                  <a:ext cx="333" cy="68"/>
                  <a:chOff x="3085" y="1605"/>
                  <a:chExt cx="333" cy="68"/>
                </a:xfrm>
              </p:grpSpPr>
              <p:sp>
                <p:nvSpPr>
                  <p:cNvPr id="4410" name="Rectangle 3386"/>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1" name="Rectangle 3387"/>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2" name="Rectangle 3388"/>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3" name="Rectangle 3389"/>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4" name="Rectangle 3390"/>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5" name="Rectangle 3391"/>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6" name="Rectangle 3392"/>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7" name="Rectangle 3393"/>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8" name="Rectangle 3394"/>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9" name="Rectangle 3395"/>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0" name="Rectangle 3396"/>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1" name="Rectangle 3397"/>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2" name="Rectangle 3398"/>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3" name="Rectangle 3399"/>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4" name="Rectangle 3400"/>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5" name="Rectangle 3401"/>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6" name="Rectangle 3402"/>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7" name="Rectangle 3403"/>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8" name="Rectangle 3404"/>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9" name="Rectangle 3405"/>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0" name="Rectangle 3406"/>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1" name="Rectangle 3407"/>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2" name="Rectangle 3408"/>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3" name="Rectangle 3409"/>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4" name="Rectangle 3410"/>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5" name="Rectangle 3411"/>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6" name="Rectangle 3412"/>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7" name="Rectangle 3413"/>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8" name="Rectangle 3414"/>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9" name="Rectangle 3415"/>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0" name="Rectangle 3416"/>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1" name="Rectangle 3417"/>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2" name="Rectangle 3418"/>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3" name="Rectangle 3419"/>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4" name="Rectangle 3420"/>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5" name="Rectangle 3421"/>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6" name="Rectangle 3422"/>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7" name="Rectangle 3423"/>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450" name="Rectangle 3426"/>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451" name="Rectangle 3427"/>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524" name="Group 3500"/>
              <p:cNvGrpSpPr>
                <a:grpSpLocks/>
              </p:cNvGrpSpPr>
              <p:nvPr/>
            </p:nvGrpSpPr>
            <p:grpSpPr bwMode="auto">
              <a:xfrm>
                <a:off x="2720" y="1393"/>
                <a:ext cx="499" cy="363"/>
                <a:chOff x="2720" y="1393"/>
                <a:chExt cx="499" cy="363"/>
              </a:xfrm>
            </p:grpSpPr>
            <p:sp>
              <p:nvSpPr>
                <p:cNvPr id="4452" name="Rectangle 3428"/>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3" name="Freeform 3429"/>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4" name="Rectangle 3430"/>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5" name="Rectangle 3431"/>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6" name="Rectangle 3432"/>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7" name="Rectangle 3433"/>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8" name="Rectangle 3434"/>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9" name="Rectangle 3435"/>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0" name="Rectangle 3436"/>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1" name="Rectangle 3437"/>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2" name="Rectangle 3438"/>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3" name="Rectangle 3439"/>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4" name="Rectangle 3440"/>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5" name="Rectangle 3441"/>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6" name="Rectangle 3442"/>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7" name="Rectangle 3443"/>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8" name="Rectangle 3444"/>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9" name="Rectangle 3445"/>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0" name="Rectangle 3446"/>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1" name="Rectangle 3447"/>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2" name="Rectangle 3448"/>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3" name="Rectangle 3449"/>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4" name="Rectangle 3450"/>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5" name="Rectangle 3451"/>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6" name="Rectangle 3452"/>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7" name="Rectangle 3453"/>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8" name="Rectangle 3454"/>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9" name="Rectangle 3455"/>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0" name="Rectangle 3456"/>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1" name="Rectangle 3457"/>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2" name="Rectangle 3458"/>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3" name="Rectangle 3459"/>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4" name="Rectangle 3460"/>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5" name="Rectangle 3461"/>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6" name="Rectangle 3462"/>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7" name="Rectangle 3463"/>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8" name="Rectangle 3464"/>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9" name="Rectangle 3465"/>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0" name="Rectangle 3466"/>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1" name="Rectangle 3467"/>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2" name="Rectangle 3468"/>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3" name="Rectangle 3469"/>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4" name="Rectangle 3470"/>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5" name="Rectangle 3471"/>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6" name="Rectangle 3472"/>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7" name="Rectangle 3473"/>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8" name="Rectangle 3474"/>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9" name="Rectangle 3475"/>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0" name="Rectangle 3476"/>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1" name="Rectangle 3477"/>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2" name="Rectangle 3478"/>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3" name="Rectangle 3479"/>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4" name="Rectangle 3480"/>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5" name="Rectangle 3481"/>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6" name="Rectangle 3482"/>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7" name="Rectangle 3483"/>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8" name="Rectangle 3484"/>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9" name="Rectangle 3485"/>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0" name="Rectangle 3486"/>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1" name="Rectangle 3487"/>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2" name="Rectangle 3488"/>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3" name="Rectangle 3489"/>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4" name="Rectangle 3490"/>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5" name="Rectangle 3491"/>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6" name="Rectangle 3492"/>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7" name="Rectangle 3493"/>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8" name="Rectangle 3494"/>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9" name="Rectangle 3495"/>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0" name="Rectangle 3496"/>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1" name="Rectangle 3497"/>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2" name="Rectangle 3498"/>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3" name="Rectangle 3499"/>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525" name="Rectangle 3501"/>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526" name="Rectangle 3502"/>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565" name="Group 3541"/>
              <p:cNvGrpSpPr>
                <a:grpSpLocks/>
              </p:cNvGrpSpPr>
              <p:nvPr/>
            </p:nvGrpSpPr>
            <p:grpSpPr bwMode="auto">
              <a:xfrm>
                <a:off x="2720" y="1393"/>
                <a:ext cx="491" cy="114"/>
                <a:chOff x="2720" y="1393"/>
                <a:chExt cx="491" cy="114"/>
              </a:xfrm>
            </p:grpSpPr>
            <p:sp>
              <p:nvSpPr>
                <p:cNvPr id="4527" name="Rectangle 3503"/>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8" name="Rectangle 3504"/>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9" name="Rectangle 3505"/>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0" name="Rectangle 3506"/>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1" name="Rectangle 3507"/>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2" name="Rectangle 3508"/>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3" name="Rectangle 3509"/>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4" name="Rectangle 3510"/>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5" name="Rectangle 3511"/>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6" name="Rectangle 3512"/>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7" name="Rectangle 3513"/>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8" name="Rectangle 3514"/>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9" name="Rectangle 3515"/>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0" name="Rectangle 3516"/>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1" name="Rectangle 3517"/>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2" name="Rectangle 3518"/>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3" name="Rectangle 3519"/>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4" name="Rectangle 3520"/>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5" name="Rectangle 3521"/>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6" name="Rectangle 3522"/>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7" name="Rectangle 3523"/>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8" name="Rectangle 3524"/>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9" name="Rectangle 3525"/>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0" name="Rectangle 3526"/>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1" name="Rectangle 3527"/>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2" name="Rectangle 3528"/>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3" name="Rectangle 3529"/>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4" name="Rectangle 3530"/>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5" name="Rectangle 3531"/>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6" name="Rectangle 3532"/>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7" name="Rectangle 3533"/>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8" name="Rectangle 3534"/>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9" name="Rectangle 3535"/>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0" name="Rectangle 3536"/>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1" name="Rectangle 3537"/>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2" name="Rectangle 3538"/>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3" name="Rectangle 3539"/>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4" name="Rectangle 3540"/>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566" name="Rectangle 3542"/>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567" name="Rectangle 3543"/>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640" name="Group 3616"/>
              <p:cNvGrpSpPr>
                <a:grpSpLocks/>
              </p:cNvGrpSpPr>
              <p:nvPr/>
            </p:nvGrpSpPr>
            <p:grpSpPr bwMode="auto">
              <a:xfrm>
                <a:off x="2720" y="1393"/>
                <a:ext cx="499" cy="363"/>
                <a:chOff x="2720" y="1393"/>
                <a:chExt cx="499" cy="363"/>
              </a:xfrm>
            </p:grpSpPr>
            <p:sp>
              <p:nvSpPr>
                <p:cNvPr id="4568" name="Rectangle 3544"/>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9" name="Freeform 3545"/>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0" name="Rectangle 3546"/>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1" name="Rectangle 3547"/>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2" name="Rectangle 3548"/>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3" name="Rectangle 3549"/>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4" name="Rectangle 3550"/>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5" name="Rectangle 3551"/>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6" name="Rectangle 3552"/>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7" name="Rectangle 3553"/>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8" name="Rectangle 3554"/>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9" name="Rectangle 3555"/>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0" name="Rectangle 3556"/>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1" name="Rectangle 3557"/>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2" name="Rectangle 3558"/>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3" name="Rectangle 3559"/>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4" name="Rectangle 3560"/>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5" name="Rectangle 3561"/>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6" name="Rectangle 3562"/>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7" name="Rectangle 3563"/>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8" name="Rectangle 3564"/>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9" name="Rectangle 3565"/>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0" name="Rectangle 3566"/>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1" name="Rectangle 3567"/>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2" name="Rectangle 3568"/>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3" name="Rectangle 3569"/>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4" name="Rectangle 3570"/>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5" name="Rectangle 3571"/>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6" name="Rectangle 3572"/>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7" name="Rectangle 3573"/>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8" name="Rectangle 3574"/>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9" name="Rectangle 3575"/>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0" name="Rectangle 3576"/>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1" name="Rectangle 3577"/>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2" name="Rectangle 3578"/>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3" name="Rectangle 3579"/>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4" name="Rectangle 3580"/>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5" name="Rectangle 3581"/>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6" name="Rectangle 3582"/>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7" name="Rectangle 3583"/>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8" name="Rectangle 3584"/>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9" name="Rectangle 3585"/>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0" name="Rectangle 3586"/>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1" name="Rectangle 3587"/>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2" name="Rectangle 3588"/>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3" name="Rectangle 3589"/>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4" name="Rectangle 3590"/>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5" name="Rectangle 3591"/>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6" name="Rectangle 3592"/>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7" name="Rectangle 3593"/>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8" name="Rectangle 3594"/>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9" name="Rectangle 3595"/>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0" name="Rectangle 3596"/>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1" name="Rectangle 3597"/>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2" name="Rectangle 3598"/>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3" name="Rectangle 3599"/>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4" name="Rectangle 3600"/>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5" name="Rectangle 3601"/>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6" name="Rectangle 3602"/>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7" name="Rectangle 3603"/>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8" name="Rectangle 3604"/>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9" name="Rectangle 3605"/>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0" name="Rectangle 3606"/>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1" name="Rectangle 3607"/>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2" name="Rectangle 3608"/>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3" name="Rectangle 3609"/>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4" name="Rectangle 3610"/>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5" name="Rectangle 3611"/>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6" name="Rectangle 3612"/>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7" name="Rectangle 3613"/>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8" name="Rectangle 3614"/>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9" name="Rectangle 3615"/>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641" name="Rectangle 3617"/>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642" name="Rectangle 3618"/>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681" name="Group 3657"/>
              <p:cNvGrpSpPr>
                <a:grpSpLocks/>
              </p:cNvGrpSpPr>
              <p:nvPr/>
            </p:nvGrpSpPr>
            <p:grpSpPr bwMode="auto">
              <a:xfrm>
                <a:off x="2720" y="1393"/>
                <a:ext cx="491" cy="114"/>
                <a:chOff x="2720" y="1393"/>
                <a:chExt cx="491" cy="114"/>
              </a:xfrm>
            </p:grpSpPr>
            <p:sp>
              <p:nvSpPr>
                <p:cNvPr id="4643" name="Rectangle 3619"/>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4" name="Rectangle 3620"/>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5" name="Rectangle 3621"/>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6" name="Rectangle 3622"/>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7" name="Rectangle 3623"/>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8" name="Rectangle 3624"/>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9" name="Rectangle 3625"/>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0" name="Rectangle 3626"/>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1" name="Rectangle 3627"/>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2" name="Rectangle 3628"/>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3" name="Rectangle 3629"/>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4" name="Rectangle 3630"/>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5" name="Rectangle 3631"/>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6" name="Rectangle 3632"/>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7" name="Rectangle 3633"/>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8" name="Rectangle 3634"/>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9" name="Rectangle 3635"/>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0" name="Rectangle 3636"/>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1" name="Rectangle 3637"/>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2" name="Rectangle 3638"/>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3" name="Rectangle 3639"/>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4" name="Rectangle 3640"/>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5" name="Rectangle 3641"/>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6" name="Rectangle 3642"/>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7" name="Rectangle 3643"/>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8" name="Rectangle 3644"/>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9" name="Rectangle 3645"/>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0" name="Rectangle 3646"/>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1" name="Rectangle 3647"/>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2" name="Rectangle 3648"/>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3" name="Rectangle 3649"/>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4" name="Rectangle 3650"/>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5" name="Rectangle 3651"/>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6" name="Rectangle 3652"/>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7" name="Rectangle 3653"/>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8" name="Rectangle 3654"/>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9" name="Rectangle 3655"/>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0" name="Rectangle 3656"/>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54" name="Group 3730"/>
              <p:cNvGrpSpPr>
                <a:grpSpLocks/>
              </p:cNvGrpSpPr>
              <p:nvPr/>
            </p:nvGrpSpPr>
            <p:grpSpPr bwMode="auto">
              <a:xfrm>
                <a:off x="3085" y="1605"/>
                <a:ext cx="341" cy="219"/>
                <a:chOff x="3085" y="1605"/>
                <a:chExt cx="341" cy="219"/>
              </a:xfrm>
            </p:grpSpPr>
            <p:sp>
              <p:nvSpPr>
                <p:cNvPr id="4682" name="Rectangle 3658"/>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3" name="Freeform 3659"/>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4" name="Rectangle 366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5" name="Rectangle 3661"/>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6" name="Rectangle 3662"/>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7" name="Rectangle 3663"/>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8" name="Rectangle 3664"/>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9" name="Rectangle 3665"/>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0" name="Rectangle 3666"/>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1" name="Rectangle 3667"/>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2" name="Rectangle 3668"/>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3" name="Rectangle 3669"/>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4" name="Rectangle 3670"/>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5" name="Rectangle 3671"/>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6" name="Rectangle 3672"/>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7" name="Rectangle 3673"/>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8" name="Rectangle 3674"/>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9" name="Rectangle 3675"/>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0" name="Rectangle 3676"/>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1" name="Rectangle 3677"/>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2" name="Rectangle 3678"/>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3" name="Rectangle 3679"/>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4" name="Rectangle 3680"/>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5" name="Rectangle 3681"/>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6" name="Rectangle 3682"/>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7" name="Rectangle 3683"/>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8" name="Rectangle 3684"/>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9" name="Rectangle 3685"/>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0" name="Rectangle 3686"/>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1" name="Rectangle 3687"/>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2" name="Rectangle 3688"/>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3" name="Rectangle 3689"/>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4" name="Rectangle 3690"/>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5" name="Rectangle 3691"/>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6" name="Rectangle 3692"/>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7" name="Rectangle 3693"/>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8" name="Rectangle 3694"/>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9" name="Rectangle 3695"/>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0" name="Rectangle 3696"/>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1" name="Rectangle 3697"/>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2" name="Rectangle 3698"/>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3" name="Rectangle 3699"/>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4" name="Rectangle 3700"/>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5" name="Rectangle 3701"/>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6" name="Rectangle 3702"/>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7" name="Rectangle 3703"/>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8" name="Rectangle 3704"/>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9" name="Rectangle 3705"/>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0" name="Rectangle 3706"/>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1" name="Rectangle 3707"/>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2" name="Rectangle 3708"/>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3" name="Rectangle 3709"/>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4" name="Rectangle 3710"/>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5" name="Rectangle 3711"/>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6" name="Rectangle 3712"/>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7" name="Rectangle 3713"/>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8" name="Rectangle 3714"/>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9" name="Rectangle 3715"/>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0" name="Rectangle 3716"/>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1" name="Rectangle 3717"/>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2" name="Rectangle 3718"/>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3" name="Rectangle 3719"/>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4" name="Rectangle 3720"/>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5" name="Rectangle 3721"/>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6" name="Rectangle 3722"/>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7" name="Rectangle 3723"/>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8" name="Rectangle 3724"/>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9" name="Rectangle 3725"/>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0" name="Rectangle 3726"/>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1" name="Rectangle 3727"/>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2" name="Rectangle 3728"/>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3" name="Rectangle 3729"/>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93" name="Group 3769"/>
              <p:cNvGrpSpPr>
                <a:grpSpLocks/>
              </p:cNvGrpSpPr>
              <p:nvPr/>
            </p:nvGrpSpPr>
            <p:grpSpPr bwMode="auto">
              <a:xfrm>
                <a:off x="3085" y="1605"/>
                <a:ext cx="333" cy="68"/>
                <a:chOff x="3085" y="1605"/>
                <a:chExt cx="333" cy="68"/>
              </a:xfrm>
            </p:grpSpPr>
            <p:sp>
              <p:nvSpPr>
                <p:cNvPr id="4755" name="Rectangle 3731"/>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6" name="Rectangle 3732"/>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7" name="Rectangle 3733"/>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8" name="Rectangle 3734"/>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9" name="Rectangle 3735"/>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0" name="Rectangle 3736"/>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1" name="Rectangle 3737"/>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2" name="Rectangle 3738"/>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3" name="Rectangle 3739"/>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4" name="Rectangle 3740"/>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5" name="Rectangle 3741"/>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6" name="Rectangle 3742"/>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7" name="Rectangle 3743"/>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8" name="Rectangle 3744"/>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9" name="Rectangle 3745"/>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0" name="Rectangle 3746"/>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1" name="Rectangle 3747"/>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2" name="Rectangle 3748"/>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3" name="Rectangle 3749"/>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4" name="Rectangle 3750"/>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5" name="Rectangle 3751"/>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6" name="Rectangle 3752"/>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7" name="Rectangle 3753"/>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8" name="Rectangle 3754"/>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9" name="Rectangle 3755"/>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0" name="Rectangle 3756"/>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1" name="Rectangle 3757"/>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2" name="Rectangle 3758"/>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3" name="Rectangle 3759"/>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4" name="Rectangle 3760"/>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5" name="Rectangle 3761"/>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6" name="Rectangle 3762"/>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7" name="Rectangle 3763"/>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8" name="Rectangle 3764"/>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9" name="Rectangle 3765"/>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0" name="Rectangle 3766"/>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1" name="Rectangle 3767"/>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2" name="Rectangle 3768"/>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66" name="Group 3842"/>
              <p:cNvGrpSpPr>
                <a:grpSpLocks/>
              </p:cNvGrpSpPr>
              <p:nvPr/>
            </p:nvGrpSpPr>
            <p:grpSpPr bwMode="auto">
              <a:xfrm>
                <a:off x="3085" y="1605"/>
                <a:ext cx="341" cy="219"/>
                <a:chOff x="3085" y="1605"/>
                <a:chExt cx="341" cy="219"/>
              </a:xfrm>
            </p:grpSpPr>
            <p:sp>
              <p:nvSpPr>
                <p:cNvPr id="4794" name="Rectangle 377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5" name="Freeform 3771"/>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6" name="Rectangle 3772"/>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7" name="Rectangle 3773"/>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8" name="Rectangle 3774"/>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9" name="Rectangle 3775"/>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0" name="Rectangle 3776"/>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1" name="Rectangle 3777"/>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2" name="Rectangle 3778"/>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3" name="Rectangle 3779"/>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4" name="Rectangle 3780"/>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5" name="Rectangle 3781"/>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6" name="Rectangle 3782"/>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7" name="Rectangle 3783"/>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8" name="Rectangle 3784"/>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9" name="Rectangle 3785"/>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0" name="Rectangle 3786"/>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1" name="Rectangle 3787"/>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2" name="Rectangle 3788"/>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3" name="Rectangle 3789"/>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4" name="Rectangle 3790"/>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5" name="Rectangle 3791"/>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6" name="Rectangle 3792"/>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7" name="Rectangle 3793"/>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8" name="Rectangle 3794"/>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9" name="Rectangle 3795"/>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0" name="Rectangle 3796"/>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1" name="Rectangle 3797"/>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2" name="Rectangle 3798"/>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3" name="Rectangle 3799"/>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4" name="Rectangle 3800"/>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5" name="Rectangle 3801"/>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6" name="Rectangle 3802"/>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7" name="Rectangle 3803"/>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8" name="Rectangle 3804"/>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9" name="Rectangle 3805"/>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0" name="Rectangle 3806"/>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1" name="Rectangle 3807"/>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2" name="Rectangle 3808"/>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3" name="Rectangle 3809"/>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4" name="Rectangle 3810"/>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5" name="Rectangle 3811"/>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6" name="Rectangle 3812"/>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7" name="Rectangle 3813"/>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8" name="Rectangle 3814"/>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9" name="Rectangle 3815"/>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0" name="Rectangle 3816"/>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1" name="Rectangle 3817"/>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2" name="Rectangle 3818"/>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3" name="Rectangle 3819"/>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4" name="Rectangle 3820"/>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5" name="Rectangle 3821"/>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6" name="Rectangle 3822"/>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7" name="Rectangle 3823"/>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8" name="Rectangle 3824"/>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9" name="Rectangle 3825"/>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0" name="Rectangle 3826"/>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1" name="Rectangle 3827"/>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2" name="Rectangle 3828"/>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3" name="Rectangle 3829"/>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4" name="Rectangle 3830"/>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5" name="Rectangle 3831"/>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6" name="Rectangle 3832"/>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7" name="Rectangle 3833"/>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8" name="Rectangle 3834"/>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9" name="Rectangle 3835"/>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0" name="Rectangle 3836"/>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1" name="Rectangle 3837"/>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2" name="Rectangle 3838"/>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3" name="Rectangle 3839"/>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4" name="Rectangle 3840"/>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5" name="Rectangle 3841"/>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05" name="Group 3881"/>
              <p:cNvGrpSpPr>
                <a:grpSpLocks/>
              </p:cNvGrpSpPr>
              <p:nvPr/>
            </p:nvGrpSpPr>
            <p:grpSpPr bwMode="auto">
              <a:xfrm>
                <a:off x="3085" y="1605"/>
                <a:ext cx="333" cy="68"/>
                <a:chOff x="3085" y="1605"/>
                <a:chExt cx="333" cy="68"/>
              </a:xfrm>
            </p:grpSpPr>
            <p:sp>
              <p:nvSpPr>
                <p:cNvPr id="4867" name="Rectangle 3843"/>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8" name="Rectangle 3844"/>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9" name="Rectangle 3845"/>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0" name="Rectangle 3846"/>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1" name="Rectangle 3847"/>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2" name="Rectangle 3848"/>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3" name="Rectangle 3849"/>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4" name="Rectangle 3850"/>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5" name="Rectangle 3851"/>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6" name="Rectangle 3852"/>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7" name="Rectangle 3853"/>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8" name="Rectangle 3854"/>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9" name="Rectangle 3855"/>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0" name="Rectangle 3856"/>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1" name="Rectangle 3857"/>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2" name="Rectangle 3858"/>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3" name="Rectangle 3859"/>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4" name="Rectangle 3860"/>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5" name="Rectangle 3861"/>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6" name="Rectangle 3862"/>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7" name="Rectangle 3863"/>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8" name="Rectangle 3864"/>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9" name="Rectangle 3865"/>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0" name="Rectangle 3866"/>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1" name="Rectangle 3867"/>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2" name="Rectangle 3868"/>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3" name="Rectangle 3869"/>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4" name="Rectangle 3870"/>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5" name="Rectangle 3871"/>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6" name="Rectangle 3872"/>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7" name="Rectangle 3873"/>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8" name="Rectangle 3874"/>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9" name="Rectangle 3875"/>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0" name="Rectangle 3876"/>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1" name="Rectangle 3877"/>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2" name="Rectangle 3878"/>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3" name="Rectangle 3879"/>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4" name="Rectangle 3880"/>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11" name="Group 3887"/>
              <p:cNvGrpSpPr>
                <a:grpSpLocks/>
              </p:cNvGrpSpPr>
              <p:nvPr/>
            </p:nvGrpSpPr>
            <p:grpSpPr bwMode="auto">
              <a:xfrm>
                <a:off x="3022" y="1715"/>
                <a:ext cx="137" cy="295"/>
                <a:chOff x="3022" y="1715"/>
                <a:chExt cx="137" cy="295"/>
              </a:xfrm>
            </p:grpSpPr>
            <p:sp>
              <p:nvSpPr>
                <p:cNvPr id="4906" name="Rectangle 3882"/>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7" name="Freeform 3883"/>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8" name="Rectangle 3884"/>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9" name="Freeform 3885"/>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0" name="Freeform 3886"/>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12" name="Rectangle 3888"/>
              <p:cNvSpPr>
                <a:spLocks noChangeArrowheads="1"/>
              </p:cNvSpPr>
              <p:nvPr/>
            </p:nvSpPr>
            <p:spPr bwMode="auto">
              <a:xfrm>
                <a:off x="1053" y="1699"/>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4913" name="Rectangle 3889"/>
              <p:cNvSpPr>
                <a:spLocks noChangeArrowheads="1"/>
              </p:cNvSpPr>
              <p:nvPr/>
            </p:nvSpPr>
            <p:spPr bwMode="auto">
              <a:xfrm>
                <a:off x="1181" y="169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4914" name="Rectangle 3890"/>
              <p:cNvSpPr>
                <a:spLocks noChangeArrowheads="1"/>
              </p:cNvSpPr>
              <p:nvPr/>
            </p:nvSpPr>
            <p:spPr bwMode="auto">
              <a:xfrm>
                <a:off x="1204" y="169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4915" name="Rectangle 3891"/>
              <p:cNvSpPr>
                <a:spLocks noChangeArrowheads="1"/>
              </p:cNvSpPr>
              <p:nvPr/>
            </p:nvSpPr>
            <p:spPr bwMode="auto">
              <a:xfrm>
                <a:off x="968" y="177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4921" name="Group 3897"/>
              <p:cNvGrpSpPr>
                <a:grpSpLocks/>
              </p:cNvGrpSpPr>
              <p:nvPr/>
            </p:nvGrpSpPr>
            <p:grpSpPr bwMode="auto">
              <a:xfrm>
                <a:off x="696" y="1209"/>
                <a:ext cx="1053" cy="634"/>
                <a:chOff x="696" y="1209"/>
                <a:chExt cx="1053" cy="634"/>
              </a:xfrm>
            </p:grpSpPr>
            <p:sp>
              <p:nvSpPr>
                <p:cNvPr id="4919" name="Freeform 3895"/>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 name="Rectangle 3892"/>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7" name="Freeform 3893"/>
                <p:cNvSpPr>
                  <a:spLocks/>
                </p:cNvSpPr>
                <p:nvPr/>
              </p:nvSpPr>
              <p:spPr bwMode="auto">
                <a:xfrm>
                  <a:off x="712" y="1224"/>
                  <a:ext cx="1036" cy="618"/>
                </a:xfrm>
                <a:custGeom>
                  <a:avLst/>
                  <a:gdLst/>
                  <a:ahLst/>
                  <a:cxnLst>
                    <a:cxn ang="0">
                      <a:pos x="697" y="0"/>
                    </a:cxn>
                    <a:cxn ang="0">
                      <a:pos x="0" y="696"/>
                    </a:cxn>
                    <a:cxn ang="0">
                      <a:pos x="0" y="10553"/>
                    </a:cxn>
                    <a:cxn ang="0">
                      <a:pos x="697" y="11250"/>
                    </a:cxn>
                    <a:cxn ang="0">
                      <a:pos x="17054" y="11250"/>
                    </a:cxn>
                    <a:cxn ang="0">
                      <a:pos x="17750" y="10553"/>
                    </a:cxn>
                    <a:cxn ang="0">
                      <a:pos x="17750" y="696"/>
                    </a:cxn>
                    <a:cxn ang="0">
                      <a:pos x="17054" y="0"/>
                    </a:cxn>
                    <a:cxn ang="0">
                      <a:pos x="697" y="0"/>
                    </a:cxn>
                  </a:cxnLst>
                  <a:rect l="0" t="0" r="r" b="b"/>
                  <a:pathLst>
                    <a:path w="17750" h="11250">
                      <a:moveTo>
                        <a:pt x="697" y="0"/>
                      </a:moveTo>
                      <a:cubicBezTo>
                        <a:pt x="312" y="0"/>
                        <a:pt x="0" y="312"/>
                        <a:pt x="0" y="696"/>
                      </a:cubicBezTo>
                      <a:lnTo>
                        <a:pt x="0" y="10553"/>
                      </a:lnTo>
                      <a:cubicBezTo>
                        <a:pt x="0" y="10938"/>
                        <a:pt x="312" y="11250"/>
                        <a:pt x="697" y="11250"/>
                      </a:cubicBezTo>
                      <a:lnTo>
                        <a:pt x="17054" y="11250"/>
                      </a:lnTo>
                      <a:cubicBezTo>
                        <a:pt x="17438" y="11250"/>
                        <a:pt x="17750" y="10938"/>
                        <a:pt x="17750" y="10553"/>
                      </a:cubicBezTo>
                      <a:lnTo>
                        <a:pt x="17750" y="696"/>
                      </a:lnTo>
                      <a:cubicBezTo>
                        <a:pt x="17750" y="312"/>
                        <a:pt x="17438" y="0"/>
                        <a:pt x="17054" y="0"/>
                      </a:cubicBezTo>
                      <a:lnTo>
                        <a:pt x="69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 name="Rectangle 3894"/>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0" name="Freeform 3896"/>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22" name="Rectangle 3898"/>
              <p:cNvSpPr>
                <a:spLocks noChangeArrowheads="1"/>
              </p:cNvSpPr>
              <p:nvPr/>
            </p:nvSpPr>
            <p:spPr bwMode="auto">
              <a:xfrm>
                <a:off x="1037" y="1684"/>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4923" name="Rectangle 3899"/>
              <p:cNvSpPr>
                <a:spLocks noChangeArrowheads="1"/>
              </p:cNvSpPr>
              <p:nvPr/>
            </p:nvSpPr>
            <p:spPr bwMode="auto">
              <a:xfrm>
                <a:off x="1165" y="168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4924" name="Rectangle 3900"/>
              <p:cNvSpPr>
                <a:spLocks noChangeArrowheads="1"/>
              </p:cNvSpPr>
              <p:nvPr/>
            </p:nvSpPr>
            <p:spPr bwMode="auto">
              <a:xfrm>
                <a:off x="1188" y="168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4925" name="Rectangle 3901"/>
              <p:cNvSpPr>
                <a:spLocks noChangeArrowheads="1"/>
              </p:cNvSpPr>
              <p:nvPr/>
            </p:nvSpPr>
            <p:spPr bwMode="auto">
              <a:xfrm>
                <a:off x="952" y="175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4951" name="Group 3927"/>
              <p:cNvGrpSpPr>
                <a:grpSpLocks/>
              </p:cNvGrpSpPr>
              <p:nvPr/>
            </p:nvGrpSpPr>
            <p:grpSpPr bwMode="auto">
              <a:xfrm>
                <a:off x="934" y="1434"/>
                <a:ext cx="182" cy="117"/>
                <a:chOff x="934" y="1434"/>
                <a:chExt cx="182" cy="117"/>
              </a:xfrm>
            </p:grpSpPr>
            <p:grpSp>
              <p:nvGrpSpPr>
                <p:cNvPr id="4928" name="Group 3904"/>
                <p:cNvGrpSpPr>
                  <a:grpSpLocks/>
                </p:cNvGrpSpPr>
                <p:nvPr/>
              </p:nvGrpSpPr>
              <p:grpSpPr bwMode="auto">
                <a:xfrm>
                  <a:off x="934" y="1434"/>
                  <a:ext cx="174" cy="109"/>
                  <a:chOff x="934" y="1434"/>
                  <a:chExt cx="174" cy="109"/>
                </a:xfrm>
              </p:grpSpPr>
              <p:sp>
                <p:nvSpPr>
                  <p:cNvPr id="4926" name="Freeform 390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7" name="Freeform 390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34" name="Group 3910"/>
                <p:cNvGrpSpPr>
                  <a:grpSpLocks/>
                </p:cNvGrpSpPr>
                <p:nvPr/>
              </p:nvGrpSpPr>
              <p:grpSpPr bwMode="auto">
                <a:xfrm>
                  <a:off x="934" y="1434"/>
                  <a:ext cx="182" cy="117"/>
                  <a:chOff x="934" y="1434"/>
                  <a:chExt cx="182" cy="117"/>
                </a:xfrm>
              </p:grpSpPr>
              <p:sp>
                <p:nvSpPr>
                  <p:cNvPr id="4929" name="Rectangle 3905"/>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30" name="Freeform 3906"/>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1" name="Rectangle 3907"/>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32" name="Freeform 390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3" name="Freeform 3909"/>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35" name="Freeform 3911"/>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938" name="Group 3914"/>
                <p:cNvGrpSpPr>
                  <a:grpSpLocks/>
                </p:cNvGrpSpPr>
                <p:nvPr/>
              </p:nvGrpSpPr>
              <p:grpSpPr bwMode="auto">
                <a:xfrm>
                  <a:off x="934" y="1458"/>
                  <a:ext cx="133" cy="29"/>
                  <a:chOff x="934" y="1458"/>
                  <a:chExt cx="133" cy="29"/>
                </a:xfrm>
              </p:grpSpPr>
              <p:sp>
                <p:nvSpPr>
                  <p:cNvPr id="4936" name="Freeform 3912"/>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7" name="Freeform 3913"/>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39" name="Freeform 3915"/>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0" name="Freeform 3916"/>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943" name="Group 3919"/>
                <p:cNvGrpSpPr>
                  <a:grpSpLocks/>
                </p:cNvGrpSpPr>
                <p:nvPr/>
              </p:nvGrpSpPr>
              <p:grpSpPr bwMode="auto">
                <a:xfrm>
                  <a:off x="1057" y="1487"/>
                  <a:ext cx="22" cy="31"/>
                  <a:chOff x="1057" y="1487"/>
                  <a:chExt cx="22" cy="31"/>
                </a:xfrm>
              </p:grpSpPr>
              <p:sp>
                <p:nvSpPr>
                  <p:cNvPr id="4941" name="Freeform 3917"/>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2" name="Freeform 3918"/>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46" name="Group 3922"/>
                <p:cNvGrpSpPr>
                  <a:grpSpLocks/>
                </p:cNvGrpSpPr>
                <p:nvPr/>
              </p:nvGrpSpPr>
              <p:grpSpPr bwMode="auto">
                <a:xfrm>
                  <a:off x="960" y="1487"/>
                  <a:ext cx="110" cy="38"/>
                  <a:chOff x="960" y="1487"/>
                  <a:chExt cx="110" cy="38"/>
                </a:xfrm>
              </p:grpSpPr>
              <p:sp>
                <p:nvSpPr>
                  <p:cNvPr id="4944" name="Freeform 3920"/>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5" name="Freeform 3921"/>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49" name="Group 3925"/>
                <p:cNvGrpSpPr>
                  <a:grpSpLocks/>
                </p:cNvGrpSpPr>
                <p:nvPr/>
              </p:nvGrpSpPr>
              <p:grpSpPr bwMode="auto">
                <a:xfrm>
                  <a:off x="1097" y="1463"/>
                  <a:ext cx="4" cy="11"/>
                  <a:chOff x="1097" y="1463"/>
                  <a:chExt cx="4" cy="11"/>
                </a:xfrm>
              </p:grpSpPr>
              <p:sp>
                <p:nvSpPr>
                  <p:cNvPr id="4947" name="Rectangle 3923"/>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48" name="Rectangle 3924"/>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950" name="Freeform 3926"/>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82" name="Group 3958"/>
              <p:cNvGrpSpPr>
                <a:grpSpLocks/>
              </p:cNvGrpSpPr>
              <p:nvPr/>
            </p:nvGrpSpPr>
            <p:grpSpPr bwMode="auto">
              <a:xfrm>
                <a:off x="972" y="1180"/>
                <a:ext cx="280" cy="206"/>
                <a:chOff x="972" y="1180"/>
                <a:chExt cx="280" cy="206"/>
              </a:xfrm>
            </p:grpSpPr>
            <p:grpSp>
              <p:nvGrpSpPr>
                <p:cNvPr id="4957" name="Group 3933"/>
                <p:cNvGrpSpPr>
                  <a:grpSpLocks/>
                </p:cNvGrpSpPr>
                <p:nvPr/>
              </p:nvGrpSpPr>
              <p:grpSpPr bwMode="auto">
                <a:xfrm>
                  <a:off x="1014" y="1180"/>
                  <a:ext cx="190" cy="132"/>
                  <a:chOff x="1014" y="1180"/>
                  <a:chExt cx="190" cy="132"/>
                </a:xfrm>
              </p:grpSpPr>
              <p:sp>
                <p:nvSpPr>
                  <p:cNvPr id="4952" name="Rectangle 3928"/>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953" name="Picture 3929"/>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4954" name="Rectangle 3930"/>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55" name="Rectangle 3931"/>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56" name="Rectangle 3932"/>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60" name="Group 3936"/>
                <p:cNvGrpSpPr>
                  <a:grpSpLocks/>
                </p:cNvGrpSpPr>
                <p:nvPr/>
              </p:nvGrpSpPr>
              <p:grpSpPr bwMode="auto">
                <a:xfrm>
                  <a:off x="972" y="1319"/>
                  <a:ext cx="264" cy="44"/>
                  <a:chOff x="972" y="1319"/>
                  <a:chExt cx="264" cy="44"/>
                </a:xfrm>
              </p:grpSpPr>
              <p:sp>
                <p:nvSpPr>
                  <p:cNvPr id="4958" name="Freeform 3934"/>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9" name="Freeform 3935"/>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66" name="Group 3942"/>
                <p:cNvGrpSpPr>
                  <a:grpSpLocks/>
                </p:cNvGrpSpPr>
                <p:nvPr/>
              </p:nvGrpSpPr>
              <p:grpSpPr bwMode="auto">
                <a:xfrm>
                  <a:off x="972" y="1363"/>
                  <a:ext cx="280" cy="23"/>
                  <a:chOff x="972" y="1363"/>
                  <a:chExt cx="280" cy="23"/>
                </a:xfrm>
              </p:grpSpPr>
              <p:sp>
                <p:nvSpPr>
                  <p:cNvPr id="4961" name="Rectangle 3937"/>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962" name="Picture 3938"/>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4963" name="Rectangle 3939"/>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4" name="Rectangle 3940"/>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5" name="Rectangle 3941"/>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69" name="Group 3945"/>
                <p:cNvGrpSpPr>
                  <a:grpSpLocks/>
                </p:cNvGrpSpPr>
                <p:nvPr/>
              </p:nvGrpSpPr>
              <p:grpSpPr bwMode="auto">
                <a:xfrm>
                  <a:off x="1024" y="1193"/>
                  <a:ext cx="163" cy="103"/>
                  <a:chOff x="1024" y="1193"/>
                  <a:chExt cx="163" cy="103"/>
                </a:xfrm>
              </p:grpSpPr>
              <p:pic>
                <p:nvPicPr>
                  <p:cNvPr id="4967" name="Picture 3943"/>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4968" name="Rectangle 3944"/>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72" name="Group 3948"/>
                <p:cNvGrpSpPr>
                  <a:grpSpLocks/>
                </p:cNvGrpSpPr>
                <p:nvPr/>
              </p:nvGrpSpPr>
              <p:grpSpPr bwMode="auto">
                <a:xfrm>
                  <a:off x="1008" y="1323"/>
                  <a:ext cx="193" cy="5"/>
                  <a:chOff x="1008" y="1323"/>
                  <a:chExt cx="193" cy="5"/>
                </a:xfrm>
              </p:grpSpPr>
              <p:sp>
                <p:nvSpPr>
                  <p:cNvPr id="4970" name="Freeform 3946"/>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1" name="Freeform 3947"/>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75" name="Group 3951"/>
                <p:cNvGrpSpPr>
                  <a:grpSpLocks/>
                </p:cNvGrpSpPr>
                <p:nvPr/>
              </p:nvGrpSpPr>
              <p:grpSpPr bwMode="auto">
                <a:xfrm>
                  <a:off x="1044" y="1348"/>
                  <a:ext cx="121" cy="6"/>
                  <a:chOff x="1044" y="1348"/>
                  <a:chExt cx="121" cy="6"/>
                </a:xfrm>
              </p:grpSpPr>
              <p:sp>
                <p:nvSpPr>
                  <p:cNvPr id="4973" name="Freeform 3949"/>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4" name="Freeform 3950"/>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78" name="Group 3954"/>
                <p:cNvGrpSpPr>
                  <a:grpSpLocks/>
                </p:cNvGrpSpPr>
                <p:nvPr/>
              </p:nvGrpSpPr>
              <p:grpSpPr bwMode="auto">
                <a:xfrm>
                  <a:off x="1002" y="1331"/>
                  <a:ext cx="206" cy="5"/>
                  <a:chOff x="1002" y="1331"/>
                  <a:chExt cx="206" cy="5"/>
                </a:xfrm>
              </p:grpSpPr>
              <p:sp>
                <p:nvSpPr>
                  <p:cNvPr id="4976" name="Freeform 3952"/>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7" name="Freeform 3953"/>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81" name="Group 3957"/>
                <p:cNvGrpSpPr>
                  <a:grpSpLocks/>
                </p:cNvGrpSpPr>
                <p:nvPr/>
              </p:nvGrpSpPr>
              <p:grpSpPr bwMode="auto">
                <a:xfrm>
                  <a:off x="995" y="1340"/>
                  <a:ext cx="221" cy="5"/>
                  <a:chOff x="995" y="1340"/>
                  <a:chExt cx="221" cy="5"/>
                </a:xfrm>
              </p:grpSpPr>
              <p:sp>
                <p:nvSpPr>
                  <p:cNvPr id="4979" name="Freeform 3955"/>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0" name="Freeform 3956"/>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995" name="Group 3971"/>
              <p:cNvGrpSpPr>
                <a:grpSpLocks/>
              </p:cNvGrpSpPr>
              <p:nvPr/>
            </p:nvGrpSpPr>
            <p:grpSpPr bwMode="auto">
              <a:xfrm>
                <a:off x="1160" y="1289"/>
                <a:ext cx="349" cy="335"/>
                <a:chOff x="1160" y="1289"/>
                <a:chExt cx="349" cy="335"/>
              </a:xfrm>
            </p:grpSpPr>
            <p:grpSp>
              <p:nvGrpSpPr>
                <p:cNvPr id="4988" name="Group 3964"/>
                <p:cNvGrpSpPr>
                  <a:grpSpLocks/>
                </p:cNvGrpSpPr>
                <p:nvPr/>
              </p:nvGrpSpPr>
              <p:grpSpPr bwMode="auto">
                <a:xfrm>
                  <a:off x="1160" y="1289"/>
                  <a:ext cx="349" cy="335"/>
                  <a:chOff x="1160" y="1289"/>
                  <a:chExt cx="349" cy="335"/>
                </a:xfrm>
              </p:grpSpPr>
              <p:sp>
                <p:nvSpPr>
                  <p:cNvPr id="4983" name="Rectangle 3959"/>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4" name="Freeform 3960"/>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5" name="Rectangle 3961"/>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6" name="Freeform 3962"/>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7" name="Freeform 3963"/>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89" name="Freeform 396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0" name="Rectangle 3966"/>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993" name="Group 3969"/>
                <p:cNvGrpSpPr>
                  <a:grpSpLocks/>
                </p:cNvGrpSpPr>
                <p:nvPr/>
              </p:nvGrpSpPr>
              <p:grpSpPr bwMode="auto">
                <a:xfrm>
                  <a:off x="1213" y="1305"/>
                  <a:ext cx="234" cy="170"/>
                  <a:chOff x="1213" y="1305"/>
                  <a:chExt cx="234" cy="170"/>
                </a:xfrm>
              </p:grpSpPr>
              <p:pic>
                <p:nvPicPr>
                  <p:cNvPr id="4991" name="Picture 3967"/>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4992" name="Rectangle 3968"/>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994" name="Rectangle 3970"/>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98" name="Group 3974"/>
              <p:cNvGrpSpPr>
                <a:grpSpLocks/>
              </p:cNvGrpSpPr>
              <p:nvPr/>
            </p:nvGrpSpPr>
            <p:grpSpPr bwMode="auto">
              <a:xfrm>
                <a:off x="934" y="1434"/>
                <a:ext cx="174" cy="109"/>
                <a:chOff x="934" y="1434"/>
                <a:chExt cx="174" cy="109"/>
              </a:xfrm>
            </p:grpSpPr>
            <p:sp>
              <p:nvSpPr>
                <p:cNvPr id="4996" name="Freeform 397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7" name="Freeform 397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04" name="Group 3980"/>
              <p:cNvGrpSpPr>
                <a:grpSpLocks/>
              </p:cNvGrpSpPr>
              <p:nvPr/>
            </p:nvGrpSpPr>
            <p:grpSpPr bwMode="auto">
              <a:xfrm>
                <a:off x="934" y="1434"/>
                <a:ext cx="182" cy="117"/>
                <a:chOff x="934" y="1434"/>
                <a:chExt cx="182" cy="117"/>
              </a:xfrm>
            </p:grpSpPr>
            <p:sp>
              <p:nvSpPr>
                <p:cNvPr id="4999" name="Rectangle 3975"/>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00" name="Freeform 3976"/>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1" name="Rectangle 3977"/>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02" name="Freeform 397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3" name="Freeform 3979"/>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05" name="Freeform 3981"/>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08" name="Group 3984"/>
              <p:cNvGrpSpPr>
                <a:grpSpLocks/>
              </p:cNvGrpSpPr>
              <p:nvPr/>
            </p:nvGrpSpPr>
            <p:grpSpPr bwMode="auto">
              <a:xfrm>
                <a:off x="934" y="1458"/>
                <a:ext cx="133" cy="29"/>
                <a:chOff x="934" y="1458"/>
                <a:chExt cx="133" cy="29"/>
              </a:xfrm>
            </p:grpSpPr>
            <p:sp>
              <p:nvSpPr>
                <p:cNvPr id="5006" name="Freeform 3982"/>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7" name="Freeform 3983"/>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09" name="Freeform 3985"/>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0" name="Freeform 3986"/>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13" name="Group 3989"/>
              <p:cNvGrpSpPr>
                <a:grpSpLocks/>
              </p:cNvGrpSpPr>
              <p:nvPr/>
            </p:nvGrpSpPr>
            <p:grpSpPr bwMode="auto">
              <a:xfrm>
                <a:off x="1057" y="1487"/>
                <a:ext cx="22" cy="31"/>
                <a:chOff x="1057" y="1487"/>
                <a:chExt cx="22" cy="31"/>
              </a:xfrm>
            </p:grpSpPr>
            <p:sp>
              <p:nvSpPr>
                <p:cNvPr id="5011" name="Freeform 3987"/>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2" name="Freeform 3988"/>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16" name="Group 3992"/>
              <p:cNvGrpSpPr>
                <a:grpSpLocks/>
              </p:cNvGrpSpPr>
              <p:nvPr/>
            </p:nvGrpSpPr>
            <p:grpSpPr bwMode="auto">
              <a:xfrm>
                <a:off x="960" y="1487"/>
                <a:ext cx="110" cy="38"/>
                <a:chOff x="960" y="1487"/>
                <a:chExt cx="110" cy="38"/>
              </a:xfrm>
            </p:grpSpPr>
            <p:sp>
              <p:nvSpPr>
                <p:cNvPr id="5014" name="Freeform 3990"/>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5" name="Freeform 3991"/>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19" name="Group 3995"/>
              <p:cNvGrpSpPr>
                <a:grpSpLocks/>
              </p:cNvGrpSpPr>
              <p:nvPr/>
            </p:nvGrpSpPr>
            <p:grpSpPr bwMode="auto">
              <a:xfrm>
                <a:off x="1097" y="1463"/>
                <a:ext cx="4" cy="11"/>
                <a:chOff x="1097" y="1463"/>
                <a:chExt cx="4" cy="11"/>
              </a:xfrm>
            </p:grpSpPr>
            <p:sp>
              <p:nvSpPr>
                <p:cNvPr id="5017" name="Rectangle 3993"/>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8" name="Rectangle 3994"/>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020" name="Freeform 3996"/>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23" name="Group 3999"/>
              <p:cNvGrpSpPr>
                <a:grpSpLocks/>
              </p:cNvGrpSpPr>
              <p:nvPr/>
            </p:nvGrpSpPr>
            <p:grpSpPr bwMode="auto">
              <a:xfrm>
                <a:off x="934" y="1434"/>
                <a:ext cx="174" cy="109"/>
                <a:chOff x="934" y="1434"/>
                <a:chExt cx="174" cy="109"/>
              </a:xfrm>
            </p:grpSpPr>
            <p:sp>
              <p:nvSpPr>
                <p:cNvPr id="5021" name="Freeform 3997"/>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2" name="Freeform 399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29" name="Group 4005"/>
              <p:cNvGrpSpPr>
                <a:grpSpLocks/>
              </p:cNvGrpSpPr>
              <p:nvPr/>
            </p:nvGrpSpPr>
            <p:grpSpPr bwMode="auto">
              <a:xfrm>
                <a:off x="934" y="1434"/>
                <a:ext cx="182" cy="117"/>
                <a:chOff x="934" y="1434"/>
                <a:chExt cx="182" cy="117"/>
              </a:xfrm>
            </p:grpSpPr>
            <p:sp>
              <p:nvSpPr>
                <p:cNvPr id="5024" name="Rectangle 4000"/>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5" name="Freeform 4001"/>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6" name="Rectangle 4002"/>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7" name="Freeform 400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 name="Freeform 4004"/>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30" name="Freeform 4006"/>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33" name="Group 4009"/>
              <p:cNvGrpSpPr>
                <a:grpSpLocks/>
              </p:cNvGrpSpPr>
              <p:nvPr/>
            </p:nvGrpSpPr>
            <p:grpSpPr bwMode="auto">
              <a:xfrm>
                <a:off x="934" y="1458"/>
                <a:ext cx="133" cy="29"/>
                <a:chOff x="934" y="1458"/>
                <a:chExt cx="133" cy="29"/>
              </a:xfrm>
            </p:grpSpPr>
            <p:sp>
              <p:nvSpPr>
                <p:cNvPr id="5031" name="Freeform 4007"/>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 name="Freeform 4008"/>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34" name="Freeform 4010"/>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5" name="Freeform 4011"/>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38" name="Group 4014"/>
              <p:cNvGrpSpPr>
                <a:grpSpLocks/>
              </p:cNvGrpSpPr>
              <p:nvPr/>
            </p:nvGrpSpPr>
            <p:grpSpPr bwMode="auto">
              <a:xfrm>
                <a:off x="1057" y="1487"/>
                <a:ext cx="22" cy="31"/>
                <a:chOff x="1057" y="1487"/>
                <a:chExt cx="22" cy="31"/>
              </a:xfrm>
            </p:grpSpPr>
            <p:sp>
              <p:nvSpPr>
                <p:cNvPr id="5036" name="Freeform 4012"/>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7" name="Freeform 4013"/>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41" name="Group 4017"/>
              <p:cNvGrpSpPr>
                <a:grpSpLocks/>
              </p:cNvGrpSpPr>
              <p:nvPr/>
            </p:nvGrpSpPr>
            <p:grpSpPr bwMode="auto">
              <a:xfrm>
                <a:off x="960" y="1487"/>
                <a:ext cx="110" cy="38"/>
                <a:chOff x="960" y="1487"/>
                <a:chExt cx="110" cy="38"/>
              </a:xfrm>
            </p:grpSpPr>
            <p:sp>
              <p:nvSpPr>
                <p:cNvPr id="5039" name="Freeform 4015"/>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0" name="Freeform 4016"/>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44" name="Group 4020"/>
              <p:cNvGrpSpPr>
                <a:grpSpLocks/>
              </p:cNvGrpSpPr>
              <p:nvPr/>
            </p:nvGrpSpPr>
            <p:grpSpPr bwMode="auto">
              <a:xfrm>
                <a:off x="1097" y="1463"/>
                <a:ext cx="4" cy="11"/>
                <a:chOff x="1097" y="1463"/>
                <a:chExt cx="4" cy="11"/>
              </a:xfrm>
            </p:grpSpPr>
            <p:sp>
              <p:nvSpPr>
                <p:cNvPr id="5042" name="Rectangle 4018"/>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3" name="Rectangle 4019"/>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045" name="Freeform 4021"/>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51" name="Group 4027"/>
              <p:cNvGrpSpPr>
                <a:grpSpLocks/>
              </p:cNvGrpSpPr>
              <p:nvPr/>
            </p:nvGrpSpPr>
            <p:grpSpPr bwMode="auto">
              <a:xfrm>
                <a:off x="1014" y="1180"/>
                <a:ext cx="190" cy="132"/>
                <a:chOff x="1014" y="1180"/>
                <a:chExt cx="190" cy="132"/>
              </a:xfrm>
            </p:grpSpPr>
            <p:sp>
              <p:nvSpPr>
                <p:cNvPr id="5046" name="Rectangle 4022"/>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047" name="Picture 4023"/>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5048" name="Rectangle 4024"/>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9" name="Rectangle 4025"/>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0" name="Rectangle 4026"/>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54" name="Group 4030"/>
              <p:cNvGrpSpPr>
                <a:grpSpLocks/>
              </p:cNvGrpSpPr>
              <p:nvPr/>
            </p:nvGrpSpPr>
            <p:grpSpPr bwMode="auto">
              <a:xfrm>
                <a:off x="972" y="1319"/>
                <a:ext cx="264" cy="44"/>
                <a:chOff x="972" y="1319"/>
                <a:chExt cx="264" cy="44"/>
              </a:xfrm>
            </p:grpSpPr>
            <p:sp>
              <p:nvSpPr>
                <p:cNvPr id="5052" name="Freeform 402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3" name="Freeform 4029"/>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60" name="Group 4036"/>
              <p:cNvGrpSpPr>
                <a:grpSpLocks/>
              </p:cNvGrpSpPr>
              <p:nvPr/>
            </p:nvGrpSpPr>
            <p:grpSpPr bwMode="auto">
              <a:xfrm>
                <a:off x="972" y="1363"/>
                <a:ext cx="280" cy="23"/>
                <a:chOff x="972" y="1363"/>
                <a:chExt cx="280" cy="23"/>
              </a:xfrm>
            </p:grpSpPr>
            <p:sp>
              <p:nvSpPr>
                <p:cNvPr id="5055" name="Rectangle 4031"/>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056" name="Picture 4032"/>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5057" name="Rectangle 4033"/>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8" name="Rectangle 4034"/>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9" name="Rectangle 4035"/>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63" name="Group 4039"/>
              <p:cNvGrpSpPr>
                <a:grpSpLocks/>
              </p:cNvGrpSpPr>
              <p:nvPr/>
            </p:nvGrpSpPr>
            <p:grpSpPr bwMode="auto">
              <a:xfrm>
                <a:off x="1024" y="1193"/>
                <a:ext cx="163" cy="103"/>
                <a:chOff x="1024" y="1193"/>
                <a:chExt cx="163" cy="103"/>
              </a:xfrm>
            </p:grpSpPr>
            <p:pic>
              <p:nvPicPr>
                <p:cNvPr id="5061" name="Picture 4037"/>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5062" name="Rectangle 4038"/>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66" name="Group 4042"/>
              <p:cNvGrpSpPr>
                <a:grpSpLocks/>
              </p:cNvGrpSpPr>
              <p:nvPr/>
            </p:nvGrpSpPr>
            <p:grpSpPr bwMode="auto">
              <a:xfrm>
                <a:off x="1008" y="1323"/>
                <a:ext cx="193" cy="5"/>
                <a:chOff x="1008" y="1323"/>
                <a:chExt cx="193" cy="5"/>
              </a:xfrm>
            </p:grpSpPr>
            <p:sp>
              <p:nvSpPr>
                <p:cNvPr id="5064" name="Freeform 404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5" name="Freeform 4041"/>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69" name="Group 4045"/>
              <p:cNvGrpSpPr>
                <a:grpSpLocks/>
              </p:cNvGrpSpPr>
              <p:nvPr/>
            </p:nvGrpSpPr>
            <p:grpSpPr bwMode="auto">
              <a:xfrm>
                <a:off x="1044" y="1348"/>
                <a:ext cx="121" cy="6"/>
                <a:chOff x="1044" y="1348"/>
                <a:chExt cx="121" cy="6"/>
              </a:xfrm>
            </p:grpSpPr>
            <p:sp>
              <p:nvSpPr>
                <p:cNvPr id="5067" name="Freeform 404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8" name="Freeform 4044"/>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72" name="Group 4048"/>
              <p:cNvGrpSpPr>
                <a:grpSpLocks/>
              </p:cNvGrpSpPr>
              <p:nvPr/>
            </p:nvGrpSpPr>
            <p:grpSpPr bwMode="auto">
              <a:xfrm>
                <a:off x="1002" y="1331"/>
                <a:ext cx="206" cy="5"/>
                <a:chOff x="1002" y="1331"/>
                <a:chExt cx="206" cy="5"/>
              </a:xfrm>
            </p:grpSpPr>
            <p:sp>
              <p:nvSpPr>
                <p:cNvPr id="5070" name="Freeform 404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1" name="Freeform 4047"/>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75" name="Group 4051"/>
              <p:cNvGrpSpPr>
                <a:grpSpLocks/>
              </p:cNvGrpSpPr>
              <p:nvPr/>
            </p:nvGrpSpPr>
            <p:grpSpPr bwMode="auto">
              <a:xfrm>
                <a:off x="995" y="1340"/>
                <a:ext cx="221" cy="5"/>
                <a:chOff x="995" y="1340"/>
                <a:chExt cx="221" cy="5"/>
              </a:xfrm>
            </p:grpSpPr>
            <p:sp>
              <p:nvSpPr>
                <p:cNvPr id="5073" name="Freeform 404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4" name="Freeform 4050"/>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81" name="Group 4057"/>
              <p:cNvGrpSpPr>
                <a:grpSpLocks/>
              </p:cNvGrpSpPr>
              <p:nvPr/>
            </p:nvGrpSpPr>
            <p:grpSpPr bwMode="auto">
              <a:xfrm>
                <a:off x="1014" y="1180"/>
                <a:ext cx="190" cy="132"/>
                <a:chOff x="1014" y="1180"/>
                <a:chExt cx="190" cy="132"/>
              </a:xfrm>
            </p:grpSpPr>
            <p:sp>
              <p:nvSpPr>
                <p:cNvPr id="5076" name="Rectangle 4052"/>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077" name="Picture 4053"/>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5078" name="Rectangle 4054"/>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79" name="Rectangle 4055"/>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0" name="Rectangle 4056"/>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 name="Group 4060"/>
              <p:cNvGrpSpPr>
                <a:grpSpLocks/>
              </p:cNvGrpSpPr>
              <p:nvPr/>
            </p:nvGrpSpPr>
            <p:grpSpPr bwMode="auto">
              <a:xfrm>
                <a:off x="972" y="1319"/>
                <a:ext cx="264" cy="44"/>
                <a:chOff x="972" y="1319"/>
                <a:chExt cx="264" cy="44"/>
              </a:xfrm>
            </p:grpSpPr>
            <p:sp>
              <p:nvSpPr>
                <p:cNvPr id="5082" name="Freeform 405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3" name="Freeform 4059"/>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0" name="Group 4066"/>
              <p:cNvGrpSpPr>
                <a:grpSpLocks/>
              </p:cNvGrpSpPr>
              <p:nvPr/>
            </p:nvGrpSpPr>
            <p:grpSpPr bwMode="auto">
              <a:xfrm>
                <a:off x="972" y="1363"/>
                <a:ext cx="280" cy="23"/>
                <a:chOff x="972" y="1363"/>
                <a:chExt cx="280" cy="23"/>
              </a:xfrm>
            </p:grpSpPr>
            <p:sp>
              <p:nvSpPr>
                <p:cNvPr id="5085" name="Rectangle 4061"/>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 name="Picture 4062"/>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5087" name="Rectangle 4063"/>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8" name="Rectangle 4064"/>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9" name="Rectangle 4065"/>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3" name="Group 4069"/>
              <p:cNvGrpSpPr>
                <a:grpSpLocks/>
              </p:cNvGrpSpPr>
              <p:nvPr/>
            </p:nvGrpSpPr>
            <p:grpSpPr bwMode="auto">
              <a:xfrm>
                <a:off x="1024" y="1193"/>
                <a:ext cx="163" cy="103"/>
                <a:chOff x="1024" y="1193"/>
                <a:chExt cx="163" cy="103"/>
              </a:xfrm>
            </p:grpSpPr>
            <p:pic>
              <p:nvPicPr>
                <p:cNvPr id="5091" name="Picture 4067"/>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5092" name="Rectangle 4068"/>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6" name="Group 4072"/>
              <p:cNvGrpSpPr>
                <a:grpSpLocks/>
              </p:cNvGrpSpPr>
              <p:nvPr/>
            </p:nvGrpSpPr>
            <p:grpSpPr bwMode="auto">
              <a:xfrm>
                <a:off x="1008" y="1323"/>
                <a:ext cx="193" cy="5"/>
                <a:chOff x="1008" y="1323"/>
                <a:chExt cx="193" cy="5"/>
              </a:xfrm>
            </p:grpSpPr>
            <p:sp>
              <p:nvSpPr>
                <p:cNvPr id="5094" name="Freeform 407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5" name="Freeform 4071"/>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9" name="Group 4075"/>
              <p:cNvGrpSpPr>
                <a:grpSpLocks/>
              </p:cNvGrpSpPr>
              <p:nvPr/>
            </p:nvGrpSpPr>
            <p:grpSpPr bwMode="auto">
              <a:xfrm>
                <a:off x="1044" y="1348"/>
                <a:ext cx="121" cy="6"/>
                <a:chOff x="1044" y="1348"/>
                <a:chExt cx="121" cy="6"/>
              </a:xfrm>
            </p:grpSpPr>
            <p:sp>
              <p:nvSpPr>
                <p:cNvPr id="5097" name="Freeform 407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8" name="Freeform 4074"/>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02" name="Group 4078"/>
              <p:cNvGrpSpPr>
                <a:grpSpLocks/>
              </p:cNvGrpSpPr>
              <p:nvPr/>
            </p:nvGrpSpPr>
            <p:grpSpPr bwMode="auto">
              <a:xfrm>
                <a:off x="1002" y="1331"/>
                <a:ext cx="206" cy="5"/>
                <a:chOff x="1002" y="1331"/>
                <a:chExt cx="206" cy="5"/>
              </a:xfrm>
            </p:grpSpPr>
            <p:sp>
              <p:nvSpPr>
                <p:cNvPr id="5100" name="Freeform 407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1" name="Freeform 4077"/>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05" name="Group 4081"/>
              <p:cNvGrpSpPr>
                <a:grpSpLocks/>
              </p:cNvGrpSpPr>
              <p:nvPr/>
            </p:nvGrpSpPr>
            <p:grpSpPr bwMode="auto">
              <a:xfrm>
                <a:off x="995" y="1340"/>
                <a:ext cx="221" cy="5"/>
                <a:chOff x="995" y="1340"/>
                <a:chExt cx="221" cy="5"/>
              </a:xfrm>
            </p:grpSpPr>
            <p:sp>
              <p:nvSpPr>
                <p:cNvPr id="5103" name="Freeform 407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4" name="Freeform 4080"/>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11" name="Group 4087"/>
              <p:cNvGrpSpPr>
                <a:grpSpLocks/>
              </p:cNvGrpSpPr>
              <p:nvPr/>
            </p:nvGrpSpPr>
            <p:grpSpPr bwMode="auto">
              <a:xfrm>
                <a:off x="1160" y="1289"/>
                <a:ext cx="349" cy="335"/>
                <a:chOff x="1160" y="1289"/>
                <a:chExt cx="349" cy="335"/>
              </a:xfrm>
            </p:grpSpPr>
            <p:sp>
              <p:nvSpPr>
                <p:cNvPr id="5106" name="Rectangle 4082"/>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07" name="Freeform 4083"/>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8" name="Rectangle 408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09" name="Freeform 408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0" name="Freeform 4086"/>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12" name="Freeform 408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3" name="Rectangle 4089"/>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16" name="Group 4092"/>
              <p:cNvGrpSpPr>
                <a:grpSpLocks/>
              </p:cNvGrpSpPr>
              <p:nvPr/>
            </p:nvGrpSpPr>
            <p:grpSpPr bwMode="auto">
              <a:xfrm>
                <a:off x="1213" y="1305"/>
                <a:ext cx="234" cy="170"/>
                <a:chOff x="1213" y="1305"/>
                <a:chExt cx="234" cy="170"/>
              </a:xfrm>
            </p:grpSpPr>
            <p:pic>
              <p:nvPicPr>
                <p:cNvPr id="5114" name="Picture 4090"/>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5115" name="Rectangle 4091"/>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17" name="Rectangle 4093"/>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3" name="Group 4099"/>
              <p:cNvGrpSpPr>
                <a:grpSpLocks/>
              </p:cNvGrpSpPr>
              <p:nvPr/>
            </p:nvGrpSpPr>
            <p:grpSpPr bwMode="auto">
              <a:xfrm>
                <a:off x="1160" y="1289"/>
                <a:ext cx="349" cy="335"/>
                <a:chOff x="1160" y="1289"/>
                <a:chExt cx="349" cy="335"/>
              </a:xfrm>
            </p:grpSpPr>
            <p:sp>
              <p:nvSpPr>
                <p:cNvPr id="5118" name="Rectangle 409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19" name="Freeform 4095"/>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 name="Rectangle 4096"/>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1" name="Freeform 4097"/>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 name="Freeform 409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4" name="Freeform 4100"/>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5" name="Rectangle 4101"/>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8" name="Group 4104"/>
              <p:cNvGrpSpPr>
                <a:grpSpLocks/>
              </p:cNvGrpSpPr>
              <p:nvPr/>
            </p:nvGrpSpPr>
            <p:grpSpPr bwMode="auto">
              <a:xfrm>
                <a:off x="1213" y="1305"/>
                <a:ext cx="234" cy="170"/>
                <a:chOff x="1213" y="1305"/>
                <a:chExt cx="234" cy="170"/>
              </a:xfrm>
            </p:grpSpPr>
            <p:pic>
              <p:nvPicPr>
                <p:cNvPr id="5126" name="Picture 4102"/>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5127" name="Rectangle 4103"/>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9" name="Rectangle 4105"/>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0" name="Rectangle 4106"/>
              <p:cNvSpPr>
                <a:spLocks noChangeArrowheads="1"/>
              </p:cNvSpPr>
              <p:nvPr/>
            </p:nvSpPr>
            <p:spPr bwMode="auto">
              <a:xfrm>
                <a:off x="1031" y="3149"/>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5131" name="Rectangle 4107"/>
              <p:cNvSpPr>
                <a:spLocks noChangeArrowheads="1"/>
              </p:cNvSpPr>
              <p:nvPr/>
            </p:nvSpPr>
            <p:spPr bwMode="auto">
              <a:xfrm>
                <a:off x="1189" y="314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132" name="Rectangle 4108"/>
              <p:cNvSpPr>
                <a:spLocks noChangeArrowheads="1"/>
              </p:cNvSpPr>
              <p:nvPr/>
            </p:nvSpPr>
            <p:spPr bwMode="auto">
              <a:xfrm>
                <a:off x="1213" y="3149"/>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5133" name="Rectangle 4109"/>
              <p:cNvSpPr>
                <a:spLocks noChangeArrowheads="1"/>
              </p:cNvSpPr>
              <p:nvPr/>
            </p:nvSpPr>
            <p:spPr bwMode="auto">
              <a:xfrm>
                <a:off x="973" y="3219"/>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139" name="Group 4115"/>
              <p:cNvGrpSpPr>
                <a:grpSpLocks/>
              </p:cNvGrpSpPr>
              <p:nvPr/>
            </p:nvGrpSpPr>
            <p:grpSpPr bwMode="auto">
              <a:xfrm>
                <a:off x="699" y="2661"/>
                <a:ext cx="1060" cy="628"/>
                <a:chOff x="699" y="2661"/>
                <a:chExt cx="1060" cy="628"/>
              </a:xfrm>
            </p:grpSpPr>
            <p:sp>
              <p:nvSpPr>
                <p:cNvPr id="5137" name="Freeform 4113"/>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Rectangle 4110"/>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5" name="Freeform 4111"/>
                <p:cNvSpPr>
                  <a:spLocks/>
                </p:cNvSpPr>
                <p:nvPr/>
              </p:nvSpPr>
              <p:spPr bwMode="auto">
                <a:xfrm>
                  <a:off x="715" y="2676"/>
                  <a:ext cx="1043" cy="612"/>
                </a:xfrm>
                <a:custGeom>
                  <a:avLst/>
                  <a:gdLst/>
                  <a:ahLst/>
                  <a:cxnLst>
                    <a:cxn ang="0">
                      <a:pos x="345" y="0"/>
                    </a:cxn>
                    <a:cxn ang="0">
                      <a:pos x="0" y="344"/>
                    </a:cxn>
                    <a:cxn ang="0">
                      <a:pos x="0" y="5222"/>
                    </a:cxn>
                    <a:cxn ang="0">
                      <a:pos x="345" y="5566"/>
                    </a:cxn>
                    <a:cxn ang="0">
                      <a:pos x="8589" y="5566"/>
                    </a:cxn>
                    <a:cxn ang="0">
                      <a:pos x="8934" y="5222"/>
                    </a:cxn>
                    <a:cxn ang="0">
                      <a:pos x="8934" y="344"/>
                    </a:cxn>
                    <a:cxn ang="0">
                      <a:pos x="8589" y="0"/>
                    </a:cxn>
                    <a:cxn ang="0">
                      <a:pos x="345" y="0"/>
                    </a:cxn>
                  </a:cxnLst>
                  <a:rect l="0" t="0" r="r" b="b"/>
                  <a:pathLst>
                    <a:path w="8934" h="5566">
                      <a:moveTo>
                        <a:pt x="345" y="0"/>
                      </a:moveTo>
                      <a:cubicBezTo>
                        <a:pt x="155" y="0"/>
                        <a:pt x="0" y="154"/>
                        <a:pt x="0" y="344"/>
                      </a:cubicBezTo>
                      <a:lnTo>
                        <a:pt x="0" y="5222"/>
                      </a:lnTo>
                      <a:cubicBezTo>
                        <a:pt x="0" y="5412"/>
                        <a:pt x="155" y="5566"/>
                        <a:pt x="345" y="5566"/>
                      </a:cubicBezTo>
                      <a:lnTo>
                        <a:pt x="8589" y="5566"/>
                      </a:lnTo>
                      <a:cubicBezTo>
                        <a:pt x="8779" y="5566"/>
                        <a:pt x="8934" y="5412"/>
                        <a:pt x="8934" y="5222"/>
                      </a:cubicBezTo>
                      <a:lnTo>
                        <a:pt x="8934" y="344"/>
                      </a:lnTo>
                      <a:cubicBezTo>
                        <a:pt x="8934" y="154"/>
                        <a:pt x="8779" y="0"/>
                        <a:pt x="8589" y="0"/>
                      </a:cubicBezTo>
                      <a:lnTo>
                        <a:pt x="34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Rectangle 4112"/>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4114"/>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40" name="Rectangle 4116"/>
              <p:cNvSpPr>
                <a:spLocks noChangeArrowheads="1"/>
              </p:cNvSpPr>
              <p:nvPr/>
            </p:nvSpPr>
            <p:spPr bwMode="auto">
              <a:xfrm>
                <a:off x="1015" y="3134"/>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5141" name="Rectangle 4117"/>
              <p:cNvSpPr>
                <a:spLocks noChangeArrowheads="1"/>
              </p:cNvSpPr>
              <p:nvPr/>
            </p:nvSpPr>
            <p:spPr bwMode="auto">
              <a:xfrm>
                <a:off x="1173" y="31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142" name="Rectangle 4118"/>
              <p:cNvSpPr>
                <a:spLocks noChangeArrowheads="1"/>
              </p:cNvSpPr>
              <p:nvPr/>
            </p:nvSpPr>
            <p:spPr bwMode="auto">
              <a:xfrm>
                <a:off x="1197" y="3134"/>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5143" name="Rectangle 4119"/>
              <p:cNvSpPr>
                <a:spLocks noChangeArrowheads="1"/>
              </p:cNvSpPr>
              <p:nvPr/>
            </p:nvSpPr>
            <p:spPr bwMode="auto">
              <a:xfrm>
                <a:off x="957" y="3204"/>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169" name="Group 4145"/>
              <p:cNvGrpSpPr>
                <a:grpSpLocks/>
              </p:cNvGrpSpPr>
              <p:nvPr/>
            </p:nvGrpSpPr>
            <p:grpSpPr bwMode="auto">
              <a:xfrm>
                <a:off x="927" y="2886"/>
                <a:ext cx="175" cy="114"/>
                <a:chOff x="927" y="2886"/>
                <a:chExt cx="175" cy="114"/>
              </a:xfrm>
            </p:grpSpPr>
            <p:grpSp>
              <p:nvGrpSpPr>
                <p:cNvPr id="5146" name="Group 4122"/>
                <p:cNvGrpSpPr>
                  <a:grpSpLocks/>
                </p:cNvGrpSpPr>
                <p:nvPr/>
              </p:nvGrpSpPr>
              <p:grpSpPr bwMode="auto">
                <a:xfrm>
                  <a:off x="927" y="2886"/>
                  <a:ext cx="166" cy="106"/>
                  <a:chOff x="927" y="2886"/>
                  <a:chExt cx="166" cy="106"/>
                </a:xfrm>
              </p:grpSpPr>
              <p:sp>
                <p:nvSpPr>
                  <p:cNvPr id="5144" name="Freeform 412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 name="Freeform 412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52" name="Group 4128"/>
                <p:cNvGrpSpPr>
                  <a:grpSpLocks/>
                </p:cNvGrpSpPr>
                <p:nvPr/>
              </p:nvGrpSpPr>
              <p:grpSpPr bwMode="auto">
                <a:xfrm>
                  <a:off x="927" y="2886"/>
                  <a:ext cx="175" cy="114"/>
                  <a:chOff x="927" y="2886"/>
                  <a:chExt cx="175" cy="114"/>
                </a:xfrm>
              </p:grpSpPr>
              <p:sp>
                <p:nvSpPr>
                  <p:cNvPr id="5147" name="Rectangle 412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8" name="Freeform 412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 name="Rectangle 412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0" name="Freeform 412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 name="Freeform 412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3" name="Freeform 412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156" name="Group 4132"/>
                <p:cNvGrpSpPr>
                  <a:grpSpLocks/>
                </p:cNvGrpSpPr>
                <p:nvPr/>
              </p:nvGrpSpPr>
              <p:grpSpPr bwMode="auto">
                <a:xfrm>
                  <a:off x="927" y="2909"/>
                  <a:ext cx="127" cy="28"/>
                  <a:chOff x="927" y="2909"/>
                  <a:chExt cx="127" cy="28"/>
                </a:xfrm>
              </p:grpSpPr>
              <p:sp>
                <p:nvSpPr>
                  <p:cNvPr id="5154" name="Freeform 413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 name="Freeform 413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7" name="Freeform 413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8" name="Freeform 413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161" name="Group 4137"/>
                <p:cNvGrpSpPr>
                  <a:grpSpLocks/>
                </p:cNvGrpSpPr>
                <p:nvPr/>
              </p:nvGrpSpPr>
              <p:grpSpPr bwMode="auto">
                <a:xfrm>
                  <a:off x="1044" y="2937"/>
                  <a:ext cx="22" cy="30"/>
                  <a:chOff x="1044" y="2937"/>
                  <a:chExt cx="22" cy="30"/>
                </a:xfrm>
              </p:grpSpPr>
              <p:sp>
                <p:nvSpPr>
                  <p:cNvPr id="5159" name="Freeform 413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 name="Freeform 413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64" name="Group 4140"/>
                <p:cNvGrpSpPr>
                  <a:grpSpLocks/>
                </p:cNvGrpSpPr>
                <p:nvPr/>
              </p:nvGrpSpPr>
              <p:grpSpPr bwMode="auto">
                <a:xfrm>
                  <a:off x="951" y="2937"/>
                  <a:ext cx="105" cy="37"/>
                  <a:chOff x="951" y="2937"/>
                  <a:chExt cx="105" cy="37"/>
                </a:xfrm>
              </p:grpSpPr>
              <p:sp>
                <p:nvSpPr>
                  <p:cNvPr id="5162" name="Freeform 413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 name="Freeform 413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67" name="Group 4143"/>
                <p:cNvGrpSpPr>
                  <a:grpSpLocks/>
                </p:cNvGrpSpPr>
                <p:nvPr/>
              </p:nvGrpSpPr>
              <p:grpSpPr bwMode="auto">
                <a:xfrm>
                  <a:off x="1082" y="2914"/>
                  <a:ext cx="4" cy="10"/>
                  <a:chOff x="1082" y="2914"/>
                  <a:chExt cx="4" cy="10"/>
                </a:xfrm>
              </p:grpSpPr>
              <p:sp>
                <p:nvSpPr>
                  <p:cNvPr id="5165" name="Rectangle 414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6" name="Rectangle 414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68" name="Freeform 414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00" name="Group 4176"/>
              <p:cNvGrpSpPr>
                <a:grpSpLocks/>
              </p:cNvGrpSpPr>
              <p:nvPr/>
            </p:nvGrpSpPr>
            <p:grpSpPr bwMode="auto">
              <a:xfrm>
                <a:off x="963" y="2636"/>
                <a:ext cx="268" cy="203"/>
                <a:chOff x="963" y="2636"/>
                <a:chExt cx="268" cy="203"/>
              </a:xfrm>
            </p:grpSpPr>
            <p:grpSp>
              <p:nvGrpSpPr>
                <p:cNvPr id="5175" name="Group 4151"/>
                <p:cNvGrpSpPr>
                  <a:grpSpLocks/>
                </p:cNvGrpSpPr>
                <p:nvPr/>
              </p:nvGrpSpPr>
              <p:grpSpPr bwMode="auto">
                <a:xfrm>
                  <a:off x="1003" y="2636"/>
                  <a:ext cx="182" cy="131"/>
                  <a:chOff x="1003" y="2636"/>
                  <a:chExt cx="182" cy="131"/>
                </a:xfrm>
              </p:grpSpPr>
              <p:sp>
                <p:nvSpPr>
                  <p:cNvPr id="5170" name="Rectangle 4146"/>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171" name="Picture 4147"/>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5172" name="Rectangle 4148"/>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3" name="Rectangle 4149"/>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4" name="Rectangle 4150"/>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78" name="Group 4154"/>
                <p:cNvGrpSpPr>
                  <a:grpSpLocks/>
                </p:cNvGrpSpPr>
                <p:nvPr/>
              </p:nvGrpSpPr>
              <p:grpSpPr bwMode="auto">
                <a:xfrm>
                  <a:off x="963" y="2773"/>
                  <a:ext cx="253" cy="44"/>
                  <a:chOff x="963" y="2773"/>
                  <a:chExt cx="253" cy="44"/>
                </a:xfrm>
              </p:grpSpPr>
              <p:sp>
                <p:nvSpPr>
                  <p:cNvPr id="5176" name="Freeform 4152"/>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 name="Freeform 4153"/>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84" name="Group 4160"/>
                <p:cNvGrpSpPr>
                  <a:grpSpLocks/>
                </p:cNvGrpSpPr>
                <p:nvPr/>
              </p:nvGrpSpPr>
              <p:grpSpPr bwMode="auto">
                <a:xfrm>
                  <a:off x="963" y="2817"/>
                  <a:ext cx="268" cy="22"/>
                  <a:chOff x="963" y="2817"/>
                  <a:chExt cx="268" cy="22"/>
                </a:xfrm>
              </p:grpSpPr>
              <p:sp>
                <p:nvSpPr>
                  <p:cNvPr id="5179" name="Rectangle 4155"/>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180" name="Picture 4156"/>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5181" name="Rectangle 4157"/>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2" name="Rectangle 4158"/>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3" name="Rectangle 4159"/>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87" name="Group 4163"/>
                <p:cNvGrpSpPr>
                  <a:grpSpLocks/>
                </p:cNvGrpSpPr>
                <p:nvPr/>
              </p:nvGrpSpPr>
              <p:grpSpPr bwMode="auto">
                <a:xfrm>
                  <a:off x="1012" y="2649"/>
                  <a:ext cx="156" cy="102"/>
                  <a:chOff x="1012" y="2649"/>
                  <a:chExt cx="156" cy="102"/>
                </a:xfrm>
              </p:grpSpPr>
              <p:pic>
                <p:nvPicPr>
                  <p:cNvPr id="5185" name="Picture 4161"/>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5186" name="Rectangle 4162"/>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0" name="Group 4166"/>
                <p:cNvGrpSpPr>
                  <a:grpSpLocks/>
                </p:cNvGrpSpPr>
                <p:nvPr/>
              </p:nvGrpSpPr>
              <p:grpSpPr bwMode="auto">
                <a:xfrm>
                  <a:off x="998" y="2777"/>
                  <a:ext cx="185" cy="5"/>
                  <a:chOff x="998" y="2777"/>
                  <a:chExt cx="185" cy="5"/>
                </a:xfrm>
              </p:grpSpPr>
              <p:sp>
                <p:nvSpPr>
                  <p:cNvPr id="5188" name="Freeform 4164"/>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 name="Freeform 4165"/>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3" name="Group 4169"/>
                <p:cNvGrpSpPr>
                  <a:grpSpLocks/>
                </p:cNvGrpSpPr>
                <p:nvPr/>
              </p:nvGrpSpPr>
              <p:grpSpPr bwMode="auto">
                <a:xfrm>
                  <a:off x="1032" y="2801"/>
                  <a:ext cx="116" cy="6"/>
                  <a:chOff x="1032" y="2801"/>
                  <a:chExt cx="116" cy="6"/>
                </a:xfrm>
              </p:grpSpPr>
              <p:sp>
                <p:nvSpPr>
                  <p:cNvPr id="5191" name="Freeform 4167"/>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 name="Freeform 4168"/>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6" name="Group 4172"/>
                <p:cNvGrpSpPr>
                  <a:grpSpLocks/>
                </p:cNvGrpSpPr>
                <p:nvPr/>
              </p:nvGrpSpPr>
              <p:grpSpPr bwMode="auto">
                <a:xfrm>
                  <a:off x="991" y="2785"/>
                  <a:ext cx="199" cy="5"/>
                  <a:chOff x="991" y="2785"/>
                  <a:chExt cx="199" cy="5"/>
                </a:xfrm>
              </p:grpSpPr>
              <p:sp>
                <p:nvSpPr>
                  <p:cNvPr id="5194" name="Freeform 4170"/>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5" name="Freeform 4171"/>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9" name="Group 4175"/>
                <p:cNvGrpSpPr>
                  <a:grpSpLocks/>
                </p:cNvGrpSpPr>
                <p:nvPr/>
              </p:nvGrpSpPr>
              <p:grpSpPr bwMode="auto">
                <a:xfrm>
                  <a:off x="984" y="2793"/>
                  <a:ext cx="211" cy="6"/>
                  <a:chOff x="984" y="2793"/>
                  <a:chExt cx="211" cy="6"/>
                </a:xfrm>
              </p:grpSpPr>
              <p:sp>
                <p:nvSpPr>
                  <p:cNvPr id="5197" name="Freeform 4173"/>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8" name="Freeform 4174"/>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213" name="Group 4189"/>
              <p:cNvGrpSpPr>
                <a:grpSpLocks/>
              </p:cNvGrpSpPr>
              <p:nvPr/>
            </p:nvGrpSpPr>
            <p:grpSpPr bwMode="auto">
              <a:xfrm>
                <a:off x="1143" y="2744"/>
                <a:ext cx="333" cy="327"/>
                <a:chOff x="1143" y="2744"/>
                <a:chExt cx="333" cy="327"/>
              </a:xfrm>
            </p:grpSpPr>
            <p:grpSp>
              <p:nvGrpSpPr>
                <p:cNvPr id="5206" name="Group 4182"/>
                <p:cNvGrpSpPr>
                  <a:grpSpLocks/>
                </p:cNvGrpSpPr>
                <p:nvPr/>
              </p:nvGrpSpPr>
              <p:grpSpPr bwMode="auto">
                <a:xfrm>
                  <a:off x="1143" y="2744"/>
                  <a:ext cx="333" cy="327"/>
                  <a:chOff x="1143" y="2744"/>
                  <a:chExt cx="333" cy="327"/>
                </a:xfrm>
              </p:grpSpPr>
              <p:sp>
                <p:nvSpPr>
                  <p:cNvPr id="5201" name="Rectangle 4177"/>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2" name="Freeform 4178"/>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 name="Rectangle 4179"/>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4" name="Freeform 4180"/>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 name="Freeform 4181"/>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07" name="Freeform 418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 name="Rectangle 4184"/>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211" name="Group 4187"/>
                <p:cNvGrpSpPr>
                  <a:grpSpLocks/>
                </p:cNvGrpSpPr>
                <p:nvPr/>
              </p:nvGrpSpPr>
              <p:grpSpPr bwMode="auto">
                <a:xfrm>
                  <a:off x="1193" y="2759"/>
                  <a:ext cx="224" cy="166"/>
                  <a:chOff x="1193" y="2759"/>
                  <a:chExt cx="224" cy="166"/>
                </a:xfrm>
              </p:grpSpPr>
              <p:pic>
                <p:nvPicPr>
                  <p:cNvPr id="5209" name="Picture 4185"/>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5210" name="Rectangle 4186"/>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2" name="Rectangle 4188"/>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16" name="Group 4192"/>
              <p:cNvGrpSpPr>
                <a:grpSpLocks/>
              </p:cNvGrpSpPr>
              <p:nvPr/>
            </p:nvGrpSpPr>
            <p:grpSpPr bwMode="auto">
              <a:xfrm>
                <a:off x="927" y="2886"/>
                <a:ext cx="166" cy="106"/>
                <a:chOff x="927" y="2886"/>
                <a:chExt cx="166" cy="106"/>
              </a:xfrm>
            </p:grpSpPr>
            <p:sp>
              <p:nvSpPr>
                <p:cNvPr id="5214" name="Freeform 419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 name="Freeform 419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22" name="Group 4198"/>
              <p:cNvGrpSpPr>
                <a:grpSpLocks/>
              </p:cNvGrpSpPr>
              <p:nvPr/>
            </p:nvGrpSpPr>
            <p:grpSpPr bwMode="auto">
              <a:xfrm>
                <a:off x="927" y="2886"/>
                <a:ext cx="175" cy="114"/>
                <a:chOff x="927" y="2886"/>
                <a:chExt cx="175" cy="114"/>
              </a:xfrm>
            </p:grpSpPr>
            <p:sp>
              <p:nvSpPr>
                <p:cNvPr id="5217" name="Rectangle 419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8" name="Freeform 419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 name="Rectangle 419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0" name="Freeform 419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 name="Freeform 419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23" name="Freeform 419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26" name="Group 4202"/>
              <p:cNvGrpSpPr>
                <a:grpSpLocks/>
              </p:cNvGrpSpPr>
              <p:nvPr/>
            </p:nvGrpSpPr>
            <p:grpSpPr bwMode="auto">
              <a:xfrm>
                <a:off x="927" y="2909"/>
                <a:ext cx="127" cy="28"/>
                <a:chOff x="927" y="2909"/>
                <a:chExt cx="127" cy="28"/>
              </a:xfrm>
            </p:grpSpPr>
            <p:sp>
              <p:nvSpPr>
                <p:cNvPr id="5224" name="Freeform 420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5" name="Freeform 420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27" name="Freeform 420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8" name="Freeform 420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31" name="Group 4207"/>
              <p:cNvGrpSpPr>
                <a:grpSpLocks/>
              </p:cNvGrpSpPr>
              <p:nvPr/>
            </p:nvGrpSpPr>
            <p:grpSpPr bwMode="auto">
              <a:xfrm>
                <a:off x="1044" y="2937"/>
                <a:ext cx="22" cy="30"/>
                <a:chOff x="1044" y="2937"/>
                <a:chExt cx="22" cy="30"/>
              </a:xfrm>
            </p:grpSpPr>
            <p:sp>
              <p:nvSpPr>
                <p:cNvPr id="5229" name="Freeform 420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0" name="Freeform 420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34" name="Group 4210"/>
              <p:cNvGrpSpPr>
                <a:grpSpLocks/>
              </p:cNvGrpSpPr>
              <p:nvPr/>
            </p:nvGrpSpPr>
            <p:grpSpPr bwMode="auto">
              <a:xfrm>
                <a:off x="951" y="2937"/>
                <a:ext cx="105" cy="37"/>
                <a:chOff x="951" y="2937"/>
                <a:chExt cx="105" cy="37"/>
              </a:xfrm>
            </p:grpSpPr>
            <p:sp>
              <p:nvSpPr>
                <p:cNvPr id="5232" name="Freeform 420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3" name="Freeform 420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37" name="Group 4213"/>
              <p:cNvGrpSpPr>
                <a:grpSpLocks/>
              </p:cNvGrpSpPr>
              <p:nvPr/>
            </p:nvGrpSpPr>
            <p:grpSpPr bwMode="auto">
              <a:xfrm>
                <a:off x="1082" y="2914"/>
                <a:ext cx="4" cy="10"/>
                <a:chOff x="1082" y="2914"/>
                <a:chExt cx="4" cy="10"/>
              </a:xfrm>
            </p:grpSpPr>
            <p:sp>
              <p:nvSpPr>
                <p:cNvPr id="5235" name="Rectangle 421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6" name="Rectangle 421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38" name="Freeform 421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41" name="Group 4217"/>
              <p:cNvGrpSpPr>
                <a:grpSpLocks/>
              </p:cNvGrpSpPr>
              <p:nvPr/>
            </p:nvGrpSpPr>
            <p:grpSpPr bwMode="auto">
              <a:xfrm>
                <a:off x="927" y="2886"/>
                <a:ext cx="166" cy="106"/>
                <a:chOff x="927" y="2886"/>
                <a:chExt cx="166" cy="106"/>
              </a:xfrm>
            </p:grpSpPr>
            <p:sp>
              <p:nvSpPr>
                <p:cNvPr id="5239" name="Freeform 4215"/>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0" name="Freeform 421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47" name="Group 4223"/>
              <p:cNvGrpSpPr>
                <a:grpSpLocks/>
              </p:cNvGrpSpPr>
              <p:nvPr/>
            </p:nvGrpSpPr>
            <p:grpSpPr bwMode="auto">
              <a:xfrm>
                <a:off x="927" y="2886"/>
                <a:ext cx="175" cy="114"/>
                <a:chOff x="927" y="2886"/>
                <a:chExt cx="175" cy="114"/>
              </a:xfrm>
            </p:grpSpPr>
            <p:sp>
              <p:nvSpPr>
                <p:cNvPr id="5242" name="Rectangle 4218"/>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3" name="Freeform 4219"/>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4" name="Rectangle 4220"/>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5" name="Freeform 422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6" name="Freeform 4222"/>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48" name="Freeform 4224"/>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51" name="Group 4227"/>
              <p:cNvGrpSpPr>
                <a:grpSpLocks/>
              </p:cNvGrpSpPr>
              <p:nvPr/>
            </p:nvGrpSpPr>
            <p:grpSpPr bwMode="auto">
              <a:xfrm>
                <a:off x="927" y="2909"/>
                <a:ext cx="127" cy="28"/>
                <a:chOff x="927" y="2909"/>
                <a:chExt cx="127" cy="28"/>
              </a:xfrm>
            </p:grpSpPr>
            <p:sp>
              <p:nvSpPr>
                <p:cNvPr id="5249" name="Freeform 4225"/>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0" name="Freeform 4226"/>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52" name="Freeform 4228"/>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3" name="Freeform 4229"/>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56" name="Group 4232"/>
              <p:cNvGrpSpPr>
                <a:grpSpLocks/>
              </p:cNvGrpSpPr>
              <p:nvPr/>
            </p:nvGrpSpPr>
            <p:grpSpPr bwMode="auto">
              <a:xfrm>
                <a:off x="1044" y="2937"/>
                <a:ext cx="22" cy="30"/>
                <a:chOff x="1044" y="2937"/>
                <a:chExt cx="22" cy="30"/>
              </a:xfrm>
            </p:grpSpPr>
            <p:sp>
              <p:nvSpPr>
                <p:cNvPr id="5254" name="Freeform 4230"/>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5" name="Freeform 4231"/>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59" name="Group 4235"/>
              <p:cNvGrpSpPr>
                <a:grpSpLocks/>
              </p:cNvGrpSpPr>
              <p:nvPr/>
            </p:nvGrpSpPr>
            <p:grpSpPr bwMode="auto">
              <a:xfrm>
                <a:off x="951" y="2937"/>
                <a:ext cx="105" cy="37"/>
                <a:chOff x="951" y="2937"/>
                <a:chExt cx="105" cy="37"/>
              </a:xfrm>
            </p:grpSpPr>
            <p:sp>
              <p:nvSpPr>
                <p:cNvPr id="5257" name="Freeform 4233"/>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8" name="Freeform 4234"/>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62" name="Group 4238"/>
              <p:cNvGrpSpPr>
                <a:grpSpLocks/>
              </p:cNvGrpSpPr>
              <p:nvPr/>
            </p:nvGrpSpPr>
            <p:grpSpPr bwMode="auto">
              <a:xfrm>
                <a:off x="1082" y="2914"/>
                <a:ext cx="4" cy="10"/>
                <a:chOff x="1082" y="2914"/>
                <a:chExt cx="4" cy="10"/>
              </a:xfrm>
            </p:grpSpPr>
            <p:sp>
              <p:nvSpPr>
                <p:cNvPr id="5260" name="Rectangle 4236"/>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1" name="Rectangle 4237"/>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63" name="Freeform 4239"/>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69" name="Group 4245"/>
              <p:cNvGrpSpPr>
                <a:grpSpLocks/>
              </p:cNvGrpSpPr>
              <p:nvPr/>
            </p:nvGrpSpPr>
            <p:grpSpPr bwMode="auto">
              <a:xfrm>
                <a:off x="1003" y="2636"/>
                <a:ext cx="182" cy="131"/>
                <a:chOff x="1003" y="2636"/>
                <a:chExt cx="182" cy="131"/>
              </a:xfrm>
            </p:grpSpPr>
            <p:sp>
              <p:nvSpPr>
                <p:cNvPr id="5264" name="Rectangle 4240"/>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265" name="Picture 4241"/>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5266" name="Rectangle 4242"/>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7" name="Rectangle 4243"/>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8" name="Rectangle 4244"/>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72" name="Group 4248"/>
              <p:cNvGrpSpPr>
                <a:grpSpLocks/>
              </p:cNvGrpSpPr>
              <p:nvPr/>
            </p:nvGrpSpPr>
            <p:grpSpPr bwMode="auto">
              <a:xfrm>
                <a:off x="963" y="2773"/>
                <a:ext cx="253" cy="44"/>
                <a:chOff x="963" y="2773"/>
                <a:chExt cx="253" cy="44"/>
              </a:xfrm>
            </p:grpSpPr>
            <p:sp>
              <p:nvSpPr>
                <p:cNvPr id="5270" name="Freeform 4246"/>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1" name="Freeform 4247"/>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78" name="Group 4254"/>
              <p:cNvGrpSpPr>
                <a:grpSpLocks/>
              </p:cNvGrpSpPr>
              <p:nvPr/>
            </p:nvGrpSpPr>
            <p:grpSpPr bwMode="auto">
              <a:xfrm>
                <a:off x="963" y="2817"/>
                <a:ext cx="268" cy="22"/>
                <a:chOff x="963" y="2817"/>
                <a:chExt cx="268" cy="22"/>
              </a:xfrm>
            </p:grpSpPr>
            <p:sp>
              <p:nvSpPr>
                <p:cNvPr id="5273" name="Rectangle 4249"/>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274" name="Picture 4250"/>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5275" name="Rectangle 4251"/>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6" name="Rectangle 4252"/>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7" name="Rectangle 4253"/>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81" name="Group 4257"/>
              <p:cNvGrpSpPr>
                <a:grpSpLocks/>
              </p:cNvGrpSpPr>
              <p:nvPr/>
            </p:nvGrpSpPr>
            <p:grpSpPr bwMode="auto">
              <a:xfrm>
                <a:off x="1012" y="2649"/>
                <a:ext cx="156" cy="102"/>
                <a:chOff x="1012" y="2649"/>
                <a:chExt cx="156" cy="102"/>
              </a:xfrm>
            </p:grpSpPr>
            <p:pic>
              <p:nvPicPr>
                <p:cNvPr id="5279" name="Picture 4255"/>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5280" name="Rectangle 4256"/>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84" name="Group 4260"/>
              <p:cNvGrpSpPr>
                <a:grpSpLocks/>
              </p:cNvGrpSpPr>
              <p:nvPr/>
            </p:nvGrpSpPr>
            <p:grpSpPr bwMode="auto">
              <a:xfrm>
                <a:off x="998" y="2777"/>
                <a:ext cx="185" cy="5"/>
                <a:chOff x="998" y="2777"/>
                <a:chExt cx="185" cy="5"/>
              </a:xfrm>
            </p:grpSpPr>
            <p:sp>
              <p:nvSpPr>
                <p:cNvPr id="5282" name="Freeform 4258"/>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3" name="Freeform 4259"/>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87" name="Group 4263"/>
              <p:cNvGrpSpPr>
                <a:grpSpLocks/>
              </p:cNvGrpSpPr>
              <p:nvPr/>
            </p:nvGrpSpPr>
            <p:grpSpPr bwMode="auto">
              <a:xfrm>
                <a:off x="1032" y="2801"/>
                <a:ext cx="116" cy="6"/>
                <a:chOff x="1032" y="2801"/>
                <a:chExt cx="116" cy="6"/>
              </a:xfrm>
            </p:grpSpPr>
            <p:sp>
              <p:nvSpPr>
                <p:cNvPr id="5285" name="Freeform 4261"/>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6" name="Freeform 4262"/>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90" name="Group 4266"/>
              <p:cNvGrpSpPr>
                <a:grpSpLocks/>
              </p:cNvGrpSpPr>
              <p:nvPr/>
            </p:nvGrpSpPr>
            <p:grpSpPr bwMode="auto">
              <a:xfrm>
                <a:off x="991" y="2785"/>
                <a:ext cx="199" cy="5"/>
                <a:chOff x="991" y="2785"/>
                <a:chExt cx="199" cy="5"/>
              </a:xfrm>
            </p:grpSpPr>
            <p:sp>
              <p:nvSpPr>
                <p:cNvPr id="5288" name="Freeform 4264"/>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9" name="Freeform 4265"/>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93" name="Group 4269"/>
              <p:cNvGrpSpPr>
                <a:grpSpLocks/>
              </p:cNvGrpSpPr>
              <p:nvPr/>
            </p:nvGrpSpPr>
            <p:grpSpPr bwMode="auto">
              <a:xfrm>
                <a:off x="984" y="2793"/>
                <a:ext cx="211" cy="6"/>
                <a:chOff x="984" y="2793"/>
                <a:chExt cx="211" cy="6"/>
              </a:xfrm>
            </p:grpSpPr>
            <p:sp>
              <p:nvSpPr>
                <p:cNvPr id="5291" name="Freeform 4267"/>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2" name="Freeform 4268"/>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99" name="Group 4275"/>
              <p:cNvGrpSpPr>
                <a:grpSpLocks/>
              </p:cNvGrpSpPr>
              <p:nvPr/>
            </p:nvGrpSpPr>
            <p:grpSpPr bwMode="auto">
              <a:xfrm>
                <a:off x="1003" y="2636"/>
                <a:ext cx="182" cy="131"/>
                <a:chOff x="1003" y="2636"/>
                <a:chExt cx="182" cy="131"/>
              </a:xfrm>
            </p:grpSpPr>
            <p:sp>
              <p:nvSpPr>
                <p:cNvPr id="5294" name="Rectangle 4270"/>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295" name="Picture 4271"/>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5296" name="Rectangle 4272"/>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7" name="Rectangle 4273"/>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8" name="Rectangle 4274"/>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02" name="Group 4278"/>
              <p:cNvGrpSpPr>
                <a:grpSpLocks/>
              </p:cNvGrpSpPr>
              <p:nvPr/>
            </p:nvGrpSpPr>
            <p:grpSpPr bwMode="auto">
              <a:xfrm>
                <a:off x="963" y="2773"/>
                <a:ext cx="253" cy="44"/>
                <a:chOff x="963" y="2773"/>
                <a:chExt cx="253" cy="44"/>
              </a:xfrm>
            </p:grpSpPr>
            <p:sp>
              <p:nvSpPr>
                <p:cNvPr id="5300" name="Freeform 4276"/>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1" name="Freeform 4277"/>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08" name="Group 4284"/>
              <p:cNvGrpSpPr>
                <a:grpSpLocks/>
              </p:cNvGrpSpPr>
              <p:nvPr/>
            </p:nvGrpSpPr>
            <p:grpSpPr bwMode="auto">
              <a:xfrm>
                <a:off x="963" y="2817"/>
                <a:ext cx="268" cy="22"/>
                <a:chOff x="963" y="2817"/>
                <a:chExt cx="268" cy="22"/>
              </a:xfrm>
            </p:grpSpPr>
            <p:sp>
              <p:nvSpPr>
                <p:cNvPr id="5303" name="Rectangle 4279"/>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304" name="Picture 4280"/>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5305" name="Rectangle 4281"/>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06" name="Rectangle 4282"/>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07" name="Rectangle 4283"/>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11" name="Group 4287"/>
              <p:cNvGrpSpPr>
                <a:grpSpLocks/>
              </p:cNvGrpSpPr>
              <p:nvPr/>
            </p:nvGrpSpPr>
            <p:grpSpPr bwMode="auto">
              <a:xfrm>
                <a:off x="1012" y="2649"/>
                <a:ext cx="156" cy="102"/>
                <a:chOff x="1012" y="2649"/>
                <a:chExt cx="156" cy="102"/>
              </a:xfrm>
            </p:grpSpPr>
            <p:pic>
              <p:nvPicPr>
                <p:cNvPr id="5309" name="Picture 4285"/>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5310" name="Rectangle 4286"/>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14" name="Group 4290"/>
              <p:cNvGrpSpPr>
                <a:grpSpLocks/>
              </p:cNvGrpSpPr>
              <p:nvPr/>
            </p:nvGrpSpPr>
            <p:grpSpPr bwMode="auto">
              <a:xfrm>
                <a:off x="998" y="2777"/>
                <a:ext cx="185" cy="5"/>
                <a:chOff x="998" y="2777"/>
                <a:chExt cx="185" cy="5"/>
              </a:xfrm>
            </p:grpSpPr>
            <p:sp>
              <p:nvSpPr>
                <p:cNvPr id="5312" name="Freeform 4288"/>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3" name="Freeform 4289"/>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17" name="Group 4293"/>
              <p:cNvGrpSpPr>
                <a:grpSpLocks/>
              </p:cNvGrpSpPr>
              <p:nvPr/>
            </p:nvGrpSpPr>
            <p:grpSpPr bwMode="auto">
              <a:xfrm>
                <a:off x="1032" y="2801"/>
                <a:ext cx="116" cy="6"/>
                <a:chOff x="1032" y="2801"/>
                <a:chExt cx="116" cy="6"/>
              </a:xfrm>
            </p:grpSpPr>
            <p:sp>
              <p:nvSpPr>
                <p:cNvPr id="5315" name="Freeform 4291"/>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6" name="Freeform 4292"/>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20" name="Group 4296"/>
              <p:cNvGrpSpPr>
                <a:grpSpLocks/>
              </p:cNvGrpSpPr>
              <p:nvPr/>
            </p:nvGrpSpPr>
            <p:grpSpPr bwMode="auto">
              <a:xfrm>
                <a:off x="991" y="2785"/>
                <a:ext cx="199" cy="5"/>
                <a:chOff x="991" y="2785"/>
                <a:chExt cx="199" cy="5"/>
              </a:xfrm>
            </p:grpSpPr>
            <p:sp>
              <p:nvSpPr>
                <p:cNvPr id="5318" name="Freeform 4294"/>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9" name="Freeform 4295"/>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23" name="Group 4299"/>
              <p:cNvGrpSpPr>
                <a:grpSpLocks/>
              </p:cNvGrpSpPr>
              <p:nvPr/>
            </p:nvGrpSpPr>
            <p:grpSpPr bwMode="auto">
              <a:xfrm>
                <a:off x="984" y="2793"/>
                <a:ext cx="211" cy="6"/>
                <a:chOff x="984" y="2793"/>
                <a:chExt cx="211" cy="6"/>
              </a:xfrm>
            </p:grpSpPr>
            <p:sp>
              <p:nvSpPr>
                <p:cNvPr id="5321" name="Freeform 4297"/>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2" name="Freeform 4298"/>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29" name="Group 4305"/>
              <p:cNvGrpSpPr>
                <a:grpSpLocks/>
              </p:cNvGrpSpPr>
              <p:nvPr/>
            </p:nvGrpSpPr>
            <p:grpSpPr bwMode="auto">
              <a:xfrm>
                <a:off x="1143" y="2744"/>
                <a:ext cx="333" cy="327"/>
                <a:chOff x="1143" y="2744"/>
                <a:chExt cx="333" cy="327"/>
              </a:xfrm>
            </p:grpSpPr>
            <p:sp>
              <p:nvSpPr>
                <p:cNvPr id="5324" name="Rectangle 4300"/>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5" name="Freeform 4301"/>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 name="Rectangle 4302"/>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7" name="Freeform 430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8" name="Freeform 4304"/>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30" name="Freeform 4306"/>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 name="Rectangle 4307"/>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34" name="Group 4310"/>
              <p:cNvGrpSpPr>
                <a:grpSpLocks/>
              </p:cNvGrpSpPr>
              <p:nvPr/>
            </p:nvGrpSpPr>
            <p:grpSpPr bwMode="auto">
              <a:xfrm>
                <a:off x="1193" y="2759"/>
                <a:ext cx="224" cy="166"/>
                <a:chOff x="1193" y="2759"/>
                <a:chExt cx="224" cy="166"/>
              </a:xfrm>
            </p:grpSpPr>
            <p:pic>
              <p:nvPicPr>
                <p:cNvPr id="5332" name="Picture 4308"/>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5333" name="Rectangle 4309"/>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335" name="Rectangle 4311"/>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41" name="Group 4317"/>
              <p:cNvGrpSpPr>
                <a:grpSpLocks/>
              </p:cNvGrpSpPr>
              <p:nvPr/>
            </p:nvGrpSpPr>
            <p:grpSpPr bwMode="auto">
              <a:xfrm>
                <a:off x="1143" y="2744"/>
                <a:ext cx="333" cy="327"/>
                <a:chOff x="1143" y="2744"/>
                <a:chExt cx="333" cy="327"/>
              </a:xfrm>
            </p:grpSpPr>
            <p:sp>
              <p:nvSpPr>
                <p:cNvPr id="5336" name="Rectangle 4312"/>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7" name="Freeform 4313"/>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8" name="Rectangle 4314"/>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9" name="Freeform 4315"/>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0" name="Freeform 4316"/>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42" name="Freeform 4318"/>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3" name="Rectangle 4319"/>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46" name="Group 4322"/>
              <p:cNvGrpSpPr>
                <a:grpSpLocks/>
              </p:cNvGrpSpPr>
              <p:nvPr/>
            </p:nvGrpSpPr>
            <p:grpSpPr bwMode="auto">
              <a:xfrm>
                <a:off x="1193" y="2759"/>
                <a:ext cx="224" cy="166"/>
                <a:chOff x="1193" y="2759"/>
                <a:chExt cx="224" cy="166"/>
              </a:xfrm>
            </p:grpSpPr>
            <p:pic>
              <p:nvPicPr>
                <p:cNvPr id="5344" name="Picture 4320"/>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5345" name="Rectangle 4321"/>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347" name="Rectangle 4323"/>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8" name="Rectangle 4324"/>
              <p:cNvSpPr>
                <a:spLocks noChangeArrowheads="1"/>
              </p:cNvSpPr>
              <p:nvPr/>
            </p:nvSpPr>
            <p:spPr bwMode="auto">
              <a:xfrm>
                <a:off x="862" y="3356"/>
                <a:ext cx="66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CUSTOMER / CLIENT</a:t>
                </a:r>
                <a:endParaRPr kumimoji="0" lang="en-US" sz="1800" i="0" u="none" strike="noStrike" cap="none" normalizeH="0" baseline="0" smtClean="0">
                  <a:ln>
                    <a:noFill/>
                  </a:ln>
                  <a:solidFill>
                    <a:schemeClr val="tx1"/>
                  </a:solidFill>
                  <a:effectLst/>
                  <a:latin typeface="Arial" pitchFamily="34" charset="0"/>
                </a:endParaRPr>
              </a:p>
            </p:txBody>
          </p:sp>
          <p:sp>
            <p:nvSpPr>
              <p:cNvPr id="5349" name="Rectangle 4325"/>
              <p:cNvSpPr>
                <a:spLocks noChangeArrowheads="1"/>
              </p:cNvSpPr>
              <p:nvPr/>
            </p:nvSpPr>
            <p:spPr bwMode="auto">
              <a:xfrm>
                <a:off x="3551" y="3356"/>
                <a:ext cx="73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AGENCY / ENTERPRISE</a:t>
                </a:r>
                <a:endParaRPr kumimoji="0" lang="en-US" sz="1800" i="0" u="none" strike="noStrike" cap="none" normalizeH="0" baseline="0" smtClean="0">
                  <a:ln>
                    <a:noFill/>
                  </a:ln>
                  <a:solidFill>
                    <a:schemeClr val="tx1"/>
                  </a:solidFill>
                  <a:effectLst/>
                  <a:latin typeface="Arial" pitchFamily="34" charset="0"/>
                </a:endParaRPr>
              </a:p>
            </p:txBody>
          </p:sp>
          <p:grpSp>
            <p:nvGrpSpPr>
              <p:cNvPr id="5355" name="Group 4331"/>
              <p:cNvGrpSpPr>
                <a:grpSpLocks/>
              </p:cNvGrpSpPr>
              <p:nvPr/>
            </p:nvGrpSpPr>
            <p:grpSpPr bwMode="auto">
              <a:xfrm>
                <a:off x="2393" y="2210"/>
                <a:ext cx="373" cy="132"/>
                <a:chOff x="2393" y="2210"/>
                <a:chExt cx="373" cy="132"/>
              </a:xfrm>
            </p:grpSpPr>
            <p:sp>
              <p:nvSpPr>
                <p:cNvPr id="5350" name="Rectangle 4326"/>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1" name="Freeform 4327"/>
                <p:cNvSpPr>
                  <a:spLocks/>
                </p:cNvSpPr>
                <p:nvPr/>
              </p:nvSpPr>
              <p:spPr bwMode="auto">
                <a:xfrm>
                  <a:off x="2409" y="2224"/>
                  <a:ext cx="356" cy="117"/>
                </a:xfrm>
                <a:custGeom>
                  <a:avLst/>
                  <a:gdLst/>
                  <a:ahLst/>
                  <a:cxnLst>
                    <a:cxn ang="0">
                      <a:pos x="0" y="59"/>
                    </a:cxn>
                    <a:cxn ang="0">
                      <a:pos x="100" y="117"/>
                    </a:cxn>
                    <a:cxn ang="0">
                      <a:pos x="100" y="82"/>
                    </a:cxn>
                    <a:cxn ang="0">
                      <a:pos x="257" y="82"/>
                    </a:cxn>
                    <a:cxn ang="0">
                      <a:pos x="257" y="117"/>
                    </a:cxn>
                    <a:cxn ang="0">
                      <a:pos x="356" y="59"/>
                    </a:cxn>
                    <a:cxn ang="0">
                      <a:pos x="257" y="0"/>
                    </a:cxn>
                    <a:cxn ang="0">
                      <a:pos x="257" y="35"/>
                    </a:cxn>
                    <a:cxn ang="0">
                      <a:pos x="100" y="35"/>
                    </a:cxn>
                    <a:cxn ang="0">
                      <a:pos x="100" y="0"/>
                    </a:cxn>
                    <a:cxn ang="0">
                      <a:pos x="0" y="59"/>
                    </a:cxn>
                  </a:cxnLst>
                  <a:rect l="0" t="0" r="r" b="b"/>
                  <a:pathLst>
                    <a:path w="356" h="117">
                      <a:moveTo>
                        <a:pt x="0" y="59"/>
                      </a:moveTo>
                      <a:lnTo>
                        <a:pt x="100" y="117"/>
                      </a:lnTo>
                      <a:lnTo>
                        <a:pt x="100" y="82"/>
                      </a:lnTo>
                      <a:lnTo>
                        <a:pt x="257" y="82"/>
                      </a:lnTo>
                      <a:lnTo>
                        <a:pt x="257" y="117"/>
                      </a:lnTo>
                      <a:lnTo>
                        <a:pt x="356" y="59"/>
                      </a:lnTo>
                      <a:lnTo>
                        <a:pt x="257" y="0"/>
                      </a:lnTo>
                      <a:lnTo>
                        <a:pt x="257" y="35"/>
                      </a:lnTo>
                      <a:lnTo>
                        <a:pt x="100" y="35"/>
                      </a:lnTo>
                      <a:lnTo>
                        <a:pt x="100"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2" name="Rectangle 4328"/>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3" name="Freeform 4329"/>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4" name="Freeform 4330"/>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61" name="Group 4337"/>
              <p:cNvGrpSpPr>
                <a:grpSpLocks/>
              </p:cNvGrpSpPr>
              <p:nvPr/>
            </p:nvGrpSpPr>
            <p:grpSpPr bwMode="auto">
              <a:xfrm>
                <a:off x="3344" y="2201"/>
                <a:ext cx="334" cy="132"/>
                <a:chOff x="3344" y="2201"/>
                <a:chExt cx="334" cy="132"/>
              </a:xfrm>
            </p:grpSpPr>
            <p:sp>
              <p:nvSpPr>
                <p:cNvPr id="5356" name="Rectangle 4332"/>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7" name="Freeform 4333"/>
                <p:cNvSpPr>
                  <a:spLocks/>
                </p:cNvSpPr>
                <p:nvPr/>
              </p:nvSpPr>
              <p:spPr bwMode="auto">
                <a:xfrm>
                  <a:off x="3360" y="2215"/>
                  <a:ext cx="317" cy="117"/>
                </a:xfrm>
                <a:custGeom>
                  <a:avLst/>
                  <a:gdLst/>
                  <a:ahLst/>
                  <a:cxnLst>
                    <a:cxn ang="0">
                      <a:pos x="0" y="58"/>
                    </a:cxn>
                    <a:cxn ang="0">
                      <a:pos x="89" y="117"/>
                    </a:cxn>
                    <a:cxn ang="0">
                      <a:pos x="89" y="82"/>
                    </a:cxn>
                    <a:cxn ang="0">
                      <a:pos x="228" y="82"/>
                    </a:cxn>
                    <a:cxn ang="0">
                      <a:pos x="228" y="117"/>
                    </a:cxn>
                    <a:cxn ang="0">
                      <a:pos x="317" y="58"/>
                    </a:cxn>
                    <a:cxn ang="0">
                      <a:pos x="228" y="0"/>
                    </a:cxn>
                    <a:cxn ang="0">
                      <a:pos x="228" y="35"/>
                    </a:cxn>
                    <a:cxn ang="0">
                      <a:pos x="89" y="35"/>
                    </a:cxn>
                    <a:cxn ang="0">
                      <a:pos x="89" y="0"/>
                    </a:cxn>
                    <a:cxn ang="0">
                      <a:pos x="0" y="58"/>
                    </a:cxn>
                  </a:cxnLst>
                  <a:rect l="0" t="0" r="r" b="b"/>
                  <a:pathLst>
                    <a:path w="317" h="117">
                      <a:moveTo>
                        <a:pt x="0" y="58"/>
                      </a:moveTo>
                      <a:lnTo>
                        <a:pt x="89" y="117"/>
                      </a:lnTo>
                      <a:lnTo>
                        <a:pt x="89" y="82"/>
                      </a:lnTo>
                      <a:lnTo>
                        <a:pt x="228" y="82"/>
                      </a:lnTo>
                      <a:lnTo>
                        <a:pt x="228" y="117"/>
                      </a:lnTo>
                      <a:lnTo>
                        <a:pt x="317" y="58"/>
                      </a:lnTo>
                      <a:lnTo>
                        <a:pt x="228" y="0"/>
                      </a:lnTo>
                      <a:lnTo>
                        <a:pt x="228" y="35"/>
                      </a:lnTo>
                      <a:lnTo>
                        <a:pt x="89" y="35"/>
                      </a:lnTo>
                      <a:lnTo>
                        <a:pt x="89"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8" name="Rectangle 4334"/>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9" name="Freeform 4335"/>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0" name="Freeform 4336"/>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67" name="Group 4343"/>
              <p:cNvGrpSpPr>
                <a:grpSpLocks/>
              </p:cNvGrpSpPr>
              <p:nvPr/>
            </p:nvGrpSpPr>
            <p:grpSpPr bwMode="auto">
              <a:xfrm>
                <a:off x="1164" y="2404"/>
                <a:ext cx="135" cy="287"/>
                <a:chOff x="1164" y="2404"/>
                <a:chExt cx="135" cy="287"/>
              </a:xfrm>
            </p:grpSpPr>
            <p:sp>
              <p:nvSpPr>
                <p:cNvPr id="5362" name="Rectangle 4338"/>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3" name="Freeform 4339"/>
                <p:cNvSpPr>
                  <a:spLocks/>
                </p:cNvSpPr>
                <p:nvPr/>
              </p:nvSpPr>
              <p:spPr bwMode="auto">
                <a:xfrm>
                  <a:off x="1180" y="2419"/>
                  <a:ext cx="118" cy="271"/>
                </a:xfrm>
                <a:custGeom>
                  <a:avLst/>
                  <a:gdLst/>
                  <a:ahLst/>
                  <a:cxnLst>
                    <a:cxn ang="0">
                      <a:pos x="0" y="203"/>
                    </a:cxn>
                    <a:cxn ang="0">
                      <a:pos x="34" y="203"/>
                    </a:cxn>
                    <a:cxn ang="0">
                      <a:pos x="34" y="0"/>
                    </a:cxn>
                    <a:cxn ang="0">
                      <a:pos x="84" y="0"/>
                    </a:cxn>
                    <a:cxn ang="0">
                      <a:pos x="84" y="203"/>
                    </a:cxn>
                    <a:cxn ang="0">
                      <a:pos x="118" y="203"/>
                    </a:cxn>
                    <a:cxn ang="0">
                      <a:pos x="59" y="271"/>
                    </a:cxn>
                    <a:cxn ang="0">
                      <a:pos x="0" y="203"/>
                    </a:cxn>
                  </a:cxnLst>
                  <a:rect l="0" t="0" r="r" b="b"/>
                  <a:pathLst>
                    <a:path w="118" h="271">
                      <a:moveTo>
                        <a:pt x="0" y="203"/>
                      </a:moveTo>
                      <a:lnTo>
                        <a:pt x="34" y="203"/>
                      </a:lnTo>
                      <a:lnTo>
                        <a:pt x="34" y="0"/>
                      </a:lnTo>
                      <a:lnTo>
                        <a:pt x="84" y="0"/>
                      </a:lnTo>
                      <a:lnTo>
                        <a:pt x="84" y="203"/>
                      </a:lnTo>
                      <a:lnTo>
                        <a:pt x="118" y="203"/>
                      </a:lnTo>
                      <a:lnTo>
                        <a:pt x="59"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4" name="Rectangle 4340"/>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5" name="Freeform 4341"/>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6" name="Freeform 4342"/>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73" name="Group 4349"/>
              <p:cNvGrpSpPr>
                <a:grpSpLocks/>
              </p:cNvGrpSpPr>
              <p:nvPr/>
            </p:nvGrpSpPr>
            <p:grpSpPr bwMode="auto">
              <a:xfrm>
                <a:off x="1164" y="1821"/>
                <a:ext cx="135" cy="287"/>
                <a:chOff x="1164" y="1821"/>
                <a:chExt cx="135" cy="287"/>
              </a:xfrm>
            </p:grpSpPr>
            <p:sp>
              <p:nvSpPr>
                <p:cNvPr id="5368" name="Rectangle 4344"/>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9" name="Freeform 4345"/>
                <p:cNvSpPr>
                  <a:spLocks/>
                </p:cNvSpPr>
                <p:nvPr/>
              </p:nvSpPr>
              <p:spPr bwMode="auto">
                <a:xfrm>
                  <a:off x="1180" y="1835"/>
                  <a:ext cx="118" cy="272"/>
                </a:xfrm>
                <a:custGeom>
                  <a:avLst/>
                  <a:gdLst/>
                  <a:ahLst/>
                  <a:cxnLst>
                    <a:cxn ang="0">
                      <a:pos x="118" y="68"/>
                    </a:cxn>
                    <a:cxn ang="0">
                      <a:pos x="84" y="68"/>
                    </a:cxn>
                    <a:cxn ang="0">
                      <a:pos x="84" y="272"/>
                    </a:cxn>
                    <a:cxn ang="0">
                      <a:pos x="34" y="272"/>
                    </a:cxn>
                    <a:cxn ang="0">
                      <a:pos x="34" y="68"/>
                    </a:cxn>
                    <a:cxn ang="0">
                      <a:pos x="0" y="68"/>
                    </a:cxn>
                    <a:cxn ang="0">
                      <a:pos x="59" y="0"/>
                    </a:cxn>
                    <a:cxn ang="0">
                      <a:pos x="118" y="68"/>
                    </a:cxn>
                  </a:cxnLst>
                  <a:rect l="0" t="0" r="r" b="b"/>
                  <a:pathLst>
                    <a:path w="118" h="272">
                      <a:moveTo>
                        <a:pt x="118" y="68"/>
                      </a:moveTo>
                      <a:lnTo>
                        <a:pt x="84" y="68"/>
                      </a:lnTo>
                      <a:lnTo>
                        <a:pt x="84" y="272"/>
                      </a:lnTo>
                      <a:lnTo>
                        <a:pt x="34" y="272"/>
                      </a:lnTo>
                      <a:lnTo>
                        <a:pt x="34" y="68"/>
                      </a:lnTo>
                      <a:lnTo>
                        <a:pt x="0" y="68"/>
                      </a:lnTo>
                      <a:lnTo>
                        <a:pt x="59" y="0"/>
                      </a:lnTo>
                      <a:lnTo>
                        <a:pt x="118"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0" name="Rectangle 4346"/>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1" name="Freeform 4347"/>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2" name="Freeform 4348"/>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74" name="Rectangle 4350"/>
              <p:cNvSpPr>
                <a:spLocks noChangeArrowheads="1"/>
              </p:cNvSpPr>
              <p:nvPr/>
            </p:nvSpPr>
            <p:spPr bwMode="auto">
              <a:xfrm>
                <a:off x="3178" y="1257"/>
                <a:ext cx="38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a:t>
                </a:r>
                <a:endParaRPr kumimoji="0" lang="en-US" sz="1800" i="0" u="none" strike="noStrike" cap="none" normalizeH="0" baseline="0" smtClean="0">
                  <a:ln>
                    <a:noFill/>
                  </a:ln>
                  <a:solidFill>
                    <a:schemeClr val="tx1"/>
                  </a:solidFill>
                  <a:effectLst/>
                  <a:latin typeface="Arial" pitchFamily="34" charset="0"/>
                </a:endParaRPr>
              </a:p>
            </p:txBody>
          </p:sp>
          <p:sp>
            <p:nvSpPr>
              <p:cNvPr id="5375" name="Rectangle 4351"/>
              <p:cNvSpPr>
                <a:spLocks noChangeArrowheads="1"/>
              </p:cNvSpPr>
              <p:nvPr/>
            </p:nvSpPr>
            <p:spPr bwMode="auto">
              <a:xfrm>
                <a:off x="3265" y="1327"/>
                <a:ext cx="23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SERVICES</a:t>
                </a:r>
                <a:endParaRPr kumimoji="0" lang="en-US" sz="1800" i="0" u="none" strike="noStrike" cap="none" normalizeH="0" baseline="0" smtClean="0">
                  <a:ln>
                    <a:noFill/>
                  </a:ln>
                  <a:solidFill>
                    <a:schemeClr val="tx1"/>
                  </a:solidFill>
                  <a:effectLst/>
                  <a:latin typeface="Arial" pitchFamily="34" charset="0"/>
                </a:endParaRPr>
              </a:p>
            </p:txBody>
          </p:sp>
          <p:sp>
            <p:nvSpPr>
              <p:cNvPr id="5376" name="Rectangle 4352"/>
              <p:cNvSpPr>
                <a:spLocks noChangeArrowheads="1"/>
              </p:cNvSpPr>
              <p:nvPr/>
            </p:nvSpPr>
            <p:spPr bwMode="auto">
              <a:xfrm>
                <a:off x="4451" y="2987"/>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5377" name="Rectangle 4353"/>
              <p:cNvSpPr>
                <a:spLocks noChangeArrowheads="1"/>
              </p:cNvSpPr>
              <p:nvPr/>
            </p:nvSpPr>
            <p:spPr bwMode="auto">
              <a:xfrm>
                <a:off x="4627" y="2987"/>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378" name="Rectangle 4354"/>
              <p:cNvSpPr>
                <a:spLocks noChangeArrowheads="1"/>
              </p:cNvSpPr>
              <p:nvPr/>
            </p:nvSpPr>
            <p:spPr bwMode="auto">
              <a:xfrm>
                <a:off x="4650" y="2987"/>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5379" name="Rectangle 4355"/>
              <p:cNvSpPr>
                <a:spLocks noChangeArrowheads="1"/>
              </p:cNvSpPr>
              <p:nvPr/>
            </p:nvSpPr>
            <p:spPr bwMode="auto">
              <a:xfrm>
                <a:off x="4388" y="3058"/>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385" name="Group 4361"/>
              <p:cNvGrpSpPr>
                <a:grpSpLocks/>
              </p:cNvGrpSpPr>
              <p:nvPr/>
            </p:nvGrpSpPr>
            <p:grpSpPr bwMode="auto">
              <a:xfrm>
                <a:off x="4279" y="2553"/>
                <a:ext cx="730" cy="591"/>
                <a:chOff x="4279" y="2553"/>
                <a:chExt cx="730" cy="591"/>
              </a:xfrm>
            </p:grpSpPr>
            <p:sp>
              <p:nvSpPr>
                <p:cNvPr id="5380" name="Rectangle 4356"/>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1" name="Freeform 4357"/>
                <p:cNvSpPr>
                  <a:spLocks/>
                </p:cNvSpPr>
                <p:nvPr/>
              </p:nvSpPr>
              <p:spPr bwMode="auto">
                <a:xfrm>
                  <a:off x="4294" y="2568"/>
                  <a:ext cx="714" cy="575"/>
                </a:xfrm>
                <a:custGeom>
                  <a:avLst/>
                  <a:gdLst/>
                  <a:ahLst/>
                  <a:cxnLst>
                    <a:cxn ang="0">
                      <a:pos x="162" y="0"/>
                    </a:cxn>
                    <a:cxn ang="0">
                      <a:pos x="0" y="162"/>
                    </a:cxn>
                    <a:cxn ang="0">
                      <a:pos x="0" y="2455"/>
                    </a:cxn>
                    <a:cxn ang="0">
                      <a:pos x="162" y="2617"/>
                    </a:cxn>
                    <a:cxn ang="0">
                      <a:pos x="2893" y="2617"/>
                    </a:cxn>
                    <a:cxn ang="0">
                      <a:pos x="3055" y="2455"/>
                    </a:cxn>
                    <a:cxn ang="0">
                      <a:pos x="3055" y="162"/>
                    </a:cxn>
                    <a:cxn ang="0">
                      <a:pos x="2893" y="0"/>
                    </a:cxn>
                    <a:cxn ang="0">
                      <a:pos x="162" y="0"/>
                    </a:cxn>
                  </a:cxnLst>
                  <a:rect l="0" t="0" r="r" b="b"/>
                  <a:pathLst>
                    <a:path w="3055" h="2617">
                      <a:moveTo>
                        <a:pt x="162" y="0"/>
                      </a:moveTo>
                      <a:cubicBezTo>
                        <a:pt x="73" y="0"/>
                        <a:pt x="0" y="73"/>
                        <a:pt x="0" y="162"/>
                      </a:cubicBezTo>
                      <a:lnTo>
                        <a:pt x="0" y="2455"/>
                      </a:lnTo>
                      <a:cubicBezTo>
                        <a:pt x="0" y="2544"/>
                        <a:pt x="73" y="2617"/>
                        <a:pt x="162" y="2617"/>
                      </a:cubicBezTo>
                      <a:lnTo>
                        <a:pt x="2893" y="2617"/>
                      </a:lnTo>
                      <a:cubicBezTo>
                        <a:pt x="2982" y="2617"/>
                        <a:pt x="3055" y="2544"/>
                        <a:pt x="3055" y="2455"/>
                      </a:cubicBezTo>
                      <a:lnTo>
                        <a:pt x="3055" y="162"/>
                      </a:lnTo>
                      <a:cubicBezTo>
                        <a:pt x="3055" y="73"/>
                        <a:pt x="2982" y="0"/>
                        <a:pt x="2893" y="0"/>
                      </a:cubicBezTo>
                      <a:lnTo>
                        <a:pt x="16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2" name="Rectangle 4358"/>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3" name="Freeform 4359"/>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4" name="Freeform 4360"/>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86" name="Rectangle 4362"/>
              <p:cNvSpPr>
                <a:spLocks noChangeArrowheads="1"/>
              </p:cNvSpPr>
              <p:nvPr/>
            </p:nvSpPr>
            <p:spPr bwMode="auto">
              <a:xfrm>
                <a:off x="4435" y="2972"/>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5387" name="Rectangle 4363"/>
              <p:cNvSpPr>
                <a:spLocks noChangeArrowheads="1"/>
              </p:cNvSpPr>
              <p:nvPr/>
            </p:nvSpPr>
            <p:spPr bwMode="auto">
              <a:xfrm>
                <a:off x="4611" y="2972"/>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388" name="Rectangle 4364"/>
              <p:cNvSpPr>
                <a:spLocks noChangeArrowheads="1"/>
              </p:cNvSpPr>
              <p:nvPr/>
            </p:nvSpPr>
            <p:spPr bwMode="auto">
              <a:xfrm>
                <a:off x="4634" y="2972"/>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5389" name="Rectangle 4365"/>
              <p:cNvSpPr>
                <a:spLocks noChangeArrowheads="1"/>
              </p:cNvSpPr>
              <p:nvPr/>
            </p:nvSpPr>
            <p:spPr bwMode="auto">
              <a:xfrm>
                <a:off x="4372" y="3043"/>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415" name="Group 4391"/>
              <p:cNvGrpSpPr>
                <a:grpSpLocks/>
              </p:cNvGrpSpPr>
              <p:nvPr/>
            </p:nvGrpSpPr>
            <p:grpSpPr bwMode="auto">
              <a:xfrm>
                <a:off x="4375" y="2735"/>
                <a:ext cx="171" cy="125"/>
                <a:chOff x="4375" y="2735"/>
                <a:chExt cx="171" cy="125"/>
              </a:xfrm>
            </p:grpSpPr>
            <p:grpSp>
              <p:nvGrpSpPr>
                <p:cNvPr id="5392" name="Group 4368"/>
                <p:cNvGrpSpPr>
                  <a:grpSpLocks/>
                </p:cNvGrpSpPr>
                <p:nvPr/>
              </p:nvGrpSpPr>
              <p:grpSpPr bwMode="auto">
                <a:xfrm>
                  <a:off x="4375" y="2735"/>
                  <a:ext cx="163" cy="116"/>
                  <a:chOff x="4375" y="2735"/>
                  <a:chExt cx="163" cy="116"/>
                </a:xfrm>
              </p:grpSpPr>
              <p:sp>
                <p:nvSpPr>
                  <p:cNvPr id="5390" name="Freeform 4366"/>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1" name="Freeform 436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98" name="Group 4374"/>
                <p:cNvGrpSpPr>
                  <a:grpSpLocks/>
                </p:cNvGrpSpPr>
                <p:nvPr/>
              </p:nvGrpSpPr>
              <p:grpSpPr bwMode="auto">
                <a:xfrm>
                  <a:off x="4375" y="2735"/>
                  <a:ext cx="171" cy="125"/>
                  <a:chOff x="4375" y="2735"/>
                  <a:chExt cx="171" cy="125"/>
                </a:xfrm>
              </p:grpSpPr>
              <p:sp>
                <p:nvSpPr>
                  <p:cNvPr id="5393" name="Rectangle 4369"/>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94" name="Freeform 4370"/>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5" name="Rectangle 4371"/>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96" name="Freeform 437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7" name="Freeform 437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99" name="Freeform 4375"/>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02" name="Group 4378"/>
                <p:cNvGrpSpPr>
                  <a:grpSpLocks/>
                </p:cNvGrpSpPr>
                <p:nvPr/>
              </p:nvGrpSpPr>
              <p:grpSpPr bwMode="auto">
                <a:xfrm>
                  <a:off x="4375" y="2760"/>
                  <a:ext cx="124" cy="30"/>
                  <a:chOff x="4375" y="2760"/>
                  <a:chExt cx="124" cy="30"/>
                </a:xfrm>
              </p:grpSpPr>
              <p:sp>
                <p:nvSpPr>
                  <p:cNvPr id="5400" name="Freeform 4376"/>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1" name="Freeform 4377"/>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03" name="Freeform 4379"/>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4" name="Freeform 4380"/>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07" name="Group 4383"/>
                <p:cNvGrpSpPr>
                  <a:grpSpLocks/>
                </p:cNvGrpSpPr>
                <p:nvPr/>
              </p:nvGrpSpPr>
              <p:grpSpPr bwMode="auto">
                <a:xfrm>
                  <a:off x="4490" y="2790"/>
                  <a:ext cx="21" cy="34"/>
                  <a:chOff x="4490" y="2790"/>
                  <a:chExt cx="21" cy="34"/>
                </a:xfrm>
              </p:grpSpPr>
              <p:sp>
                <p:nvSpPr>
                  <p:cNvPr id="5405" name="Freeform 4381"/>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6" name="Freeform 4382"/>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10" name="Group 4386"/>
                <p:cNvGrpSpPr>
                  <a:grpSpLocks/>
                </p:cNvGrpSpPr>
                <p:nvPr/>
              </p:nvGrpSpPr>
              <p:grpSpPr bwMode="auto">
                <a:xfrm>
                  <a:off x="4399" y="2790"/>
                  <a:ext cx="103" cy="42"/>
                  <a:chOff x="4399" y="2790"/>
                  <a:chExt cx="103" cy="42"/>
                </a:xfrm>
              </p:grpSpPr>
              <p:sp>
                <p:nvSpPr>
                  <p:cNvPr id="5408" name="Freeform 4384"/>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9" name="Freeform 4385"/>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13" name="Group 4389"/>
                <p:cNvGrpSpPr>
                  <a:grpSpLocks/>
                </p:cNvGrpSpPr>
                <p:nvPr/>
              </p:nvGrpSpPr>
              <p:grpSpPr bwMode="auto">
                <a:xfrm>
                  <a:off x="4527" y="2765"/>
                  <a:ext cx="4" cy="11"/>
                  <a:chOff x="4527" y="2765"/>
                  <a:chExt cx="4" cy="11"/>
                </a:xfrm>
              </p:grpSpPr>
              <p:sp>
                <p:nvSpPr>
                  <p:cNvPr id="5411" name="Rectangle 4387"/>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2" name="Rectangle 4388"/>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414" name="Freeform 4390"/>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46" name="Group 4422"/>
              <p:cNvGrpSpPr>
                <a:grpSpLocks/>
              </p:cNvGrpSpPr>
              <p:nvPr/>
            </p:nvGrpSpPr>
            <p:grpSpPr bwMode="auto">
              <a:xfrm>
                <a:off x="4410" y="2464"/>
                <a:ext cx="263" cy="219"/>
                <a:chOff x="4410" y="2464"/>
                <a:chExt cx="263" cy="219"/>
              </a:xfrm>
            </p:grpSpPr>
            <p:grpSp>
              <p:nvGrpSpPr>
                <p:cNvPr id="5421" name="Group 4397"/>
                <p:cNvGrpSpPr>
                  <a:grpSpLocks/>
                </p:cNvGrpSpPr>
                <p:nvPr/>
              </p:nvGrpSpPr>
              <p:grpSpPr bwMode="auto">
                <a:xfrm>
                  <a:off x="4449" y="2464"/>
                  <a:ext cx="178" cy="141"/>
                  <a:chOff x="4449" y="2464"/>
                  <a:chExt cx="178" cy="141"/>
                </a:xfrm>
              </p:grpSpPr>
              <p:sp>
                <p:nvSpPr>
                  <p:cNvPr id="5416" name="Rectangle 4392"/>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417" name="Picture 4393"/>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5418" name="Rectangle 4394"/>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9" name="Rectangle 4395"/>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0" name="Rectangle 4396"/>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24" name="Group 4400"/>
                <p:cNvGrpSpPr>
                  <a:grpSpLocks/>
                </p:cNvGrpSpPr>
                <p:nvPr/>
              </p:nvGrpSpPr>
              <p:grpSpPr bwMode="auto">
                <a:xfrm>
                  <a:off x="4410" y="2613"/>
                  <a:ext cx="247" cy="47"/>
                  <a:chOff x="4410" y="2613"/>
                  <a:chExt cx="247" cy="47"/>
                </a:xfrm>
              </p:grpSpPr>
              <p:sp>
                <p:nvSpPr>
                  <p:cNvPr id="5422" name="Freeform 4398"/>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3" name="Freeform 4399"/>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0" name="Group 4406"/>
                <p:cNvGrpSpPr>
                  <a:grpSpLocks/>
                </p:cNvGrpSpPr>
                <p:nvPr/>
              </p:nvGrpSpPr>
              <p:grpSpPr bwMode="auto">
                <a:xfrm>
                  <a:off x="4410" y="2660"/>
                  <a:ext cx="263" cy="23"/>
                  <a:chOff x="4410" y="2660"/>
                  <a:chExt cx="263" cy="23"/>
                </a:xfrm>
              </p:grpSpPr>
              <p:sp>
                <p:nvSpPr>
                  <p:cNvPr id="5425" name="Rectangle 4401"/>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426" name="Picture 4402"/>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5427" name="Rectangle 4403"/>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8" name="Rectangle 4404"/>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9" name="Rectangle 4405"/>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3" name="Group 4409"/>
                <p:cNvGrpSpPr>
                  <a:grpSpLocks/>
                </p:cNvGrpSpPr>
                <p:nvPr/>
              </p:nvGrpSpPr>
              <p:grpSpPr bwMode="auto">
                <a:xfrm>
                  <a:off x="4457" y="2479"/>
                  <a:ext cx="154" cy="110"/>
                  <a:chOff x="4457" y="2479"/>
                  <a:chExt cx="154" cy="110"/>
                </a:xfrm>
              </p:grpSpPr>
              <p:pic>
                <p:nvPicPr>
                  <p:cNvPr id="5431" name="Picture 4407"/>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5432" name="Rectangle 4408"/>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6" name="Group 4412"/>
                <p:cNvGrpSpPr>
                  <a:grpSpLocks/>
                </p:cNvGrpSpPr>
                <p:nvPr/>
              </p:nvGrpSpPr>
              <p:grpSpPr bwMode="auto">
                <a:xfrm>
                  <a:off x="4444" y="2617"/>
                  <a:ext cx="181" cy="6"/>
                  <a:chOff x="4444" y="2617"/>
                  <a:chExt cx="181" cy="6"/>
                </a:xfrm>
              </p:grpSpPr>
              <p:sp>
                <p:nvSpPr>
                  <p:cNvPr id="5434" name="Freeform 4410"/>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5" name="Freeform 4411"/>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9" name="Group 4415"/>
                <p:cNvGrpSpPr>
                  <a:grpSpLocks/>
                </p:cNvGrpSpPr>
                <p:nvPr/>
              </p:nvGrpSpPr>
              <p:grpSpPr bwMode="auto">
                <a:xfrm>
                  <a:off x="4478" y="2643"/>
                  <a:ext cx="113" cy="6"/>
                  <a:chOff x="4478" y="2643"/>
                  <a:chExt cx="113" cy="6"/>
                </a:xfrm>
              </p:grpSpPr>
              <p:sp>
                <p:nvSpPr>
                  <p:cNvPr id="5437" name="Freeform 4413"/>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8" name="Freeform 4414"/>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42" name="Group 4418"/>
                <p:cNvGrpSpPr>
                  <a:grpSpLocks/>
                </p:cNvGrpSpPr>
                <p:nvPr/>
              </p:nvGrpSpPr>
              <p:grpSpPr bwMode="auto">
                <a:xfrm>
                  <a:off x="4437" y="2626"/>
                  <a:ext cx="194" cy="6"/>
                  <a:chOff x="4437" y="2626"/>
                  <a:chExt cx="194" cy="6"/>
                </a:xfrm>
              </p:grpSpPr>
              <p:sp>
                <p:nvSpPr>
                  <p:cNvPr id="5440" name="Freeform 4416"/>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1" name="Freeform 4417"/>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45" name="Group 4421"/>
                <p:cNvGrpSpPr>
                  <a:grpSpLocks/>
                </p:cNvGrpSpPr>
                <p:nvPr/>
              </p:nvGrpSpPr>
              <p:grpSpPr bwMode="auto">
                <a:xfrm>
                  <a:off x="4431" y="2635"/>
                  <a:ext cx="207" cy="5"/>
                  <a:chOff x="4431" y="2635"/>
                  <a:chExt cx="207" cy="5"/>
                </a:xfrm>
              </p:grpSpPr>
              <p:sp>
                <p:nvSpPr>
                  <p:cNvPr id="5443" name="Freeform 4419"/>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4" name="Freeform 4420"/>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459" name="Group 4435"/>
              <p:cNvGrpSpPr>
                <a:grpSpLocks/>
              </p:cNvGrpSpPr>
              <p:nvPr/>
            </p:nvGrpSpPr>
            <p:grpSpPr bwMode="auto">
              <a:xfrm>
                <a:off x="4586" y="2581"/>
                <a:ext cx="326" cy="355"/>
                <a:chOff x="4586" y="2581"/>
                <a:chExt cx="326" cy="355"/>
              </a:xfrm>
            </p:grpSpPr>
            <p:grpSp>
              <p:nvGrpSpPr>
                <p:cNvPr id="5452" name="Group 4428"/>
                <p:cNvGrpSpPr>
                  <a:grpSpLocks/>
                </p:cNvGrpSpPr>
                <p:nvPr/>
              </p:nvGrpSpPr>
              <p:grpSpPr bwMode="auto">
                <a:xfrm>
                  <a:off x="4586" y="2581"/>
                  <a:ext cx="326" cy="355"/>
                  <a:chOff x="4586" y="2581"/>
                  <a:chExt cx="326" cy="355"/>
                </a:xfrm>
              </p:grpSpPr>
              <p:sp>
                <p:nvSpPr>
                  <p:cNvPr id="5447" name="Rectangle 4423"/>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8" name="Freeform 4424"/>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9" name="Rectangle 4425"/>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0" name="Freeform 4426"/>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1" name="Freeform 4427"/>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53" name="Freeform 4429"/>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4" name="Rectangle 4430"/>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457" name="Group 4433"/>
                <p:cNvGrpSpPr>
                  <a:grpSpLocks/>
                </p:cNvGrpSpPr>
                <p:nvPr/>
              </p:nvGrpSpPr>
              <p:grpSpPr bwMode="auto">
                <a:xfrm>
                  <a:off x="4636" y="2598"/>
                  <a:ext cx="219" cy="180"/>
                  <a:chOff x="4636" y="2598"/>
                  <a:chExt cx="219" cy="180"/>
                </a:xfrm>
              </p:grpSpPr>
              <p:pic>
                <p:nvPicPr>
                  <p:cNvPr id="5455" name="Picture 4431"/>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5456" name="Rectangle 4432"/>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458" name="Rectangle 4434"/>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62" name="Group 4438"/>
              <p:cNvGrpSpPr>
                <a:grpSpLocks/>
              </p:cNvGrpSpPr>
              <p:nvPr/>
            </p:nvGrpSpPr>
            <p:grpSpPr bwMode="auto">
              <a:xfrm>
                <a:off x="4375" y="2735"/>
                <a:ext cx="163" cy="116"/>
                <a:chOff x="4375" y="2735"/>
                <a:chExt cx="163" cy="116"/>
              </a:xfrm>
            </p:grpSpPr>
            <p:sp>
              <p:nvSpPr>
                <p:cNvPr id="5460" name="Freeform 4436"/>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1" name="Freeform 443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68" name="Group 4444"/>
              <p:cNvGrpSpPr>
                <a:grpSpLocks/>
              </p:cNvGrpSpPr>
              <p:nvPr/>
            </p:nvGrpSpPr>
            <p:grpSpPr bwMode="auto">
              <a:xfrm>
                <a:off x="4375" y="2735"/>
                <a:ext cx="171" cy="125"/>
                <a:chOff x="4375" y="2735"/>
                <a:chExt cx="171" cy="125"/>
              </a:xfrm>
            </p:grpSpPr>
            <p:sp>
              <p:nvSpPr>
                <p:cNvPr id="5463" name="Rectangle 4439"/>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4" name="Freeform 4440"/>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5" name="Rectangle 4441"/>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6" name="Freeform 444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7" name="Freeform 444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69" name="Freeform 4445"/>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72" name="Group 4448"/>
              <p:cNvGrpSpPr>
                <a:grpSpLocks/>
              </p:cNvGrpSpPr>
              <p:nvPr/>
            </p:nvGrpSpPr>
            <p:grpSpPr bwMode="auto">
              <a:xfrm>
                <a:off x="4375" y="2760"/>
                <a:ext cx="124" cy="30"/>
                <a:chOff x="4375" y="2760"/>
                <a:chExt cx="124" cy="30"/>
              </a:xfrm>
            </p:grpSpPr>
            <p:sp>
              <p:nvSpPr>
                <p:cNvPr id="5470" name="Freeform 4446"/>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1" name="Freeform 4447"/>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73" name="Freeform 4449"/>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4" name="Freeform 4450"/>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77" name="Group 4453"/>
              <p:cNvGrpSpPr>
                <a:grpSpLocks/>
              </p:cNvGrpSpPr>
              <p:nvPr/>
            </p:nvGrpSpPr>
            <p:grpSpPr bwMode="auto">
              <a:xfrm>
                <a:off x="4490" y="2790"/>
                <a:ext cx="21" cy="34"/>
                <a:chOff x="4490" y="2790"/>
                <a:chExt cx="21" cy="34"/>
              </a:xfrm>
            </p:grpSpPr>
            <p:sp>
              <p:nvSpPr>
                <p:cNvPr id="5475" name="Freeform 4451"/>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6" name="Freeform 4452"/>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80" name="Group 4456"/>
              <p:cNvGrpSpPr>
                <a:grpSpLocks/>
              </p:cNvGrpSpPr>
              <p:nvPr/>
            </p:nvGrpSpPr>
            <p:grpSpPr bwMode="auto">
              <a:xfrm>
                <a:off x="4399" y="2790"/>
                <a:ext cx="103" cy="42"/>
                <a:chOff x="4399" y="2790"/>
                <a:chExt cx="103" cy="42"/>
              </a:xfrm>
            </p:grpSpPr>
            <p:sp>
              <p:nvSpPr>
                <p:cNvPr id="5478" name="Freeform 4454"/>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9" name="Freeform 4455"/>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83" name="Group 4459"/>
              <p:cNvGrpSpPr>
                <a:grpSpLocks/>
              </p:cNvGrpSpPr>
              <p:nvPr/>
            </p:nvGrpSpPr>
            <p:grpSpPr bwMode="auto">
              <a:xfrm>
                <a:off x="4527" y="2765"/>
                <a:ext cx="4" cy="11"/>
                <a:chOff x="4527" y="2765"/>
                <a:chExt cx="4" cy="11"/>
              </a:xfrm>
            </p:grpSpPr>
            <p:sp>
              <p:nvSpPr>
                <p:cNvPr id="5481" name="Rectangle 4457"/>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2" name="Rectangle 4458"/>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484" name="Freeform 4460"/>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87" name="Group 4463"/>
              <p:cNvGrpSpPr>
                <a:grpSpLocks/>
              </p:cNvGrpSpPr>
              <p:nvPr/>
            </p:nvGrpSpPr>
            <p:grpSpPr bwMode="auto">
              <a:xfrm>
                <a:off x="4375" y="2735"/>
                <a:ext cx="163" cy="116"/>
                <a:chOff x="4375" y="2735"/>
                <a:chExt cx="163" cy="116"/>
              </a:xfrm>
            </p:grpSpPr>
            <p:sp>
              <p:nvSpPr>
                <p:cNvPr id="5485" name="Freeform 4461"/>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6" name="Freeform 446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93" name="Group 4469"/>
              <p:cNvGrpSpPr>
                <a:grpSpLocks/>
              </p:cNvGrpSpPr>
              <p:nvPr/>
            </p:nvGrpSpPr>
            <p:grpSpPr bwMode="auto">
              <a:xfrm>
                <a:off x="4375" y="2735"/>
                <a:ext cx="171" cy="125"/>
                <a:chOff x="4375" y="2735"/>
                <a:chExt cx="171" cy="125"/>
              </a:xfrm>
            </p:grpSpPr>
            <p:sp>
              <p:nvSpPr>
                <p:cNvPr id="5488" name="Rectangle 4464"/>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9" name="Freeform 4465"/>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0" name="Rectangle 4466"/>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91" name="Freeform 446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2" name="Freeform 4468"/>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94" name="Freeform 4470"/>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97" name="Group 4473"/>
              <p:cNvGrpSpPr>
                <a:grpSpLocks/>
              </p:cNvGrpSpPr>
              <p:nvPr/>
            </p:nvGrpSpPr>
            <p:grpSpPr bwMode="auto">
              <a:xfrm>
                <a:off x="4375" y="2760"/>
                <a:ext cx="124" cy="30"/>
                <a:chOff x="4375" y="2760"/>
                <a:chExt cx="124" cy="30"/>
              </a:xfrm>
            </p:grpSpPr>
            <p:sp>
              <p:nvSpPr>
                <p:cNvPr id="5495" name="Freeform 4471"/>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6" name="Freeform 4472"/>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98" name="Freeform 4474"/>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9" name="Freeform 4475"/>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02" name="Group 4478"/>
              <p:cNvGrpSpPr>
                <a:grpSpLocks/>
              </p:cNvGrpSpPr>
              <p:nvPr/>
            </p:nvGrpSpPr>
            <p:grpSpPr bwMode="auto">
              <a:xfrm>
                <a:off x="4490" y="2790"/>
                <a:ext cx="21" cy="34"/>
                <a:chOff x="4490" y="2790"/>
                <a:chExt cx="21" cy="34"/>
              </a:xfrm>
            </p:grpSpPr>
            <p:sp>
              <p:nvSpPr>
                <p:cNvPr id="5500" name="Freeform 4476"/>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1" name="Freeform 4477"/>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05" name="Group 4481"/>
              <p:cNvGrpSpPr>
                <a:grpSpLocks/>
              </p:cNvGrpSpPr>
              <p:nvPr/>
            </p:nvGrpSpPr>
            <p:grpSpPr bwMode="auto">
              <a:xfrm>
                <a:off x="4399" y="2790"/>
                <a:ext cx="103" cy="42"/>
                <a:chOff x="4399" y="2790"/>
                <a:chExt cx="103" cy="42"/>
              </a:xfrm>
            </p:grpSpPr>
            <p:sp>
              <p:nvSpPr>
                <p:cNvPr id="5503" name="Freeform 4479"/>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4" name="Freeform 4480"/>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08" name="Group 4484"/>
              <p:cNvGrpSpPr>
                <a:grpSpLocks/>
              </p:cNvGrpSpPr>
              <p:nvPr/>
            </p:nvGrpSpPr>
            <p:grpSpPr bwMode="auto">
              <a:xfrm>
                <a:off x="4527" y="2765"/>
                <a:ext cx="4" cy="11"/>
                <a:chOff x="4527" y="2765"/>
                <a:chExt cx="4" cy="11"/>
              </a:xfrm>
            </p:grpSpPr>
            <p:sp>
              <p:nvSpPr>
                <p:cNvPr id="5506" name="Rectangle 4482"/>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7" name="Rectangle 4483"/>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509" name="Freeform 4485"/>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15" name="Group 4491"/>
              <p:cNvGrpSpPr>
                <a:grpSpLocks/>
              </p:cNvGrpSpPr>
              <p:nvPr/>
            </p:nvGrpSpPr>
            <p:grpSpPr bwMode="auto">
              <a:xfrm>
                <a:off x="4449" y="2464"/>
                <a:ext cx="178" cy="141"/>
                <a:chOff x="4449" y="2464"/>
                <a:chExt cx="178" cy="141"/>
              </a:xfrm>
            </p:grpSpPr>
            <p:sp>
              <p:nvSpPr>
                <p:cNvPr id="5510" name="Rectangle 4486"/>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511" name="Picture 4487"/>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5512" name="Rectangle 4488"/>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3" name="Rectangle 4489"/>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4" name="Rectangle 4490"/>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18" name="Group 4494"/>
              <p:cNvGrpSpPr>
                <a:grpSpLocks/>
              </p:cNvGrpSpPr>
              <p:nvPr/>
            </p:nvGrpSpPr>
            <p:grpSpPr bwMode="auto">
              <a:xfrm>
                <a:off x="4410" y="2613"/>
                <a:ext cx="247" cy="47"/>
                <a:chOff x="4410" y="2613"/>
                <a:chExt cx="247" cy="47"/>
              </a:xfrm>
            </p:grpSpPr>
            <p:sp>
              <p:nvSpPr>
                <p:cNvPr id="5516" name="Freeform 4492"/>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7" name="Freeform 4493"/>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24" name="Group 4500"/>
              <p:cNvGrpSpPr>
                <a:grpSpLocks/>
              </p:cNvGrpSpPr>
              <p:nvPr/>
            </p:nvGrpSpPr>
            <p:grpSpPr bwMode="auto">
              <a:xfrm>
                <a:off x="4410" y="2660"/>
                <a:ext cx="263" cy="23"/>
                <a:chOff x="4410" y="2660"/>
                <a:chExt cx="263" cy="23"/>
              </a:xfrm>
            </p:grpSpPr>
            <p:sp>
              <p:nvSpPr>
                <p:cNvPr id="5519" name="Rectangle 4495"/>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520" name="Picture 4496"/>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5521" name="Rectangle 4497"/>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2" name="Rectangle 4498"/>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3" name="Rectangle 4499"/>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27" name="Group 4503"/>
              <p:cNvGrpSpPr>
                <a:grpSpLocks/>
              </p:cNvGrpSpPr>
              <p:nvPr/>
            </p:nvGrpSpPr>
            <p:grpSpPr bwMode="auto">
              <a:xfrm>
                <a:off x="4457" y="2479"/>
                <a:ext cx="154" cy="110"/>
                <a:chOff x="4457" y="2479"/>
                <a:chExt cx="154" cy="110"/>
              </a:xfrm>
            </p:grpSpPr>
            <p:pic>
              <p:nvPicPr>
                <p:cNvPr id="5525" name="Picture 4501"/>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5526" name="Rectangle 4502"/>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0" name="Group 4506"/>
              <p:cNvGrpSpPr>
                <a:grpSpLocks/>
              </p:cNvGrpSpPr>
              <p:nvPr/>
            </p:nvGrpSpPr>
            <p:grpSpPr bwMode="auto">
              <a:xfrm>
                <a:off x="4444" y="2617"/>
                <a:ext cx="181" cy="6"/>
                <a:chOff x="4444" y="2617"/>
                <a:chExt cx="181" cy="6"/>
              </a:xfrm>
            </p:grpSpPr>
            <p:sp>
              <p:nvSpPr>
                <p:cNvPr id="5528" name="Freeform 4504"/>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9" name="Freeform 4505"/>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3" name="Group 4509"/>
              <p:cNvGrpSpPr>
                <a:grpSpLocks/>
              </p:cNvGrpSpPr>
              <p:nvPr/>
            </p:nvGrpSpPr>
            <p:grpSpPr bwMode="auto">
              <a:xfrm>
                <a:off x="4478" y="2643"/>
                <a:ext cx="113" cy="6"/>
                <a:chOff x="4478" y="2643"/>
                <a:chExt cx="113" cy="6"/>
              </a:xfrm>
            </p:grpSpPr>
            <p:sp>
              <p:nvSpPr>
                <p:cNvPr id="5531" name="Freeform 4507"/>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2" name="Freeform 4508"/>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6" name="Group 4512"/>
              <p:cNvGrpSpPr>
                <a:grpSpLocks/>
              </p:cNvGrpSpPr>
              <p:nvPr/>
            </p:nvGrpSpPr>
            <p:grpSpPr bwMode="auto">
              <a:xfrm>
                <a:off x="4437" y="2626"/>
                <a:ext cx="194" cy="6"/>
                <a:chOff x="4437" y="2626"/>
                <a:chExt cx="194" cy="6"/>
              </a:xfrm>
            </p:grpSpPr>
            <p:sp>
              <p:nvSpPr>
                <p:cNvPr id="5534" name="Freeform 4510"/>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5" name="Freeform 4511"/>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9" name="Group 4515"/>
              <p:cNvGrpSpPr>
                <a:grpSpLocks/>
              </p:cNvGrpSpPr>
              <p:nvPr/>
            </p:nvGrpSpPr>
            <p:grpSpPr bwMode="auto">
              <a:xfrm>
                <a:off x="4431" y="2635"/>
                <a:ext cx="207" cy="5"/>
                <a:chOff x="4431" y="2635"/>
                <a:chExt cx="207" cy="5"/>
              </a:xfrm>
            </p:grpSpPr>
            <p:sp>
              <p:nvSpPr>
                <p:cNvPr id="5537" name="Freeform 4513"/>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8" name="Freeform 4514"/>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45" name="Group 4521"/>
              <p:cNvGrpSpPr>
                <a:grpSpLocks/>
              </p:cNvGrpSpPr>
              <p:nvPr/>
            </p:nvGrpSpPr>
            <p:grpSpPr bwMode="auto">
              <a:xfrm>
                <a:off x="4449" y="2464"/>
                <a:ext cx="178" cy="141"/>
                <a:chOff x="4449" y="2464"/>
                <a:chExt cx="178" cy="141"/>
              </a:xfrm>
            </p:grpSpPr>
            <p:sp>
              <p:nvSpPr>
                <p:cNvPr id="5540" name="Rectangle 4516"/>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541" name="Picture 4517"/>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5542" name="Rectangle 4518"/>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 name="Rectangle 4519"/>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4" name="Rectangle 4520"/>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48" name="Group 4524"/>
              <p:cNvGrpSpPr>
                <a:grpSpLocks/>
              </p:cNvGrpSpPr>
              <p:nvPr/>
            </p:nvGrpSpPr>
            <p:grpSpPr bwMode="auto">
              <a:xfrm>
                <a:off x="4410" y="2613"/>
                <a:ext cx="247" cy="47"/>
                <a:chOff x="4410" y="2613"/>
                <a:chExt cx="247" cy="47"/>
              </a:xfrm>
            </p:grpSpPr>
            <p:sp>
              <p:nvSpPr>
                <p:cNvPr id="5546" name="Freeform 4522"/>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7" name="Freeform 4523"/>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54" name="Group 4530"/>
              <p:cNvGrpSpPr>
                <a:grpSpLocks/>
              </p:cNvGrpSpPr>
              <p:nvPr/>
            </p:nvGrpSpPr>
            <p:grpSpPr bwMode="auto">
              <a:xfrm>
                <a:off x="4410" y="2660"/>
                <a:ext cx="263" cy="23"/>
                <a:chOff x="4410" y="2660"/>
                <a:chExt cx="263" cy="23"/>
              </a:xfrm>
            </p:grpSpPr>
            <p:sp>
              <p:nvSpPr>
                <p:cNvPr id="5549" name="Rectangle 4525"/>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550" name="Picture 4526"/>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5551" name="Rectangle 4527"/>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2" name="Rectangle 4528"/>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3" name="Rectangle 4529"/>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57" name="Group 4533"/>
              <p:cNvGrpSpPr>
                <a:grpSpLocks/>
              </p:cNvGrpSpPr>
              <p:nvPr/>
            </p:nvGrpSpPr>
            <p:grpSpPr bwMode="auto">
              <a:xfrm>
                <a:off x="4457" y="2479"/>
                <a:ext cx="154" cy="110"/>
                <a:chOff x="4457" y="2479"/>
                <a:chExt cx="154" cy="110"/>
              </a:xfrm>
            </p:grpSpPr>
            <p:pic>
              <p:nvPicPr>
                <p:cNvPr id="5555" name="Picture 4531"/>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5556" name="Rectangle 4532"/>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60" name="Group 4536"/>
              <p:cNvGrpSpPr>
                <a:grpSpLocks/>
              </p:cNvGrpSpPr>
              <p:nvPr/>
            </p:nvGrpSpPr>
            <p:grpSpPr bwMode="auto">
              <a:xfrm>
                <a:off x="4444" y="2617"/>
                <a:ext cx="181" cy="6"/>
                <a:chOff x="4444" y="2617"/>
                <a:chExt cx="181" cy="6"/>
              </a:xfrm>
            </p:grpSpPr>
            <p:sp>
              <p:nvSpPr>
                <p:cNvPr id="5558" name="Freeform 4534"/>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9" name="Freeform 4535"/>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63" name="Group 4539"/>
              <p:cNvGrpSpPr>
                <a:grpSpLocks/>
              </p:cNvGrpSpPr>
              <p:nvPr/>
            </p:nvGrpSpPr>
            <p:grpSpPr bwMode="auto">
              <a:xfrm>
                <a:off x="4478" y="2643"/>
                <a:ext cx="113" cy="6"/>
                <a:chOff x="4478" y="2643"/>
                <a:chExt cx="113" cy="6"/>
              </a:xfrm>
            </p:grpSpPr>
            <p:sp>
              <p:nvSpPr>
                <p:cNvPr id="5561" name="Freeform 4537"/>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2" name="Freeform 4538"/>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66" name="Group 4542"/>
              <p:cNvGrpSpPr>
                <a:grpSpLocks/>
              </p:cNvGrpSpPr>
              <p:nvPr/>
            </p:nvGrpSpPr>
            <p:grpSpPr bwMode="auto">
              <a:xfrm>
                <a:off x="4437" y="2626"/>
                <a:ext cx="194" cy="6"/>
                <a:chOff x="4437" y="2626"/>
                <a:chExt cx="194" cy="6"/>
              </a:xfrm>
            </p:grpSpPr>
            <p:sp>
              <p:nvSpPr>
                <p:cNvPr id="5564" name="Freeform 4540"/>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5" name="Freeform 4541"/>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69" name="Group 4545"/>
              <p:cNvGrpSpPr>
                <a:grpSpLocks/>
              </p:cNvGrpSpPr>
              <p:nvPr/>
            </p:nvGrpSpPr>
            <p:grpSpPr bwMode="auto">
              <a:xfrm>
                <a:off x="4431" y="2635"/>
                <a:ext cx="207" cy="5"/>
                <a:chOff x="4431" y="2635"/>
                <a:chExt cx="207" cy="5"/>
              </a:xfrm>
            </p:grpSpPr>
            <p:sp>
              <p:nvSpPr>
                <p:cNvPr id="5567" name="Freeform 4543"/>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8" name="Freeform 4544"/>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75" name="Group 4551"/>
              <p:cNvGrpSpPr>
                <a:grpSpLocks/>
              </p:cNvGrpSpPr>
              <p:nvPr/>
            </p:nvGrpSpPr>
            <p:grpSpPr bwMode="auto">
              <a:xfrm>
                <a:off x="4586" y="2581"/>
                <a:ext cx="326" cy="355"/>
                <a:chOff x="4586" y="2581"/>
                <a:chExt cx="326" cy="355"/>
              </a:xfrm>
            </p:grpSpPr>
            <p:sp>
              <p:nvSpPr>
                <p:cNvPr id="5570" name="Rectangle 4546"/>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1" name="Freeform 4547"/>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2" name="Rectangle 4548"/>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3" name="Freeform 4549"/>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4" name="Freeform 4550"/>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76" name="Freeform 4552"/>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7" name="Rectangle 4553"/>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580" name="Group 4556"/>
              <p:cNvGrpSpPr>
                <a:grpSpLocks/>
              </p:cNvGrpSpPr>
              <p:nvPr/>
            </p:nvGrpSpPr>
            <p:grpSpPr bwMode="auto">
              <a:xfrm>
                <a:off x="4636" y="2598"/>
                <a:ext cx="219" cy="180"/>
                <a:chOff x="4636" y="2598"/>
                <a:chExt cx="219" cy="180"/>
              </a:xfrm>
            </p:grpSpPr>
            <p:pic>
              <p:nvPicPr>
                <p:cNvPr id="5578" name="Picture 4554"/>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5579" name="Rectangle 4555"/>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581" name="Rectangle 4557"/>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587" name="Group 4563"/>
              <p:cNvGrpSpPr>
                <a:grpSpLocks/>
              </p:cNvGrpSpPr>
              <p:nvPr/>
            </p:nvGrpSpPr>
            <p:grpSpPr bwMode="auto">
              <a:xfrm>
                <a:off x="4586" y="2581"/>
                <a:ext cx="326" cy="355"/>
                <a:chOff x="4586" y="2581"/>
                <a:chExt cx="326" cy="355"/>
              </a:xfrm>
            </p:grpSpPr>
            <p:sp>
              <p:nvSpPr>
                <p:cNvPr id="5582" name="Rectangle 4558"/>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3" name="Freeform 4559"/>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4" name="Rectangle 4560"/>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5" name="Freeform 4561"/>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6" name="Freeform 4562"/>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88" name="Freeform 4564"/>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9" name="Rectangle 4565"/>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592" name="Group 4568"/>
              <p:cNvGrpSpPr>
                <a:grpSpLocks/>
              </p:cNvGrpSpPr>
              <p:nvPr/>
            </p:nvGrpSpPr>
            <p:grpSpPr bwMode="auto">
              <a:xfrm>
                <a:off x="4636" y="2598"/>
                <a:ext cx="219" cy="180"/>
                <a:chOff x="4636" y="2598"/>
                <a:chExt cx="219" cy="180"/>
              </a:xfrm>
            </p:grpSpPr>
            <p:pic>
              <p:nvPicPr>
                <p:cNvPr id="5590" name="Picture 4566"/>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5591" name="Rectangle 4567"/>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593" name="Rectangle 4569"/>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4" name="Rectangle 4570"/>
              <p:cNvSpPr>
                <a:spLocks noChangeArrowheads="1"/>
              </p:cNvSpPr>
              <p:nvPr/>
            </p:nvSpPr>
            <p:spPr bwMode="auto">
              <a:xfrm>
                <a:off x="4461" y="1934"/>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5595" name="Rectangle 4571"/>
              <p:cNvSpPr>
                <a:spLocks noChangeArrowheads="1"/>
              </p:cNvSpPr>
              <p:nvPr/>
            </p:nvSpPr>
            <p:spPr bwMode="auto">
              <a:xfrm>
                <a:off x="4602" y="19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596" name="Rectangle 4572"/>
              <p:cNvSpPr>
                <a:spLocks noChangeArrowheads="1"/>
              </p:cNvSpPr>
              <p:nvPr/>
            </p:nvSpPr>
            <p:spPr bwMode="auto">
              <a:xfrm>
                <a:off x="4626" y="193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5597" name="Rectangle 4573"/>
              <p:cNvSpPr>
                <a:spLocks noChangeArrowheads="1"/>
              </p:cNvSpPr>
              <p:nvPr/>
            </p:nvSpPr>
            <p:spPr bwMode="auto">
              <a:xfrm>
                <a:off x="4383" y="200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603" name="Group 4579"/>
              <p:cNvGrpSpPr>
                <a:grpSpLocks/>
              </p:cNvGrpSpPr>
              <p:nvPr/>
            </p:nvGrpSpPr>
            <p:grpSpPr bwMode="auto">
              <a:xfrm>
                <a:off x="4273" y="1505"/>
                <a:ext cx="730" cy="582"/>
                <a:chOff x="4273" y="1505"/>
                <a:chExt cx="730" cy="582"/>
              </a:xfrm>
            </p:grpSpPr>
            <p:sp>
              <p:nvSpPr>
                <p:cNvPr id="5598" name="Rectangle 4574"/>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9" name="Freeform 4575"/>
                <p:cNvSpPr>
                  <a:spLocks/>
                </p:cNvSpPr>
                <p:nvPr/>
              </p:nvSpPr>
              <p:spPr bwMode="auto">
                <a:xfrm>
                  <a:off x="4288" y="1519"/>
                  <a:ext cx="714" cy="567"/>
                </a:xfrm>
                <a:custGeom>
                  <a:avLst/>
                  <a:gdLst/>
                  <a:ahLst/>
                  <a:cxnLst>
                    <a:cxn ang="0">
                      <a:pos x="160" y="0"/>
                    </a:cxn>
                    <a:cxn ang="0">
                      <a:pos x="0" y="160"/>
                    </a:cxn>
                    <a:cxn ang="0">
                      <a:pos x="0" y="2420"/>
                    </a:cxn>
                    <a:cxn ang="0">
                      <a:pos x="160" y="2579"/>
                    </a:cxn>
                    <a:cxn ang="0">
                      <a:pos x="2895" y="2579"/>
                    </a:cxn>
                    <a:cxn ang="0">
                      <a:pos x="3055" y="2420"/>
                    </a:cxn>
                    <a:cxn ang="0">
                      <a:pos x="3055" y="160"/>
                    </a:cxn>
                    <a:cxn ang="0">
                      <a:pos x="2895" y="0"/>
                    </a:cxn>
                    <a:cxn ang="0">
                      <a:pos x="160" y="0"/>
                    </a:cxn>
                  </a:cxnLst>
                  <a:rect l="0" t="0" r="r" b="b"/>
                  <a:pathLst>
                    <a:path w="3055" h="2579">
                      <a:moveTo>
                        <a:pt x="160" y="0"/>
                      </a:moveTo>
                      <a:cubicBezTo>
                        <a:pt x="72" y="0"/>
                        <a:pt x="0" y="72"/>
                        <a:pt x="0" y="160"/>
                      </a:cubicBezTo>
                      <a:lnTo>
                        <a:pt x="0" y="2420"/>
                      </a:lnTo>
                      <a:cubicBezTo>
                        <a:pt x="0" y="2508"/>
                        <a:pt x="72" y="2579"/>
                        <a:pt x="160" y="2579"/>
                      </a:cubicBezTo>
                      <a:lnTo>
                        <a:pt x="2895" y="2579"/>
                      </a:lnTo>
                      <a:cubicBezTo>
                        <a:pt x="2983" y="2579"/>
                        <a:pt x="3055" y="2508"/>
                        <a:pt x="3055" y="2420"/>
                      </a:cubicBezTo>
                      <a:lnTo>
                        <a:pt x="3055" y="160"/>
                      </a:lnTo>
                      <a:cubicBezTo>
                        <a:pt x="3055" y="72"/>
                        <a:pt x="2983" y="0"/>
                        <a:pt x="2895" y="0"/>
                      </a:cubicBezTo>
                      <a:lnTo>
                        <a:pt x="16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0" name="Rectangle 4576"/>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1" name="Freeform 4577"/>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2" name="Freeform 4578"/>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04" name="Rectangle 4580"/>
              <p:cNvSpPr>
                <a:spLocks noChangeArrowheads="1"/>
              </p:cNvSpPr>
              <p:nvPr/>
            </p:nvSpPr>
            <p:spPr bwMode="auto">
              <a:xfrm>
                <a:off x="4445" y="1919"/>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5605" name="Rectangle 4581"/>
              <p:cNvSpPr>
                <a:spLocks noChangeArrowheads="1"/>
              </p:cNvSpPr>
              <p:nvPr/>
            </p:nvSpPr>
            <p:spPr bwMode="auto">
              <a:xfrm>
                <a:off x="4586" y="191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606" name="Rectangle 4582"/>
              <p:cNvSpPr>
                <a:spLocks noChangeArrowheads="1"/>
              </p:cNvSpPr>
              <p:nvPr/>
            </p:nvSpPr>
            <p:spPr bwMode="auto">
              <a:xfrm>
                <a:off x="4610" y="191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5607" name="Rectangle 4583"/>
              <p:cNvSpPr>
                <a:spLocks noChangeArrowheads="1"/>
              </p:cNvSpPr>
              <p:nvPr/>
            </p:nvSpPr>
            <p:spPr bwMode="auto">
              <a:xfrm>
                <a:off x="4367" y="199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633" name="Group 4609"/>
              <p:cNvGrpSpPr>
                <a:grpSpLocks/>
              </p:cNvGrpSpPr>
              <p:nvPr/>
            </p:nvGrpSpPr>
            <p:grpSpPr bwMode="auto">
              <a:xfrm>
                <a:off x="4375" y="1682"/>
                <a:ext cx="161" cy="115"/>
                <a:chOff x="4375" y="1682"/>
                <a:chExt cx="161" cy="115"/>
              </a:xfrm>
            </p:grpSpPr>
            <p:grpSp>
              <p:nvGrpSpPr>
                <p:cNvPr id="5610" name="Group 4586"/>
                <p:cNvGrpSpPr>
                  <a:grpSpLocks/>
                </p:cNvGrpSpPr>
                <p:nvPr/>
              </p:nvGrpSpPr>
              <p:grpSpPr bwMode="auto">
                <a:xfrm>
                  <a:off x="4375" y="1682"/>
                  <a:ext cx="152" cy="107"/>
                  <a:chOff x="4375" y="1682"/>
                  <a:chExt cx="152" cy="107"/>
                </a:xfrm>
              </p:grpSpPr>
              <p:sp>
                <p:nvSpPr>
                  <p:cNvPr id="5608" name="Freeform 458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9" name="Freeform 458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16" name="Group 4592"/>
                <p:cNvGrpSpPr>
                  <a:grpSpLocks/>
                </p:cNvGrpSpPr>
                <p:nvPr/>
              </p:nvGrpSpPr>
              <p:grpSpPr bwMode="auto">
                <a:xfrm>
                  <a:off x="4375" y="1682"/>
                  <a:ext cx="161" cy="115"/>
                  <a:chOff x="4375" y="1682"/>
                  <a:chExt cx="161" cy="115"/>
                </a:xfrm>
              </p:grpSpPr>
              <p:sp>
                <p:nvSpPr>
                  <p:cNvPr id="5611" name="Rectangle 4587"/>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2" name="Freeform 4588"/>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3" name="Rectangle 4589"/>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4" name="Freeform 459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5" name="Freeform 4591"/>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17" name="Freeform 4593"/>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20" name="Group 4596"/>
                <p:cNvGrpSpPr>
                  <a:grpSpLocks/>
                </p:cNvGrpSpPr>
                <p:nvPr/>
              </p:nvGrpSpPr>
              <p:grpSpPr bwMode="auto">
                <a:xfrm>
                  <a:off x="4375" y="1705"/>
                  <a:ext cx="116" cy="29"/>
                  <a:chOff x="4375" y="1705"/>
                  <a:chExt cx="116" cy="29"/>
                </a:xfrm>
              </p:grpSpPr>
              <p:sp>
                <p:nvSpPr>
                  <p:cNvPr id="5618" name="Freeform 4594"/>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9" name="Freeform 4595"/>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21" name="Freeform 4597"/>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2" name="Freeform 4598"/>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25" name="Group 4601"/>
                <p:cNvGrpSpPr>
                  <a:grpSpLocks/>
                </p:cNvGrpSpPr>
                <p:nvPr/>
              </p:nvGrpSpPr>
              <p:grpSpPr bwMode="auto">
                <a:xfrm>
                  <a:off x="4482" y="1734"/>
                  <a:ext cx="20" cy="30"/>
                  <a:chOff x="4482" y="1734"/>
                  <a:chExt cx="20" cy="30"/>
                </a:xfrm>
              </p:grpSpPr>
              <p:sp>
                <p:nvSpPr>
                  <p:cNvPr id="5623" name="Freeform 4599"/>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4" name="Freeform 4600"/>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28" name="Group 4604"/>
                <p:cNvGrpSpPr>
                  <a:grpSpLocks/>
                </p:cNvGrpSpPr>
                <p:nvPr/>
              </p:nvGrpSpPr>
              <p:grpSpPr bwMode="auto">
                <a:xfrm>
                  <a:off x="4397" y="1734"/>
                  <a:ext cx="97" cy="36"/>
                  <a:chOff x="4397" y="1734"/>
                  <a:chExt cx="97" cy="36"/>
                </a:xfrm>
              </p:grpSpPr>
              <p:sp>
                <p:nvSpPr>
                  <p:cNvPr id="5626" name="Freeform 4602"/>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7" name="Freeform 4603"/>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31" name="Group 4607"/>
                <p:cNvGrpSpPr>
                  <a:grpSpLocks/>
                </p:cNvGrpSpPr>
                <p:nvPr/>
              </p:nvGrpSpPr>
              <p:grpSpPr bwMode="auto">
                <a:xfrm>
                  <a:off x="4517" y="1710"/>
                  <a:ext cx="3" cy="10"/>
                  <a:chOff x="4517" y="1710"/>
                  <a:chExt cx="3" cy="10"/>
                </a:xfrm>
              </p:grpSpPr>
              <p:sp>
                <p:nvSpPr>
                  <p:cNvPr id="5629" name="Rectangle 4605"/>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0" name="Rectangle 4606"/>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632" name="Freeform 4608"/>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64" name="Group 4640"/>
              <p:cNvGrpSpPr>
                <a:grpSpLocks/>
              </p:cNvGrpSpPr>
              <p:nvPr/>
            </p:nvGrpSpPr>
            <p:grpSpPr bwMode="auto">
              <a:xfrm>
                <a:off x="4408" y="1432"/>
                <a:ext cx="247" cy="203"/>
                <a:chOff x="4408" y="1432"/>
                <a:chExt cx="247" cy="203"/>
              </a:xfrm>
            </p:grpSpPr>
            <p:grpSp>
              <p:nvGrpSpPr>
                <p:cNvPr id="5639" name="Group 4615"/>
                <p:cNvGrpSpPr>
                  <a:grpSpLocks/>
                </p:cNvGrpSpPr>
                <p:nvPr/>
              </p:nvGrpSpPr>
              <p:grpSpPr bwMode="auto">
                <a:xfrm>
                  <a:off x="4444" y="1432"/>
                  <a:ext cx="168" cy="131"/>
                  <a:chOff x="4444" y="1432"/>
                  <a:chExt cx="168" cy="131"/>
                </a:xfrm>
              </p:grpSpPr>
              <p:sp>
                <p:nvSpPr>
                  <p:cNvPr id="5634" name="Rectangle 4610"/>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635" name="Picture 4611"/>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5636" name="Rectangle 4612"/>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7" name="Rectangle 4613"/>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8" name="Rectangle 4614"/>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42" name="Group 4618"/>
                <p:cNvGrpSpPr>
                  <a:grpSpLocks/>
                </p:cNvGrpSpPr>
                <p:nvPr/>
              </p:nvGrpSpPr>
              <p:grpSpPr bwMode="auto">
                <a:xfrm>
                  <a:off x="4408" y="1569"/>
                  <a:ext cx="231" cy="44"/>
                  <a:chOff x="4408" y="1569"/>
                  <a:chExt cx="231" cy="44"/>
                </a:xfrm>
              </p:grpSpPr>
              <p:sp>
                <p:nvSpPr>
                  <p:cNvPr id="5640" name="Freeform 4616"/>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1" name="Freeform 4617"/>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48" name="Group 4624"/>
                <p:cNvGrpSpPr>
                  <a:grpSpLocks/>
                </p:cNvGrpSpPr>
                <p:nvPr/>
              </p:nvGrpSpPr>
              <p:grpSpPr bwMode="auto">
                <a:xfrm>
                  <a:off x="4408" y="1613"/>
                  <a:ext cx="247" cy="22"/>
                  <a:chOff x="4408" y="1613"/>
                  <a:chExt cx="247" cy="22"/>
                </a:xfrm>
              </p:grpSpPr>
              <p:sp>
                <p:nvSpPr>
                  <p:cNvPr id="5643" name="Rectangle 4619"/>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644" name="Picture 4620"/>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5645" name="Rectangle 4621"/>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6" name="Rectangle 4622"/>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7" name="Rectangle 4623"/>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51" name="Group 4627"/>
                <p:cNvGrpSpPr>
                  <a:grpSpLocks/>
                </p:cNvGrpSpPr>
                <p:nvPr/>
              </p:nvGrpSpPr>
              <p:grpSpPr bwMode="auto">
                <a:xfrm>
                  <a:off x="4453" y="1446"/>
                  <a:ext cx="142" cy="101"/>
                  <a:chOff x="4453" y="1446"/>
                  <a:chExt cx="142" cy="101"/>
                </a:xfrm>
              </p:grpSpPr>
              <p:pic>
                <p:nvPicPr>
                  <p:cNvPr id="5649" name="Picture 4625"/>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5650" name="Rectangle 4626"/>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54" name="Group 4630"/>
                <p:cNvGrpSpPr>
                  <a:grpSpLocks/>
                </p:cNvGrpSpPr>
                <p:nvPr/>
              </p:nvGrpSpPr>
              <p:grpSpPr bwMode="auto">
                <a:xfrm>
                  <a:off x="4439" y="1573"/>
                  <a:ext cx="170" cy="5"/>
                  <a:chOff x="4439" y="1573"/>
                  <a:chExt cx="170" cy="5"/>
                </a:xfrm>
              </p:grpSpPr>
              <p:sp>
                <p:nvSpPr>
                  <p:cNvPr id="5652" name="Freeform 4628"/>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3" name="Freeform 4629"/>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57" name="Group 4633"/>
                <p:cNvGrpSpPr>
                  <a:grpSpLocks/>
                </p:cNvGrpSpPr>
                <p:nvPr/>
              </p:nvGrpSpPr>
              <p:grpSpPr bwMode="auto">
                <a:xfrm>
                  <a:off x="4471" y="1597"/>
                  <a:ext cx="106" cy="6"/>
                  <a:chOff x="4471" y="1597"/>
                  <a:chExt cx="106" cy="6"/>
                </a:xfrm>
              </p:grpSpPr>
              <p:sp>
                <p:nvSpPr>
                  <p:cNvPr id="5655" name="Freeform 4631"/>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6" name="Freeform 4632"/>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60" name="Group 4636"/>
                <p:cNvGrpSpPr>
                  <a:grpSpLocks/>
                </p:cNvGrpSpPr>
                <p:nvPr/>
              </p:nvGrpSpPr>
              <p:grpSpPr bwMode="auto">
                <a:xfrm>
                  <a:off x="4433" y="1581"/>
                  <a:ext cx="181" cy="5"/>
                  <a:chOff x="4433" y="1581"/>
                  <a:chExt cx="181" cy="5"/>
                </a:xfrm>
              </p:grpSpPr>
              <p:sp>
                <p:nvSpPr>
                  <p:cNvPr id="5658" name="Freeform 4634"/>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9" name="Freeform 4635"/>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63" name="Group 4639"/>
                <p:cNvGrpSpPr>
                  <a:grpSpLocks/>
                </p:cNvGrpSpPr>
                <p:nvPr/>
              </p:nvGrpSpPr>
              <p:grpSpPr bwMode="auto">
                <a:xfrm>
                  <a:off x="4428" y="1589"/>
                  <a:ext cx="192" cy="6"/>
                  <a:chOff x="4428" y="1589"/>
                  <a:chExt cx="192" cy="6"/>
                </a:xfrm>
              </p:grpSpPr>
              <p:sp>
                <p:nvSpPr>
                  <p:cNvPr id="5661" name="Freeform 4637"/>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2" name="Freeform 4638"/>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77" name="Group 4653"/>
              <p:cNvGrpSpPr>
                <a:grpSpLocks/>
              </p:cNvGrpSpPr>
              <p:nvPr/>
            </p:nvGrpSpPr>
            <p:grpSpPr bwMode="auto">
              <a:xfrm>
                <a:off x="4573" y="1540"/>
                <a:ext cx="305" cy="328"/>
                <a:chOff x="4573" y="1540"/>
                <a:chExt cx="305" cy="328"/>
              </a:xfrm>
            </p:grpSpPr>
            <p:grpSp>
              <p:nvGrpSpPr>
                <p:cNvPr id="5670" name="Group 4646"/>
                <p:cNvGrpSpPr>
                  <a:grpSpLocks/>
                </p:cNvGrpSpPr>
                <p:nvPr/>
              </p:nvGrpSpPr>
              <p:grpSpPr bwMode="auto">
                <a:xfrm>
                  <a:off x="4573" y="1540"/>
                  <a:ext cx="305" cy="328"/>
                  <a:chOff x="4573" y="1540"/>
                  <a:chExt cx="305" cy="328"/>
                </a:xfrm>
              </p:grpSpPr>
              <p:sp>
                <p:nvSpPr>
                  <p:cNvPr id="5665" name="Rectangle 4641"/>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6" name="Freeform 4642"/>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7" name="Rectangle 4643"/>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8" name="Freeform 4644"/>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9" name="Freeform 4645"/>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71" name="Freeform 4647"/>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2" name="Rectangle 4648"/>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675" name="Group 4651"/>
                <p:cNvGrpSpPr>
                  <a:grpSpLocks/>
                </p:cNvGrpSpPr>
                <p:nvPr/>
              </p:nvGrpSpPr>
              <p:grpSpPr bwMode="auto">
                <a:xfrm>
                  <a:off x="4619" y="1556"/>
                  <a:ext cx="204" cy="166"/>
                  <a:chOff x="4619" y="1556"/>
                  <a:chExt cx="204" cy="166"/>
                </a:xfrm>
              </p:grpSpPr>
              <p:pic>
                <p:nvPicPr>
                  <p:cNvPr id="5673" name="Picture 4649"/>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5674" name="Rectangle 4650"/>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676" name="Rectangle 4652"/>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80" name="Group 4656"/>
              <p:cNvGrpSpPr>
                <a:grpSpLocks/>
              </p:cNvGrpSpPr>
              <p:nvPr/>
            </p:nvGrpSpPr>
            <p:grpSpPr bwMode="auto">
              <a:xfrm>
                <a:off x="4375" y="1682"/>
                <a:ext cx="152" cy="107"/>
                <a:chOff x="4375" y="1682"/>
                <a:chExt cx="152" cy="107"/>
              </a:xfrm>
            </p:grpSpPr>
            <p:sp>
              <p:nvSpPr>
                <p:cNvPr id="5678" name="Freeform 465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9" name="Freeform 465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86" name="Group 4662"/>
              <p:cNvGrpSpPr>
                <a:grpSpLocks/>
              </p:cNvGrpSpPr>
              <p:nvPr/>
            </p:nvGrpSpPr>
            <p:grpSpPr bwMode="auto">
              <a:xfrm>
                <a:off x="4375" y="1682"/>
                <a:ext cx="161" cy="115"/>
                <a:chOff x="4375" y="1682"/>
                <a:chExt cx="161" cy="115"/>
              </a:xfrm>
            </p:grpSpPr>
            <p:sp>
              <p:nvSpPr>
                <p:cNvPr id="5681" name="Rectangle 4657"/>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2" name="Freeform 4658"/>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3" name="Rectangle 4659"/>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4" name="Freeform 466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5" name="Freeform 4661"/>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87" name="Freeform 4663"/>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90" name="Group 4666"/>
              <p:cNvGrpSpPr>
                <a:grpSpLocks/>
              </p:cNvGrpSpPr>
              <p:nvPr/>
            </p:nvGrpSpPr>
            <p:grpSpPr bwMode="auto">
              <a:xfrm>
                <a:off x="4375" y="1705"/>
                <a:ext cx="116" cy="29"/>
                <a:chOff x="4375" y="1705"/>
                <a:chExt cx="116" cy="29"/>
              </a:xfrm>
            </p:grpSpPr>
            <p:sp>
              <p:nvSpPr>
                <p:cNvPr id="5688" name="Freeform 4664"/>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9" name="Freeform 4665"/>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91" name="Freeform 4667"/>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2" name="Freeform 4668"/>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95" name="Group 4671"/>
              <p:cNvGrpSpPr>
                <a:grpSpLocks/>
              </p:cNvGrpSpPr>
              <p:nvPr/>
            </p:nvGrpSpPr>
            <p:grpSpPr bwMode="auto">
              <a:xfrm>
                <a:off x="4482" y="1734"/>
                <a:ext cx="20" cy="30"/>
                <a:chOff x="4482" y="1734"/>
                <a:chExt cx="20" cy="30"/>
              </a:xfrm>
            </p:grpSpPr>
            <p:sp>
              <p:nvSpPr>
                <p:cNvPr id="5693" name="Freeform 4669"/>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4" name="Freeform 4670"/>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98" name="Group 4674"/>
              <p:cNvGrpSpPr>
                <a:grpSpLocks/>
              </p:cNvGrpSpPr>
              <p:nvPr/>
            </p:nvGrpSpPr>
            <p:grpSpPr bwMode="auto">
              <a:xfrm>
                <a:off x="4397" y="1734"/>
                <a:ext cx="97" cy="36"/>
                <a:chOff x="4397" y="1734"/>
                <a:chExt cx="97" cy="36"/>
              </a:xfrm>
            </p:grpSpPr>
            <p:sp>
              <p:nvSpPr>
                <p:cNvPr id="5696" name="Freeform 4672"/>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7" name="Freeform 4673"/>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01" name="Group 4677"/>
              <p:cNvGrpSpPr>
                <a:grpSpLocks/>
              </p:cNvGrpSpPr>
              <p:nvPr/>
            </p:nvGrpSpPr>
            <p:grpSpPr bwMode="auto">
              <a:xfrm>
                <a:off x="4517" y="1710"/>
                <a:ext cx="3" cy="10"/>
                <a:chOff x="4517" y="1710"/>
                <a:chExt cx="3" cy="10"/>
              </a:xfrm>
            </p:grpSpPr>
            <p:sp>
              <p:nvSpPr>
                <p:cNvPr id="5699" name="Rectangle 4675"/>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0" name="Rectangle 4676"/>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02" name="Freeform 4678"/>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05" name="Group 4681"/>
              <p:cNvGrpSpPr>
                <a:grpSpLocks/>
              </p:cNvGrpSpPr>
              <p:nvPr/>
            </p:nvGrpSpPr>
            <p:grpSpPr bwMode="auto">
              <a:xfrm>
                <a:off x="4375" y="1682"/>
                <a:ext cx="152" cy="107"/>
                <a:chOff x="4375" y="1682"/>
                <a:chExt cx="152" cy="107"/>
              </a:xfrm>
            </p:grpSpPr>
            <p:sp>
              <p:nvSpPr>
                <p:cNvPr id="5703" name="Freeform 4679"/>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4" name="Freeform 468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11" name="Group 4687"/>
              <p:cNvGrpSpPr>
                <a:grpSpLocks/>
              </p:cNvGrpSpPr>
              <p:nvPr/>
            </p:nvGrpSpPr>
            <p:grpSpPr bwMode="auto">
              <a:xfrm>
                <a:off x="4375" y="1682"/>
                <a:ext cx="161" cy="115"/>
                <a:chOff x="4375" y="1682"/>
                <a:chExt cx="161" cy="115"/>
              </a:xfrm>
            </p:grpSpPr>
            <p:sp>
              <p:nvSpPr>
                <p:cNvPr id="5706" name="Rectangle 4682"/>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7" name="Freeform 4683"/>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8" name="Rectangle 4684"/>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9" name="Freeform 468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0" name="Freeform 4686"/>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12" name="Freeform 4688"/>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15" name="Group 4691"/>
              <p:cNvGrpSpPr>
                <a:grpSpLocks/>
              </p:cNvGrpSpPr>
              <p:nvPr/>
            </p:nvGrpSpPr>
            <p:grpSpPr bwMode="auto">
              <a:xfrm>
                <a:off x="4375" y="1705"/>
                <a:ext cx="116" cy="29"/>
                <a:chOff x="4375" y="1705"/>
                <a:chExt cx="116" cy="29"/>
              </a:xfrm>
            </p:grpSpPr>
            <p:sp>
              <p:nvSpPr>
                <p:cNvPr id="5713" name="Freeform 4689"/>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4" name="Freeform 4690"/>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16" name="Freeform 4692"/>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7" name="Freeform 4693"/>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20" name="Group 4696"/>
              <p:cNvGrpSpPr>
                <a:grpSpLocks/>
              </p:cNvGrpSpPr>
              <p:nvPr/>
            </p:nvGrpSpPr>
            <p:grpSpPr bwMode="auto">
              <a:xfrm>
                <a:off x="4482" y="1734"/>
                <a:ext cx="20" cy="30"/>
                <a:chOff x="4482" y="1734"/>
                <a:chExt cx="20" cy="30"/>
              </a:xfrm>
            </p:grpSpPr>
            <p:sp>
              <p:nvSpPr>
                <p:cNvPr id="5718" name="Freeform 4694"/>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9" name="Freeform 4695"/>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23" name="Group 4699"/>
              <p:cNvGrpSpPr>
                <a:grpSpLocks/>
              </p:cNvGrpSpPr>
              <p:nvPr/>
            </p:nvGrpSpPr>
            <p:grpSpPr bwMode="auto">
              <a:xfrm>
                <a:off x="4397" y="1734"/>
                <a:ext cx="97" cy="36"/>
                <a:chOff x="4397" y="1734"/>
                <a:chExt cx="97" cy="36"/>
              </a:xfrm>
            </p:grpSpPr>
            <p:sp>
              <p:nvSpPr>
                <p:cNvPr id="5721" name="Freeform 4697"/>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2" name="Freeform 4698"/>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26" name="Group 4702"/>
              <p:cNvGrpSpPr>
                <a:grpSpLocks/>
              </p:cNvGrpSpPr>
              <p:nvPr/>
            </p:nvGrpSpPr>
            <p:grpSpPr bwMode="auto">
              <a:xfrm>
                <a:off x="4517" y="1710"/>
                <a:ext cx="3" cy="10"/>
                <a:chOff x="4517" y="1710"/>
                <a:chExt cx="3" cy="10"/>
              </a:xfrm>
            </p:grpSpPr>
            <p:sp>
              <p:nvSpPr>
                <p:cNvPr id="5724" name="Rectangle 4700"/>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5" name="Rectangle 4701"/>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27" name="Freeform 4703"/>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33" name="Group 4709"/>
              <p:cNvGrpSpPr>
                <a:grpSpLocks/>
              </p:cNvGrpSpPr>
              <p:nvPr/>
            </p:nvGrpSpPr>
            <p:grpSpPr bwMode="auto">
              <a:xfrm>
                <a:off x="4444" y="1432"/>
                <a:ext cx="168" cy="131"/>
                <a:chOff x="4444" y="1432"/>
                <a:chExt cx="168" cy="131"/>
              </a:xfrm>
            </p:grpSpPr>
            <p:sp>
              <p:nvSpPr>
                <p:cNvPr id="5728" name="Rectangle 470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29" name="Picture 470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5730" name="Rectangle 470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1" name="Rectangle 470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2" name="Rectangle 470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36" name="Group 4712"/>
              <p:cNvGrpSpPr>
                <a:grpSpLocks/>
              </p:cNvGrpSpPr>
              <p:nvPr/>
            </p:nvGrpSpPr>
            <p:grpSpPr bwMode="auto">
              <a:xfrm>
                <a:off x="4408" y="1569"/>
                <a:ext cx="231" cy="44"/>
                <a:chOff x="4408" y="1569"/>
                <a:chExt cx="231" cy="44"/>
              </a:xfrm>
            </p:grpSpPr>
            <p:sp>
              <p:nvSpPr>
                <p:cNvPr id="5734" name="Freeform 471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5" name="Freeform 471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42" name="Group 4718"/>
              <p:cNvGrpSpPr>
                <a:grpSpLocks/>
              </p:cNvGrpSpPr>
              <p:nvPr/>
            </p:nvGrpSpPr>
            <p:grpSpPr bwMode="auto">
              <a:xfrm>
                <a:off x="4408" y="1613"/>
                <a:ext cx="247" cy="22"/>
                <a:chOff x="4408" y="1613"/>
                <a:chExt cx="247" cy="22"/>
              </a:xfrm>
            </p:grpSpPr>
            <p:sp>
              <p:nvSpPr>
                <p:cNvPr id="5737" name="Rectangle 471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38" name="Picture 471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5739" name="Rectangle 471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0" name="Rectangle 471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1" name="Rectangle 471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45" name="Group 4721"/>
              <p:cNvGrpSpPr>
                <a:grpSpLocks/>
              </p:cNvGrpSpPr>
              <p:nvPr/>
            </p:nvGrpSpPr>
            <p:grpSpPr bwMode="auto">
              <a:xfrm>
                <a:off x="4453" y="1446"/>
                <a:ext cx="142" cy="101"/>
                <a:chOff x="4453" y="1446"/>
                <a:chExt cx="142" cy="101"/>
              </a:xfrm>
            </p:grpSpPr>
            <p:pic>
              <p:nvPicPr>
                <p:cNvPr id="5743" name="Picture 471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5744" name="Rectangle 472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48" name="Group 4724"/>
              <p:cNvGrpSpPr>
                <a:grpSpLocks/>
              </p:cNvGrpSpPr>
              <p:nvPr/>
            </p:nvGrpSpPr>
            <p:grpSpPr bwMode="auto">
              <a:xfrm>
                <a:off x="4439" y="1573"/>
                <a:ext cx="170" cy="5"/>
                <a:chOff x="4439" y="1573"/>
                <a:chExt cx="170" cy="5"/>
              </a:xfrm>
            </p:grpSpPr>
            <p:sp>
              <p:nvSpPr>
                <p:cNvPr id="5746" name="Freeform 472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7" name="Freeform 472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51" name="Group 4727"/>
              <p:cNvGrpSpPr>
                <a:grpSpLocks/>
              </p:cNvGrpSpPr>
              <p:nvPr/>
            </p:nvGrpSpPr>
            <p:grpSpPr bwMode="auto">
              <a:xfrm>
                <a:off x="4471" y="1597"/>
                <a:ext cx="106" cy="6"/>
                <a:chOff x="4471" y="1597"/>
                <a:chExt cx="106" cy="6"/>
              </a:xfrm>
            </p:grpSpPr>
            <p:sp>
              <p:nvSpPr>
                <p:cNvPr id="5749" name="Freeform 472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0" name="Freeform 472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54" name="Group 4730"/>
              <p:cNvGrpSpPr>
                <a:grpSpLocks/>
              </p:cNvGrpSpPr>
              <p:nvPr/>
            </p:nvGrpSpPr>
            <p:grpSpPr bwMode="auto">
              <a:xfrm>
                <a:off x="4433" y="1581"/>
                <a:ext cx="181" cy="5"/>
                <a:chOff x="4433" y="1581"/>
                <a:chExt cx="181" cy="5"/>
              </a:xfrm>
            </p:grpSpPr>
            <p:sp>
              <p:nvSpPr>
                <p:cNvPr id="5752" name="Freeform 472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3" name="Freeform 472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57" name="Group 4733"/>
              <p:cNvGrpSpPr>
                <a:grpSpLocks/>
              </p:cNvGrpSpPr>
              <p:nvPr/>
            </p:nvGrpSpPr>
            <p:grpSpPr bwMode="auto">
              <a:xfrm>
                <a:off x="4428" y="1589"/>
                <a:ext cx="192" cy="6"/>
                <a:chOff x="4428" y="1589"/>
                <a:chExt cx="192" cy="6"/>
              </a:xfrm>
            </p:grpSpPr>
            <p:sp>
              <p:nvSpPr>
                <p:cNvPr id="5755" name="Freeform 473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6" name="Freeform 473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63" name="Group 4739"/>
              <p:cNvGrpSpPr>
                <a:grpSpLocks/>
              </p:cNvGrpSpPr>
              <p:nvPr/>
            </p:nvGrpSpPr>
            <p:grpSpPr bwMode="auto">
              <a:xfrm>
                <a:off x="4444" y="1432"/>
                <a:ext cx="168" cy="131"/>
                <a:chOff x="4444" y="1432"/>
                <a:chExt cx="168" cy="131"/>
              </a:xfrm>
            </p:grpSpPr>
            <p:sp>
              <p:nvSpPr>
                <p:cNvPr id="5758" name="Rectangle 473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59" name="Picture 473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5760" name="Rectangle 473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1" name="Rectangle 473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2" name="Rectangle 473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66" name="Group 4742"/>
              <p:cNvGrpSpPr>
                <a:grpSpLocks/>
              </p:cNvGrpSpPr>
              <p:nvPr/>
            </p:nvGrpSpPr>
            <p:grpSpPr bwMode="auto">
              <a:xfrm>
                <a:off x="4408" y="1569"/>
                <a:ext cx="231" cy="44"/>
                <a:chOff x="4408" y="1569"/>
                <a:chExt cx="231" cy="44"/>
              </a:xfrm>
            </p:grpSpPr>
            <p:sp>
              <p:nvSpPr>
                <p:cNvPr id="5764" name="Freeform 474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5" name="Freeform 474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2" name="Group 4748"/>
              <p:cNvGrpSpPr>
                <a:grpSpLocks/>
              </p:cNvGrpSpPr>
              <p:nvPr/>
            </p:nvGrpSpPr>
            <p:grpSpPr bwMode="auto">
              <a:xfrm>
                <a:off x="4408" y="1613"/>
                <a:ext cx="247" cy="22"/>
                <a:chOff x="4408" y="1613"/>
                <a:chExt cx="247" cy="22"/>
              </a:xfrm>
            </p:grpSpPr>
            <p:sp>
              <p:nvSpPr>
                <p:cNvPr id="5767" name="Rectangle 474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68" name="Picture 474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5769" name="Rectangle 474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0" name="Rectangle 474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1" name="Rectangle 474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5" name="Group 4751"/>
              <p:cNvGrpSpPr>
                <a:grpSpLocks/>
              </p:cNvGrpSpPr>
              <p:nvPr/>
            </p:nvGrpSpPr>
            <p:grpSpPr bwMode="auto">
              <a:xfrm>
                <a:off x="4453" y="1446"/>
                <a:ext cx="142" cy="101"/>
                <a:chOff x="4453" y="1446"/>
                <a:chExt cx="142" cy="101"/>
              </a:xfrm>
            </p:grpSpPr>
            <p:pic>
              <p:nvPicPr>
                <p:cNvPr id="5773" name="Picture 474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5774" name="Rectangle 475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8" name="Group 4754"/>
              <p:cNvGrpSpPr>
                <a:grpSpLocks/>
              </p:cNvGrpSpPr>
              <p:nvPr/>
            </p:nvGrpSpPr>
            <p:grpSpPr bwMode="auto">
              <a:xfrm>
                <a:off x="4439" y="1573"/>
                <a:ext cx="170" cy="5"/>
                <a:chOff x="4439" y="1573"/>
                <a:chExt cx="170" cy="5"/>
              </a:xfrm>
            </p:grpSpPr>
            <p:sp>
              <p:nvSpPr>
                <p:cNvPr id="5776" name="Freeform 475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7" name="Freeform 475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81" name="Group 4757"/>
              <p:cNvGrpSpPr>
                <a:grpSpLocks/>
              </p:cNvGrpSpPr>
              <p:nvPr/>
            </p:nvGrpSpPr>
            <p:grpSpPr bwMode="auto">
              <a:xfrm>
                <a:off x="4471" y="1597"/>
                <a:ext cx="106" cy="6"/>
                <a:chOff x="4471" y="1597"/>
                <a:chExt cx="106" cy="6"/>
              </a:xfrm>
            </p:grpSpPr>
            <p:sp>
              <p:nvSpPr>
                <p:cNvPr id="5779" name="Freeform 475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0" name="Freeform 475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84" name="Group 4760"/>
              <p:cNvGrpSpPr>
                <a:grpSpLocks/>
              </p:cNvGrpSpPr>
              <p:nvPr/>
            </p:nvGrpSpPr>
            <p:grpSpPr bwMode="auto">
              <a:xfrm>
                <a:off x="4433" y="1581"/>
                <a:ext cx="181" cy="5"/>
                <a:chOff x="4433" y="1581"/>
                <a:chExt cx="181" cy="5"/>
              </a:xfrm>
            </p:grpSpPr>
            <p:sp>
              <p:nvSpPr>
                <p:cNvPr id="5782" name="Freeform 475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3" name="Freeform 475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87" name="Group 4763"/>
              <p:cNvGrpSpPr>
                <a:grpSpLocks/>
              </p:cNvGrpSpPr>
              <p:nvPr/>
            </p:nvGrpSpPr>
            <p:grpSpPr bwMode="auto">
              <a:xfrm>
                <a:off x="4428" y="1589"/>
                <a:ext cx="192" cy="6"/>
                <a:chOff x="4428" y="1589"/>
                <a:chExt cx="192" cy="6"/>
              </a:xfrm>
            </p:grpSpPr>
            <p:sp>
              <p:nvSpPr>
                <p:cNvPr id="5785" name="Freeform 476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6" name="Freeform 476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93" name="Group 4769"/>
              <p:cNvGrpSpPr>
                <a:grpSpLocks/>
              </p:cNvGrpSpPr>
              <p:nvPr/>
            </p:nvGrpSpPr>
            <p:grpSpPr bwMode="auto">
              <a:xfrm>
                <a:off x="4573" y="1540"/>
                <a:ext cx="305" cy="328"/>
                <a:chOff x="4573" y="1540"/>
                <a:chExt cx="305" cy="328"/>
              </a:xfrm>
            </p:grpSpPr>
            <p:sp>
              <p:nvSpPr>
                <p:cNvPr id="5788" name="Rectangle 4764"/>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9" name="Freeform 4765"/>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0" name="Rectangle 4766"/>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91" name="Freeform 4767"/>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2" name="Freeform 4768"/>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94" name="Freeform 4770"/>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5" name="Rectangle 4771"/>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798" name="Group 4774"/>
              <p:cNvGrpSpPr>
                <a:grpSpLocks/>
              </p:cNvGrpSpPr>
              <p:nvPr/>
            </p:nvGrpSpPr>
            <p:grpSpPr bwMode="auto">
              <a:xfrm>
                <a:off x="4619" y="1556"/>
                <a:ext cx="204" cy="166"/>
                <a:chOff x="4619" y="1556"/>
                <a:chExt cx="204" cy="166"/>
              </a:xfrm>
            </p:grpSpPr>
            <p:pic>
              <p:nvPicPr>
                <p:cNvPr id="5796" name="Picture 4772"/>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5797" name="Rectangle 4773"/>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99" name="Rectangle 4775"/>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805" name="Group 4781"/>
              <p:cNvGrpSpPr>
                <a:grpSpLocks/>
              </p:cNvGrpSpPr>
              <p:nvPr/>
            </p:nvGrpSpPr>
            <p:grpSpPr bwMode="auto">
              <a:xfrm>
                <a:off x="4573" y="1540"/>
                <a:ext cx="305" cy="328"/>
                <a:chOff x="4573" y="1540"/>
                <a:chExt cx="305" cy="328"/>
              </a:xfrm>
            </p:grpSpPr>
            <p:sp>
              <p:nvSpPr>
                <p:cNvPr id="5800" name="Rectangle 4776"/>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1" name="Freeform 4777"/>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2" name="Rectangle 4778"/>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3" name="Freeform 4779"/>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4" name="Freeform 4780"/>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06" name="Freeform 4782"/>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7" name="Rectangle 4783"/>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810" name="Group 4786"/>
              <p:cNvGrpSpPr>
                <a:grpSpLocks/>
              </p:cNvGrpSpPr>
              <p:nvPr/>
            </p:nvGrpSpPr>
            <p:grpSpPr bwMode="auto">
              <a:xfrm>
                <a:off x="4619" y="1556"/>
                <a:ext cx="204" cy="166"/>
                <a:chOff x="4619" y="1556"/>
                <a:chExt cx="204" cy="166"/>
              </a:xfrm>
            </p:grpSpPr>
            <p:pic>
              <p:nvPicPr>
                <p:cNvPr id="5808" name="Picture 4784"/>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5809" name="Rectangle 4785"/>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811" name="Rectangle 4787"/>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2" name="Rectangle 4788"/>
              <p:cNvSpPr>
                <a:spLocks noChangeArrowheads="1"/>
              </p:cNvSpPr>
              <p:nvPr/>
            </p:nvSpPr>
            <p:spPr bwMode="auto">
              <a:xfrm>
                <a:off x="4421" y="1257"/>
                <a:ext cx="42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  </a:t>
                </a:r>
                <a:endParaRPr kumimoji="0" lang="en-US" sz="1800" i="0" u="none" strike="noStrike" cap="none" normalizeH="0" baseline="0" smtClean="0">
                  <a:ln>
                    <a:noFill/>
                  </a:ln>
                  <a:solidFill>
                    <a:schemeClr val="tx1"/>
                  </a:solidFill>
                  <a:effectLst/>
                  <a:latin typeface="Arial" pitchFamily="34" charset="0"/>
                </a:endParaRPr>
              </a:p>
            </p:txBody>
          </p:sp>
          <p:sp>
            <p:nvSpPr>
              <p:cNvPr id="5813" name="Rectangle 4789"/>
              <p:cNvSpPr>
                <a:spLocks noChangeArrowheads="1"/>
              </p:cNvSpPr>
              <p:nvPr/>
            </p:nvSpPr>
            <p:spPr bwMode="auto">
              <a:xfrm>
                <a:off x="4433" y="1327"/>
                <a:ext cx="35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APPLICATIONS</a:t>
                </a:r>
                <a:endParaRPr kumimoji="0" lang="en-US" sz="1800" i="0" u="none" strike="noStrike" cap="none" normalizeH="0" baseline="0" smtClean="0">
                  <a:ln>
                    <a:noFill/>
                  </a:ln>
                  <a:solidFill>
                    <a:schemeClr val="tx1"/>
                  </a:solidFill>
                  <a:effectLst/>
                  <a:latin typeface="Arial" pitchFamily="34" charset="0"/>
                </a:endParaRPr>
              </a:p>
            </p:txBody>
          </p:sp>
          <p:sp>
            <p:nvSpPr>
              <p:cNvPr id="5814" name="Rectangle 4790"/>
              <p:cNvSpPr>
                <a:spLocks noChangeArrowheads="1"/>
              </p:cNvSpPr>
              <p:nvPr/>
            </p:nvSpPr>
            <p:spPr bwMode="auto">
              <a:xfrm rot="16200000">
                <a:off x="2043" y="2877"/>
                <a:ext cx="76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CC3300"/>
                    </a:solidFill>
                    <a:effectLst/>
                    <a:latin typeface="Trebuchet MS" pitchFamily="34" charset="0"/>
                  </a:rPr>
                  <a:t>INTERNAL FIREWALL</a:t>
                </a:r>
                <a:endParaRPr kumimoji="0" lang="en-US" sz="1800" i="0" u="none" strike="noStrike" cap="none" normalizeH="0" baseline="0" dirty="0" smtClean="0">
                  <a:ln>
                    <a:noFill/>
                  </a:ln>
                  <a:solidFill>
                    <a:schemeClr val="tx1"/>
                  </a:solidFill>
                  <a:effectLst/>
                  <a:latin typeface="Arial" pitchFamily="34" charset="0"/>
                </a:endParaRPr>
              </a:p>
            </p:txBody>
          </p:sp>
          <p:sp>
            <p:nvSpPr>
              <p:cNvPr id="5815" name="Rectangle 4791"/>
              <p:cNvSpPr>
                <a:spLocks noChangeArrowheads="1"/>
              </p:cNvSpPr>
              <p:nvPr/>
            </p:nvSpPr>
            <p:spPr bwMode="auto">
              <a:xfrm rot="5400000">
                <a:off x="1527" y="1479"/>
                <a:ext cx="78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CC3300"/>
                    </a:solidFill>
                    <a:effectLst/>
                    <a:latin typeface="Trebuchet MS" pitchFamily="34" charset="0"/>
                  </a:rPr>
                  <a:t>EXTERNAL FIREWALL</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5821" name="Group 4797"/>
              <p:cNvGrpSpPr>
                <a:grpSpLocks/>
              </p:cNvGrpSpPr>
              <p:nvPr/>
            </p:nvGrpSpPr>
            <p:grpSpPr bwMode="auto">
              <a:xfrm>
                <a:off x="3563" y="1384"/>
                <a:ext cx="597" cy="543"/>
                <a:chOff x="3563" y="1384"/>
                <a:chExt cx="597" cy="543"/>
              </a:xfrm>
            </p:grpSpPr>
            <p:sp>
              <p:nvSpPr>
                <p:cNvPr id="5816" name="Rectangle 4792"/>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7" name="Freeform 4793"/>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8" name="Rectangle 4794"/>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819" name="Picture 4795"/>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5820" name="Freeform 4796"/>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22" name="Rectangle 4798"/>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nvGrpSpPr>
              <p:cNvPr id="5828" name="Group 4804"/>
              <p:cNvGrpSpPr>
                <a:grpSpLocks/>
              </p:cNvGrpSpPr>
              <p:nvPr/>
            </p:nvGrpSpPr>
            <p:grpSpPr bwMode="auto">
              <a:xfrm>
                <a:off x="3563" y="1384"/>
                <a:ext cx="597" cy="543"/>
                <a:chOff x="3563" y="1384"/>
                <a:chExt cx="597" cy="543"/>
              </a:xfrm>
            </p:grpSpPr>
            <p:sp>
              <p:nvSpPr>
                <p:cNvPr id="5823" name="Rectangle 4799"/>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4" name="Freeform 4800"/>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5" name="Rectangle 4801"/>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826" name="Picture 4802"/>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5827" name="Freeform 4803"/>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29" name="Rectangle 4805"/>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nvGrpSpPr>
              <p:cNvPr id="5835" name="Group 4811"/>
              <p:cNvGrpSpPr>
                <a:grpSpLocks/>
              </p:cNvGrpSpPr>
              <p:nvPr/>
            </p:nvGrpSpPr>
            <p:grpSpPr bwMode="auto">
              <a:xfrm>
                <a:off x="3880" y="1650"/>
                <a:ext cx="390" cy="367"/>
                <a:chOff x="3880" y="1650"/>
                <a:chExt cx="390" cy="367"/>
              </a:xfrm>
            </p:grpSpPr>
            <p:sp>
              <p:nvSpPr>
                <p:cNvPr id="5830" name="Rectangle 4806"/>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1" name="Freeform 4807"/>
                <p:cNvSpPr>
                  <a:spLocks/>
                </p:cNvSpPr>
                <p:nvPr/>
              </p:nvSpPr>
              <p:spPr bwMode="auto">
                <a:xfrm>
                  <a:off x="3895" y="1664"/>
                  <a:ext cx="374" cy="352"/>
                </a:xfrm>
                <a:custGeom>
                  <a:avLst/>
                  <a:gdLst/>
                  <a:ahLst/>
                  <a:cxnLst>
                    <a:cxn ang="0">
                      <a:pos x="1600" y="451"/>
                    </a:cxn>
                    <a:cxn ang="0">
                      <a:pos x="1236" y="0"/>
                    </a:cxn>
                    <a:cxn ang="0">
                      <a:pos x="1236" y="279"/>
                    </a:cxn>
                    <a:cxn ang="0">
                      <a:pos x="921" y="279"/>
                    </a:cxn>
                    <a:cxn ang="0">
                      <a:pos x="0" y="901"/>
                    </a:cxn>
                    <a:cxn ang="0">
                      <a:pos x="0" y="1600"/>
                    </a:cxn>
                    <a:cxn ang="0">
                      <a:pos x="351" y="1600"/>
                    </a:cxn>
                    <a:cxn ang="0">
                      <a:pos x="351" y="901"/>
                    </a:cxn>
                    <a:cxn ang="0">
                      <a:pos x="921" y="622"/>
                    </a:cxn>
                    <a:cxn ang="0">
                      <a:pos x="1236" y="622"/>
                    </a:cxn>
                    <a:cxn ang="0">
                      <a:pos x="1236" y="901"/>
                    </a:cxn>
                    <a:cxn ang="0">
                      <a:pos x="1600" y="451"/>
                    </a:cxn>
                  </a:cxnLst>
                  <a:rect l="0" t="0" r="r" b="b"/>
                  <a:pathLst>
                    <a:path w="1600" h="1600">
                      <a:moveTo>
                        <a:pt x="1600" y="451"/>
                      </a:moveTo>
                      <a:lnTo>
                        <a:pt x="1236" y="0"/>
                      </a:lnTo>
                      <a:lnTo>
                        <a:pt x="1236" y="279"/>
                      </a:lnTo>
                      <a:lnTo>
                        <a:pt x="921" y="279"/>
                      </a:lnTo>
                      <a:cubicBezTo>
                        <a:pt x="412" y="279"/>
                        <a:pt x="0" y="558"/>
                        <a:pt x="0" y="901"/>
                      </a:cubicBezTo>
                      <a:lnTo>
                        <a:pt x="0" y="1600"/>
                      </a:lnTo>
                      <a:lnTo>
                        <a:pt x="351" y="1600"/>
                      </a:lnTo>
                      <a:lnTo>
                        <a:pt x="351" y="901"/>
                      </a:lnTo>
                      <a:cubicBezTo>
                        <a:pt x="351" y="747"/>
                        <a:pt x="606" y="622"/>
                        <a:pt x="921" y="622"/>
                      </a:cubicBezTo>
                      <a:lnTo>
                        <a:pt x="1236" y="622"/>
                      </a:lnTo>
                      <a:lnTo>
                        <a:pt x="1236" y="901"/>
                      </a:lnTo>
                      <a:lnTo>
                        <a:pt x="1600" y="4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2" name="Rectangle 4808"/>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3" name="Freeform 4809"/>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4" name="Freeform 4810"/>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38" name="Group 4814"/>
              <p:cNvGrpSpPr>
                <a:grpSpLocks/>
              </p:cNvGrpSpPr>
              <p:nvPr/>
            </p:nvGrpSpPr>
            <p:grpSpPr bwMode="auto">
              <a:xfrm>
                <a:off x="4658" y="1564"/>
                <a:ext cx="127" cy="148"/>
                <a:chOff x="4658" y="1564"/>
                <a:chExt cx="127" cy="148"/>
              </a:xfrm>
            </p:grpSpPr>
            <p:pic>
              <p:nvPicPr>
                <p:cNvPr id="5836" name="Picture 4812"/>
                <p:cNvPicPr>
                  <a:picLocks noChangeAspect="1" noChangeArrowheads="1"/>
                </p:cNvPicPr>
                <p:nvPr/>
              </p:nvPicPr>
              <p:blipFill>
                <a:blip r:embed="rId158" cstate="print"/>
                <a:srcRect/>
                <a:stretch>
                  <a:fillRect/>
                </a:stretch>
              </p:blipFill>
              <p:spPr bwMode="auto">
                <a:xfrm>
                  <a:off x="4658" y="1564"/>
                  <a:ext cx="127" cy="148"/>
                </a:xfrm>
                <a:prstGeom prst="rect">
                  <a:avLst/>
                </a:prstGeom>
                <a:noFill/>
                <a:ln w="9525">
                  <a:noFill/>
                  <a:miter lim="800000"/>
                  <a:headEnd/>
                  <a:tailEnd/>
                </a:ln>
              </p:spPr>
            </p:pic>
            <p:pic>
              <p:nvPicPr>
                <p:cNvPr id="5837" name="Picture 4813"/>
                <p:cNvPicPr>
                  <a:picLocks noChangeAspect="1" noChangeArrowheads="1"/>
                </p:cNvPicPr>
                <p:nvPr/>
              </p:nvPicPr>
              <p:blipFill>
                <a:blip r:embed="rId159" cstate="print"/>
                <a:srcRect/>
                <a:stretch>
                  <a:fillRect/>
                </a:stretch>
              </p:blipFill>
              <p:spPr bwMode="auto">
                <a:xfrm>
                  <a:off x="4658" y="1564"/>
                  <a:ext cx="127" cy="148"/>
                </a:xfrm>
                <a:prstGeom prst="rect">
                  <a:avLst/>
                </a:prstGeom>
                <a:noFill/>
                <a:ln w="9525">
                  <a:noFill/>
                  <a:miter lim="800000"/>
                  <a:headEnd/>
                  <a:tailEnd/>
                </a:ln>
              </p:spPr>
            </p:pic>
          </p:grpSp>
          <p:grpSp>
            <p:nvGrpSpPr>
              <p:cNvPr id="5841" name="Group 4817"/>
              <p:cNvGrpSpPr>
                <a:grpSpLocks/>
              </p:cNvGrpSpPr>
              <p:nvPr/>
            </p:nvGrpSpPr>
            <p:grpSpPr bwMode="auto">
              <a:xfrm>
                <a:off x="1227" y="1320"/>
                <a:ext cx="123" cy="112"/>
                <a:chOff x="1227" y="1320"/>
                <a:chExt cx="123" cy="112"/>
              </a:xfrm>
            </p:grpSpPr>
            <p:pic>
              <p:nvPicPr>
                <p:cNvPr id="5839" name="Picture 4815"/>
                <p:cNvPicPr>
                  <a:picLocks noChangeAspect="1" noChangeArrowheads="1"/>
                </p:cNvPicPr>
                <p:nvPr/>
              </p:nvPicPr>
              <p:blipFill>
                <a:blip r:embed="rId173" cstate="print"/>
                <a:srcRect/>
                <a:stretch>
                  <a:fillRect/>
                </a:stretch>
              </p:blipFill>
              <p:spPr bwMode="auto">
                <a:xfrm>
                  <a:off x="1227" y="1320"/>
                  <a:ext cx="123" cy="112"/>
                </a:xfrm>
                <a:prstGeom prst="rect">
                  <a:avLst/>
                </a:prstGeom>
                <a:noFill/>
                <a:ln w="9525">
                  <a:noFill/>
                  <a:miter lim="800000"/>
                  <a:headEnd/>
                  <a:tailEnd/>
                </a:ln>
              </p:spPr>
            </p:pic>
            <p:pic>
              <p:nvPicPr>
                <p:cNvPr id="5840" name="Picture 4816"/>
                <p:cNvPicPr>
                  <a:picLocks noChangeAspect="1" noChangeArrowheads="1"/>
                </p:cNvPicPr>
                <p:nvPr/>
              </p:nvPicPr>
              <p:blipFill>
                <a:blip r:embed="rId161" cstate="print"/>
                <a:srcRect/>
                <a:stretch>
                  <a:fillRect/>
                </a:stretch>
              </p:blipFill>
              <p:spPr bwMode="auto">
                <a:xfrm>
                  <a:off x="1227" y="1320"/>
                  <a:ext cx="123" cy="112"/>
                </a:xfrm>
                <a:prstGeom prst="rect">
                  <a:avLst/>
                </a:prstGeom>
                <a:noFill/>
                <a:ln w="9525">
                  <a:noFill/>
                  <a:miter lim="800000"/>
                  <a:headEnd/>
                  <a:tailEnd/>
                </a:ln>
              </p:spPr>
            </p:pic>
          </p:grpSp>
          <p:grpSp>
            <p:nvGrpSpPr>
              <p:cNvPr id="5844" name="Group 4820"/>
              <p:cNvGrpSpPr>
                <a:grpSpLocks/>
              </p:cNvGrpSpPr>
              <p:nvPr/>
            </p:nvGrpSpPr>
            <p:grpSpPr bwMode="auto">
              <a:xfrm>
                <a:off x="1104" y="1231"/>
                <a:ext cx="76" cy="56"/>
                <a:chOff x="1104" y="1231"/>
                <a:chExt cx="76" cy="56"/>
              </a:xfrm>
            </p:grpSpPr>
            <p:pic>
              <p:nvPicPr>
                <p:cNvPr id="5842" name="Picture 4818"/>
                <p:cNvPicPr>
                  <a:picLocks noChangeAspect="1" noChangeArrowheads="1"/>
                </p:cNvPicPr>
                <p:nvPr/>
              </p:nvPicPr>
              <p:blipFill>
                <a:blip r:embed="rId174" cstate="print"/>
                <a:srcRect/>
                <a:stretch>
                  <a:fillRect/>
                </a:stretch>
              </p:blipFill>
              <p:spPr bwMode="auto">
                <a:xfrm>
                  <a:off x="1104" y="1231"/>
                  <a:ext cx="76" cy="56"/>
                </a:xfrm>
                <a:prstGeom prst="rect">
                  <a:avLst/>
                </a:prstGeom>
                <a:noFill/>
                <a:ln w="9525">
                  <a:noFill/>
                  <a:miter lim="800000"/>
                  <a:headEnd/>
                  <a:tailEnd/>
                </a:ln>
              </p:spPr>
            </p:pic>
            <p:pic>
              <p:nvPicPr>
                <p:cNvPr id="5843" name="Picture 4819"/>
                <p:cNvPicPr>
                  <a:picLocks noChangeAspect="1" noChangeArrowheads="1"/>
                </p:cNvPicPr>
                <p:nvPr/>
              </p:nvPicPr>
              <p:blipFill>
                <a:blip r:embed="rId163" cstate="print"/>
                <a:srcRect/>
                <a:stretch>
                  <a:fillRect/>
                </a:stretch>
              </p:blipFill>
              <p:spPr bwMode="auto">
                <a:xfrm>
                  <a:off x="1104" y="1231"/>
                  <a:ext cx="76" cy="56"/>
                </a:xfrm>
                <a:prstGeom prst="rect">
                  <a:avLst/>
                </a:prstGeom>
                <a:noFill/>
                <a:ln w="9525">
                  <a:noFill/>
                  <a:miter lim="800000"/>
                  <a:headEnd/>
                  <a:tailEnd/>
                </a:ln>
              </p:spPr>
            </p:pic>
          </p:grpSp>
          <p:pic>
            <p:nvPicPr>
              <p:cNvPr id="5845" name="Picture 4821"/>
              <p:cNvPicPr>
                <a:picLocks noChangeAspect="1" noChangeArrowheads="1"/>
              </p:cNvPicPr>
              <p:nvPr/>
            </p:nvPicPr>
            <p:blipFill>
              <a:blip r:embed="rId164" cstate="print"/>
              <a:srcRect/>
              <a:stretch>
                <a:fillRect/>
              </a:stretch>
            </p:blipFill>
            <p:spPr bwMode="auto">
              <a:xfrm>
                <a:off x="1349" y="1393"/>
                <a:ext cx="83" cy="72"/>
              </a:xfrm>
              <a:prstGeom prst="rect">
                <a:avLst/>
              </a:prstGeom>
              <a:noFill/>
              <a:ln w="9525">
                <a:noFill/>
                <a:miter lim="800000"/>
                <a:headEnd/>
                <a:tailEnd/>
              </a:ln>
            </p:spPr>
          </p:pic>
          <p:grpSp>
            <p:nvGrpSpPr>
              <p:cNvPr id="5848" name="Group 4824"/>
              <p:cNvGrpSpPr>
                <a:grpSpLocks/>
              </p:cNvGrpSpPr>
              <p:nvPr/>
            </p:nvGrpSpPr>
            <p:grpSpPr bwMode="auto">
              <a:xfrm>
                <a:off x="1035" y="1204"/>
                <a:ext cx="78" cy="67"/>
                <a:chOff x="1035" y="1204"/>
                <a:chExt cx="78" cy="67"/>
              </a:xfrm>
            </p:grpSpPr>
            <p:pic>
              <p:nvPicPr>
                <p:cNvPr id="5846" name="Picture 4822"/>
                <p:cNvPicPr>
                  <a:picLocks noChangeAspect="1" noChangeArrowheads="1"/>
                </p:cNvPicPr>
                <p:nvPr/>
              </p:nvPicPr>
              <p:blipFill>
                <a:blip r:embed="rId165" cstate="print"/>
                <a:srcRect/>
                <a:stretch>
                  <a:fillRect/>
                </a:stretch>
              </p:blipFill>
              <p:spPr bwMode="auto">
                <a:xfrm>
                  <a:off x="1035" y="1204"/>
                  <a:ext cx="78" cy="67"/>
                </a:xfrm>
                <a:prstGeom prst="rect">
                  <a:avLst/>
                </a:prstGeom>
                <a:noFill/>
                <a:ln w="9525">
                  <a:noFill/>
                  <a:miter lim="800000"/>
                  <a:headEnd/>
                  <a:tailEnd/>
                </a:ln>
              </p:spPr>
            </p:pic>
            <p:pic>
              <p:nvPicPr>
                <p:cNvPr id="5847" name="Picture 4823"/>
                <p:cNvPicPr>
                  <a:picLocks noChangeAspect="1" noChangeArrowheads="1"/>
                </p:cNvPicPr>
                <p:nvPr/>
              </p:nvPicPr>
              <p:blipFill>
                <a:blip r:embed="rId166" cstate="print"/>
                <a:srcRect/>
                <a:stretch>
                  <a:fillRect/>
                </a:stretch>
              </p:blipFill>
              <p:spPr bwMode="auto">
                <a:xfrm>
                  <a:off x="1035" y="1204"/>
                  <a:ext cx="78" cy="67"/>
                </a:xfrm>
                <a:prstGeom prst="rect">
                  <a:avLst/>
                </a:prstGeom>
                <a:noFill/>
                <a:ln w="9525">
                  <a:noFill/>
                  <a:miter lim="800000"/>
                  <a:headEnd/>
                  <a:tailEnd/>
                </a:ln>
              </p:spPr>
            </p:pic>
          </p:grpSp>
          <p:grpSp>
            <p:nvGrpSpPr>
              <p:cNvPr id="5854" name="Group 4830"/>
              <p:cNvGrpSpPr>
                <a:grpSpLocks/>
              </p:cNvGrpSpPr>
              <p:nvPr/>
            </p:nvGrpSpPr>
            <p:grpSpPr bwMode="auto">
              <a:xfrm>
                <a:off x="1481" y="2678"/>
                <a:ext cx="244" cy="170"/>
                <a:chOff x="1481" y="2678"/>
                <a:chExt cx="244" cy="170"/>
              </a:xfrm>
            </p:grpSpPr>
            <p:sp>
              <p:nvSpPr>
                <p:cNvPr id="5849" name="Rectangle 4825"/>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0" name="Freeform 4826"/>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1" name="Rectangle 4827"/>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2" name="Freeform 4828"/>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3" name="Freeform 4829"/>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60" name="Group 4836"/>
              <p:cNvGrpSpPr>
                <a:grpSpLocks/>
              </p:cNvGrpSpPr>
              <p:nvPr/>
            </p:nvGrpSpPr>
            <p:grpSpPr bwMode="auto">
              <a:xfrm>
                <a:off x="1481" y="2678"/>
                <a:ext cx="244" cy="80"/>
                <a:chOff x="1481" y="2678"/>
                <a:chExt cx="244" cy="80"/>
              </a:xfrm>
            </p:grpSpPr>
            <p:sp>
              <p:nvSpPr>
                <p:cNvPr id="5855" name="Rectangle 4831"/>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6" name="Freeform 4832"/>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7" name="Rectangle 4833"/>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8" name="Freeform 4834"/>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9" name="Freeform 4835"/>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61" name="Rectangle 4837"/>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5866" name="Group 4842"/>
              <p:cNvGrpSpPr>
                <a:grpSpLocks/>
              </p:cNvGrpSpPr>
              <p:nvPr/>
            </p:nvGrpSpPr>
            <p:grpSpPr bwMode="auto">
              <a:xfrm>
                <a:off x="1488" y="2703"/>
                <a:ext cx="224" cy="82"/>
                <a:chOff x="1488" y="2703"/>
                <a:chExt cx="224" cy="82"/>
              </a:xfrm>
            </p:grpSpPr>
            <p:sp>
              <p:nvSpPr>
                <p:cNvPr id="5862" name="Rectangle 4838"/>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3" name="Freeform 4839"/>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4" name="Rectangle 4840"/>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5" name="Freeform 4841"/>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67" name="Rectangle 4843"/>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5868" name="Rectangle 4844"/>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nvGrpSpPr>
              <p:cNvPr id="5874" name="Group 4850"/>
              <p:cNvGrpSpPr>
                <a:grpSpLocks/>
              </p:cNvGrpSpPr>
              <p:nvPr/>
            </p:nvGrpSpPr>
            <p:grpSpPr bwMode="auto">
              <a:xfrm>
                <a:off x="1481" y="2678"/>
                <a:ext cx="244" cy="170"/>
                <a:chOff x="1481" y="2678"/>
                <a:chExt cx="244" cy="170"/>
              </a:xfrm>
            </p:grpSpPr>
            <p:sp>
              <p:nvSpPr>
                <p:cNvPr id="5869" name="Rectangle 4845"/>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0" name="Freeform 4846"/>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1" name="Rectangle 4847"/>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2" name="Freeform 4848"/>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3" name="Freeform 4849"/>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80" name="Group 4856"/>
              <p:cNvGrpSpPr>
                <a:grpSpLocks/>
              </p:cNvGrpSpPr>
              <p:nvPr/>
            </p:nvGrpSpPr>
            <p:grpSpPr bwMode="auto">
              <a:xfrm>
                <a:off x="1481" y="2678"/>
                <a:ext cx="244" cy="80"/>
                <a:chOff x="1481" y="2678"/>
                <a:chExt cx="244" cy="80"/>
              </a:xfrm>
            </p:grpSpPr>
            <p:sp>
              <p:nvSpPr>
                <p:cNvPr id="5875" name="Rectangle 4851"/>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6" name="Freeform 4852"/>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7" name="Rectangle 4853"/>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8" name="Freeform 4854"/>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9" name="Freeform 4855"/>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81" name="Rectangle 4857"/>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5886" name="Group 4862"/>
              <p:cNvGrpSpPr>
                <a:grpSpLocks/>
              </p:cNvGrpSpPr>
              <p:nvPr/>
            </p:nvGrpSpPr>
            <p:grpSpPr bwMode="auto">
              <a:xfrm>
                <a:off x="1488" y="2703"/>
                <a:ext cx="224" cy="82"/>
                <a:chOff x="1488" y="2703"/>
                <a:chExt cx="224" cy="82"/>
              </a:xfrm>
            </p:grpSpPr>
            <p:sp>
              <p:nvSpPr>
                <p:cNvPr id="5882" name="Rectangle 4858"/>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3" name="Freeform 4859"/>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4" name="Rectangle 4860"/>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5" name="Freeform 4861"/>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87" name="Rectangle 4863"/>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5888" name="Rectangle 4864"/>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nvGrpSpPr>
              <p:cNvPr id="5891" name="Group 4867"/>
              <p:cNvGrpSpPr>
                <a:grpSpLocks/>
              </p:cNvGrpSpPr>
              <p:nvPr/>
            </p:nvGrpSpPr>
            <p:grpSpPr bwMode="auto">
              <a:xfrm>
                <a:off x="3106" y="2076"/>
                <a:ext cx="130" cy="116"/>
                <a:chOff x="3106" y="2076"/>
                <a:chExt cx="130" cy="116"/>
              </a:xfrm>
            </p:grpSpPr>
            <p:pic>
              <p:nvPicPr>
                <p:cNvPr id="5889" name="Picture 4865"/>
                <p:cNvPicPr>
                  <a:picLocks noChangeAspect="1" noChangeArrowheads="1"/>
                </p:cNvPicPr>
                <p:nvPr/>
              </p:nvPicPr>
              <p:blipFill>
                <a:blip r:embed="rId167" cstate="print"/>
                <a:srcRect/>
                <a:stretch>
                  <a:fillRect/>
                </a:stretch>
              </p:blipFill>
              <p:spPr bwMode="auto">
                <a:xfrm>
                  <a:off x="3106" y="2076"/>
                  <a:ext cx="130" cy="116"/>
                </a:xfrm>
                <a:prstGeom prst="rect">
                  <a:avLst/>
                </a:prstGeom>
                <a:noFill/>
                <a:ln w="9525">
                  <a:noFill/>
                  <a:miter lim="800000"/>
                  <a:headEnd/>
                  <a:tailEnd/>
                </a:ln>
              </p:spPr>
            </p:pic>
            <p:pic>
              <p:nvPicPr>
                <p:cNvPr id="5890" name="Picture 4866"/>
                <p:cNvPicPr>
                  <a:picLocks noChangeAspect="1" noChangeArrowheads="1"/>
                </p:cNvPicPr>
                <p:nvPr/>
              </p:nvPicPr>
              <p:blipFill>
                <a:blip r:embed="rId168" cstate="print"/>
                <a:srcRect/>
                <a:stretch>
                  <a:fillRect/>
                </a:stretch>
              </p:blipFill>
              <p:spPr bwMode="auto">
                <a:xfrm>
                  <a:off x="3106" y="2076"/>
                  <a:ext cx="130" cy="116"/>
                </a:xfrm>
                <a:prstGeom prst="rect">
                  <a:avLst/>
                </a:prstGeom>
                <a:noFill/>
                <a:ln w="9525">
                  <a:noFill/>
                  <a:miter lim="800000"/>
                  <a:headEnd/>
                  <a:tailEnd/>
                </a:ln>
              </p:spPr>
            </p:pic>
          </p:grpSp>
          <p:grpSp>
            <p:nvGrpSpPr>
              <p:cNvPr id="5894" name="Group 4870"/>
              <p:cNvGrpSpPr>
                <a:grpSpLocks/>
              </p:cNvGrpSpPr>
              <p:nvPr/>
            </p:nvGrpSpPr>
            <p:grpSpPr bwMode="auto">
              <a:xfrm>
                <a:off x="4468" y="2489"/>
                <a:ext cx="140" cy="86"/>
                <a:chOff x="4468" y="2489"/>
                <a:chExt cx="140" cy="86"/>
              </a:xfrm>
            </p:grpSpPr>
            <p:pic>
              <p:nvPicPr>
                <p:cNvPr id="5892" name="Picture 4868"/>
                <p:cNvPicPr>
                  <a:picLocks noChangeAspect="1" noChangeArrowheads="1"/>
                </p:cNvPicPr>
                <p:nvPr/>
              </p:nvPicPr>
              <p:blipFill>
                <a:blip r:embed="rId175" cstate="print"/>
                <a:srcRect/>
                <a:stretch>
                  <a:fillRect/>
                </a:stretch>
              </p:blipFill>
              <p:spPr bwMode="auto">
                <a:xfrm>
                  <a:off x="4468" y="2489"/>
                  <a:ext cx="140" cy="86"/>
                </a:xfrm>
                <a:prstGeom prst="rect">
                  <a:avLst/>
                </a:prstGeom>
                <a:noFill/>
                <a:ln w="9525">
                  <a:noFill/>
                  <a:miter lim="800000"/>
                  <a:headEnd/>
                  <a:tailEnd/>
                </a:ln>
              </p:spPr>
            </p:pic>
            <p:pic>
              <p:nvPicPr>
                <p:cNvPr id="5893" name="Picture 4869"/>
                <p:cNvPicPr>
                  <a:picLocks noChangeAspect="1" noChangeArrowheads="1"/>
                </p:cNvPicPr>
                <p:nvPr/>
              </p:nvPicPr>
              <p:blipFill>
                <a:blip r:embed="rId170" cstate="print"/>
                <a:srcRect/>
                <a:stretch>
                  <a:fillRect/>
                </a:stretch>
              </p:blipFill>
              <p:spPr bwMode="auto">
                <a:xfrm>
                  <a:off x="4468" y="2489"/>
                  <a:ext cx="140" cy="86"/>
                </a:xfrm>
                <a:prstGeom prst="rect">
                  <a:avLst/>
                </a:prstGeom>
                <a:noFill/>
                <a:ln w="9525">
                  <a:noFill/>
                  <a:miter lim="800000"/>
                  <a:headEnd/>
                  <a:tailEnd/>
                </a:ln>
              </p:spPr>
            </p:pic>
          </p:grpSp>
          <p:grpSp>
            <p:nvGrpSpPr>
              <p:cNvPr id="5897" name="Group 4873"/>
              <p:cNvGrpSpPr>
                <a:grpSpLocks/>
              </p:cNvGrpSpPr>
              <p:nvPr/>
            </p:nvGrpSpPr>
            <p:grpSpPr bwMode="auto">
              <a:xfrm>
                <a:off x="4657" y="2614"/>
                <a:ext cx="183" cy="145"/>
                <a:chOff x="4657" y="2614"/>
                <a:chExt cx="183" cy="145"/>
              </a:xfrm>
            </p:grpSpPr>
            <p:sp>
              <p:nvSpPr>
                <p:cNvPr id="5895" name="Freeform 4871"/>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6" name="Freeform 4872"/>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00" name="Group 4876"/>
              <p:cNvGrpSpPr>
                <a:grpSpLocks/>
              </p:cNvGrpSpPr>
              <p:nvPr/>
            </p:nvGrpSpPr>
            <p:grpSpPr bwMode="auto">
              <a:xfrm>
                <a:off x="4657" y="2614"/>
                <a:ext cx="182" cy="62"/>
                <a:chOff x="4657" y="2614"/>
                <a:chExt cx="182" cy="62"/>
              </a:xfrm>
            </p:grpSpPr>
            <p:sp>
              <p:nvSpPr>
                <p:cNvPr id="5898" name="Freeform 4874"/>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9" name="Freeform 4875"/>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01" name="Freeform 4877"/>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2" name="Rectangle 4878"/>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5903" name="Rectangle 4879"/>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5904" name="Rectangle 4880"/>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5905" name="Rectangle 4881"/>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nvGrpSpPr>
              <p:cNvPr id="5908" name="Group 4884"/>
              <p:cNvGrpSpPr>
                <a:grpSpLocks/>
              </p:cNvGrpSpPr>
              <p:nvPr/>
            </p:nvGrpSpPr>
            <p:grpSpPr bwMode="auto">
              <a:xfrm>
                <a:off x="4657" y="2614"/>
                <a:ext cx="183" cy="145"/>
                <a:chOff x="4657" y="2614"/>
                <a:chExt cx="183" cy="145"/>
              </a:xfrm>
            </p:grpSpPr>
            <p:sp>
              <p:nvSpPr>
                <p:cNvPr id="5906" name="Freeform 4882"/>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7" name="Freeform 4883"/>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11" name="Group 4887"/>
              <p:cNvGrpSpPr>
                <a:grpSpLocks/>
              </p:cNvGrpSpPr>
              <p:nvPr/>
            </p:nvGrpSpPr>
            <p:grpSpPr bwMode="auto">
              <a:xfrm>
                <a:off x="4657" y="2614"/>
                <a:ext cx="182" cy="62"/>
                <a:chOff x="4657" y="2614"/>
                <a:chExt cx="182" cy="62"/>
              </a:xfrm>
            </p:grpSpPr>
            <p:sp>
              <p:nvSpPr>
                <p:cNvPr id="5909" name="Freeform 4885"/>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0" name="Freeform 4886"/>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12" name="Freeform 4888"/>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3" name="Rectangle 4889"/>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5914" name="Rectangle 4890"/>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5915" name="Rectangle 4891"/>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5916" name="Rectangle 4892"/>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nvGrpSpPr>
              <p:cNvPr id="5919" name="Group 4895"/>
              <p:cNvGrpSpPr>
                <a:grpSpLocks/>
              </p:cNvGrpSpPr>
              <p:nvPr/>
            </p:nvGrpSpPr>
            <p:grpSpPr bwMode="auto">
              <a:xfrm>
                <a:off x="4467" y="1460"/>
                <a:ext cx="114" cy="70"/>
                <a:chOff x="4467" y="1460"/>
                <a:chExt cx="114" cy="70"/>
              </a:xfrm>
            </p:grpSpPr>
            <p:pic>
              <p:nvPicPr>
                <p:cNvPr id="5917" name="Picture 4893"/>
                <p:cNvPicPr>
                  <a:picLocks noChangeAspect="1" noChangeArrowheads="1"/>
                </p:cNvPicPr>
                <p:nvPr/>
              </p:nvPicPr>
              <p:blipFill>
                <a:blip r:embed="rId176" cstate="print"/>
                <a:srcRect/>
                <a:stretch>
                  <a:fillRect/>
                </a:stretch>
              </p:blipFill>
              <p:spPr bwMode="auto">
                <a:xfrm>
                  <a:off x="4467" y="1460"/>
                  <a:ext cx="114" cy="70"/>
                </a:xfrm>
                <a:prstGeom prst="rect">
                  <a:avLst/>
                </a:prstGeom>
                <a:noFill/>
                <a:ln w="9525">
                  <a:noFill/>
                  <a:miter lim="800000"/>
                  <a:headEnd/>
                  <a:tailEnd/>
                </a:ln>
              </p:spPr>
            </p:pic>
            <p:pic>
              <p:nvPicPr>
                <p:cNvPr id="5918" name="Picture 4894"/>
                <p:cNvPicPr>
                  <a:picLocks noChangeAspect="1" noChangeArrowheads="1"/>
                </p:cNvPicPr>
                <p:nvPr/>
              </p:nvPicPr>
              <p:blipFill>
                <a:blip r:embed="rId172" cstate="print"/>
                <a:srcRect/>
                <a:stretch>
                  <a:fillRect/>
                </a:stretch>
              </p:blipFill>
              <p:spPr bwMode="auto">
                <a:xfrm>
                  <a:off x="4467" y="1460"/>
                  <a:ext cx="114" cy="70"/>
                </a:xfrm>
                <a:prstGeom prst="rect">
                  <a:avLst/>
                </a:prstGeom>
                <a:noFill/>
                <a:ln w="9525">
                  <a:noFill/>
                  <a:miter lim="800000"/>
                  <a:headEnd/>
                  <a:tailEnd/>
                </a:ln>
              </p:spPr>
            </p:pic>
          </p:grpSp>
          <p:grpSp>
            <p:nvGrpSpPr>
              <p:cNvPr id="5925" name="Group 4901"/>
              <p:cNvGrpSpPr>
                <a:grpSpLocks/>
              </p:cNvGrpSpPr>
              <p:nvPr/>
            </p:nvGrpSpPr>
            <p:grpSpPr bwMode="auto">
              <a:xfrm>
                <a:off x="1544" y="2177"/>
                <a:ext cx="373" cy="132"/>
                <a:chOff x="1544" y="2177"/>
                <a:chExt cx="373" cy="132"/>
              </a:xfrm>
            </p:grpSpPr>
            <p:sp>
              <p:nvSpPr>
                <p:cNvPr id="5920" name="Rectangle 4896"/>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1" name="Freeform 4897"/>
                <p:cNvSpPr>
                  <a:spLocks/>
                </p:cNvSpPr>
                <p:nvPr/>
              </p:nvSpPr>
              <p:spPr bwMode="auto">
                <a:xfrm>
                  <a:off x="1559" y="2192"/>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4"/>
                    </a:cxn>
                    <a:cxn ang="0">
                      <a:pos x="100" y="34"/>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4"/>
                      </a:lnTo>
                      <a:lnTo>
                        <a:pt x="100" y="34"/>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2" name="Rectangle 4898"/>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3" name="Freeform 4899"/>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4" name="Freeform 4900"/>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31" name="Group 4907"/>
              <p:cNvGrpSpPr>
                <a:grpSpLocks/>
              </p:cNvGrpSpPr>
              <p:nvPr/>
            </p:nvGrpSpPr>
            <p:grpSpPr bwMode="auto">
              <a:xfrm>
                <a:off x="3272" y="2529"/>
                <a:ext cx="904" cy="498"/>
                <a:chOff x="3272" y="2529"/>
                <a:chExt cx="904" cy="498"/>
              </a:xfrm>
            </p:grpSpPr>
            <p:sp>
              <p:nvSpPr>
                <p:cNvPr id="5926" name="Rectangle 4902"/>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7" name="Freeform 4903"/>
                <p:cNvSpPr>
                  <a:spLocks/>
                </p:cNvSpPr>
                <p:nvPr/>
              </p:nvSpPr>
              <p:spPr bwMode="auto">
                <a:xfrm>
                  <a:off x="3288" y="2543"/>
                  <a:ext cx="887" cy="484"/>
                </a:xfrm>
                <a:custGeom>
                  <a:avLst/>
                  <a:gdLst/>
                  <a:ahLst/>
                  <a:cxnLst>
                    <a:cxn ang="0">
                      <a:pos x="3800" y="1581"/>
                    </a:cxn>
                    <a:cxn ang="0">
                      <a:pos x="3249" y="2200"/>
                    </a:cxn>
                    <a:cxn ang="0">
                      <a:pos x="3249" y="1857"/>
                    </a:cxn>
                    <a:cxn ang="0">
                      <a:pos x="2186" y="1857"/>
                    </a:cxn>
                    <a:cxn ang="0">
                      <a:pos x="0" y="962"/>
                    </a:cxn>
                    <a:cxn ang="0">
                      <a:pos x="0" y="0"/>
                    </a:cxn>
                    <a:cxn ang="0">
                      <a:pos x="973" y="0"/>
                    </a:cxn>
                    <a:cxn ang="0">
                      <a:pos x="973" y="962"/>
                    </a:cxn>
                    <a:cxn ang="0">
                      <a:pos x="2186" y="1306"/>
                    </a:cxn>
                    <a:cxn ang="0">
                      <a:pos x="3249" y="1306"/>
                    </a:cxn>
                    <a:cxn ang="0">
                      <a:pos x="3249" y="962"/>
                    </a:cxn>
                    <a:cxn ang="0">
                      <a:pos x="3800" y="1581"/>
                    </a:cxn>
                  </a:cxnLst>
                  <a:rect l="0" t="0" r="r" b="b"/>
                  <a:pathLst>
                    <a:path w="3800" h="2200">
                      <a:moveTo>
                        <a:pt x="3800" y="1581"/>
                      </a:moveTo>
                      <a:lnTo>
                        <a:pt x="3249" y="2200"/>
                      </a:lnTo>
                      <a:lnTo>
                        <a:pt x="3249" y="1857"/>
                      </a:lnTo>
                      <a:lnTo>
                        <a:pt x="2186" y="1857"/>
                      </a:lnTo>
                      <a:cubicBezTo>
                        <a:pt x="979" y="1857"/>
                        <a:pt x="0" y="1456"/>
                        <a:pt x="0" y="962"/>
                      </a:cubicBezTo>
                      <a:lnTo>
                        <a:pt x="0" y="0"/>
                      </a:lnTo>
                      <a:lnTo>
                        <a:pt x="973" y="0"/>
                      </a:lnTo>
                      <a:lnTo>
                        <a:pt x="973" y="962"/>
                      </a:lnTo>
                      <a:cubicBezTo>
                        <a:pt x="973" y="1152"/>
                        <a:pt x="1516" y="1306"/>
                        <a:pt x="2186" y="1306"/>
                      </a:cubicBezTo>
                      <a:lnTo>
                        <a:pt x="3249" y="1306"/>
                      </a:lnTo>
                      <a:lnTo>
                        <a:pt x="3249" y="962"/>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8" name="Rectangle 4904"/>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9" name="Freeform 4905"/>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0" name="Freeform 4906"/>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37" name="Group 4913"/>
              <p:cNvGrpSpPr>
                <a:grpSpLocks/>
              </p:cNvGrpSpPr>
              <p:nvPr/>
            </p:nvGrpSpPr>
            <p:grpSpPr bwMode="auto">
              <a:xfrm>
                <a:off x="4066" y="2202"/>
                <a:ext cx="334" cy="132"/>
                <a:chOff x="4066" y="2202"/>
                <a:chExt cx="334" cy="132"/>
              </a:xfrm>
            </p:grpSpPr>
            <p:sp>
              <p:nvSpPr>
                <p:cNvPr id="5932" name="Rectangle 4908"/>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3" name="Freeform 4909"/>
                <p:cNvSpPr>
                  <a:spLocks/>
                </p:cNvSpPr>
                <p:nvPr/>
              </p:nvSpPr>
              <p:spPr bwMode="auto">
                <a:xfrm>
                  <a:off x="4082" y="2216"/>
                  <a:ext cx="317" cy="117"/>
                </a:xfrm>
                <a:custGeom>
                  <a:avLst/>
                  <a:gdLst/>
                  <a:ahLst/>
                  <a:cxnLst>
                    <a:cxn ang="0">
                      <a:pos x="0" y="59"/>
                    </a:cxn>
                    <a:cxn ang="0">
                      <a:pos x="89" y="117"/>
                    </a:cxn>
                    <a:cxn ang="0">
                      <a:pos x="89" y="82"/>
                    </a:cxn>
                    <a:cxn ang="0">
                      <a:pos x="228" y="82"/>
                    </a:cxn>
                    <a:cxn ang="0">
                      <a:pos x="228" y="117"/>
                    </a:cxn>
                    <a:cxn ang="0">
                      <a:pos x="317" y="59"/>
                    </a:cxn>
                    <a:cxn ang="0">
                      <a:pos x="228" y="0"/>
                    </a:cxn>
                    <a:cxn ang="0">
                      <a:pos x="228" y="35"/>
                    </a:cxn>
                    <a:cxn ang="0">
                      <a:pos x="89" y="35"/>
                    </a:cxn>
                    <a:cxn ang="0">
                      <a:pos x="89" y="0"/>
                    </a:cxn>
                    <a:cxn ang="0">
                      <a:pos x="0" y="59"/>
                    </a:cxn>
                  </a:cxnLst>
                  <a:rect l="0" t="0" r="r" b="b"/>
                  <a:pathLst>
                    <a:path w="317" h="117">
                      <a:moveTo>
                        <a:pt x="0" y="59"/>
                      </a:moveTo>
                      <a:lnTo>
                        <a:pt x="89" y="117"/>
                      </a:lnTo>
                      <a:lnTo>
                        <a:pt x="89" y="82"/>
                      </a:lnTo>
                      <a:lnTo>
                        <a:pt x="228" y="82"/>
                      </a:lnTo>
                      <a:lnTo>
                        <a:pt x="228" y="117"/>
                      </a:lnTo>
                      <a:lnTo>
                        <a:pt x="317" y="59"/>
                      </a:lnTo>
                      <a:lnTo>
                        <a:pt x="228" y="0"/>
                      </a:lnTo>
                      <a:lnTo>
                        <a:pt x="228" y="35"/>
                      </a:lnTo>
                      <a:lnTo>
                        <a:pt x="89" y="35"/>
                      </a:lnTo>
                      <a:lnTo>
                        <a:pt x="89"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4" name="Rectangle 4910"/>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5" name="Freeform 4911"/>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6" name="Freeform 4912"/>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57" name="Group 4933"/>
              <p:cNvGrpSpPr>
                <a:grpSpLocks/>
              </p:cNvGrpSpPr>
              <p:nvPr/>
            </p:nvGrpSpPr>
            <p:grpSpPr bwMode="auto">
              <a:xfrm>
                <a:off x="2875" y="814"/>
                <a:ext cx="2266" cy="265"/>
                <a:chOff x="2875" y="814"/>
                <a:chExt cx="2266" cy="265"/>
              </a:xfrm>
            </p:grpSpPr>
            <p:sp>
              <p:nvSpPr>
                <p:cNvPr id="5938" name="Rectangle 4914"/>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9" name="Rectangle 4915"/>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0" name="Rectangle 4916"/>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1" name="Rectangle 4917"/>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2" name="Rectangle 4918"/>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3" name="Rectangle 4919"/>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4" name="Rectangle 4920"/>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5" name="Rectangle 4921"/>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6" name="Rectangle 4922"/>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7" name="Rectangle 4923"/>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8" name="Rectangle 4924"/>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9" name="Rectangle 4925"/>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0" name="Rectangle 4926"/>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1" name="Rectangle 4927"/>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2" name="Rectangle 4928"/>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3" name="Rectangle 4929"/>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4" name="Rectangle 4930"/>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5" name="Rectangle 4931"/>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6" name="Rectangle 4932"/>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73" name="Group 4949"/>
              <p:cNvGrpSpPr>
                <a:grpSpLocks/>
              </p:cNvGrpSpPr>
              <p:nvPr/>
            </p:nvGrpSpPr>
            <p:grpSpPr bwMode="auto">
              <a:xfrm>
                <a:off x="3199" y="814"/>
                <a:ext cx="1268" cy="265"/>
                <a:chOff x="3199" y="814"/>
                <a:chExt cx="1268" cy="265"/>
              </a:xfrm>
            </p:grpSpPr>
            <p:sp>
              <p:nvSpPr>
                <p:cNvPr id="5958" name="Rectangle 4934"/>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9" name="Rectangle 4935"/>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0" name="Rectangle 4936"/>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1" name="Rectangle 4937"/>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2" name="Rectangle 4938"/>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3" name="Rectangle 4939"/>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4" name="Rectangle 4940"/>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5" name="Rectangle 4941"/>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6" name="Rectangle 4942"/>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7" name="Rectangle 4943"/>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8" name="Rectangle 4944"/>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9" name="Rectangle 4945"/>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0" name="Rectangle 4946"/>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1" name="Rectangle 4947"/>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2" name="Rectangle 4948"/>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93" name="Group 4969"/>
              <p:cNvGrpSpPr>
                <a:grpSpLocks/>
              </p:cNvGrpSpPr>
              <p:nvPr/>
            </p:nvGrpSpPr>
            <p:grpSpPr bwMode="auto">
              <a:xfrm>
                <a:off x="609" y="814"/>
                <a:ext cx="2267" cy="265"/>
                <a:chOff x="609" y="814"/>
                <a:chExt cx="2267" cy="265"/>
              </a:xfrm>
            </p:grpSpPr>
            <p:sp>
              <p:nvSpPr>
                <p:cNvPr id="5974" name="Rectangle 4950"/>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5" name="Rectangle 4951"/>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6" name="Rectangle 4952"/>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7" name="Rectangle 4953"/>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8" name="Rectangle 4954"/>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9" name="Rectangle 4955"/>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0" name="Rectangle 4956"/>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1" name="Rectangle 4957"/>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2" name="Rectangle 4958"/>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3" name="Rectangle 4959"/>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4" name="Rectangle 4960"/>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5" name="Rectangle 4961"/>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6" name="Rectangle 4962"/>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7" name="Rectangle 4963"/>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8" name="Rectangle 4964"/>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9" name="Rectangle 4965"/>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0" name="Rectangle 4966"/>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1" name="Rectangle 4967"/>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2" name="Rectangle 4968"/>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12" name="Group 4988"/>
              <p:cNvGrpSpPr>
                <a:grpSpLocks/>
              </p:cNvGrpSpPr>
              <p:nvPr/>
            </p:nvGrpSpPr>
            <p:grpSpPr bwMode="auto">
              <a:xfrm>
                <a:off x="1637" y="814"/>
                <a:ext cx="1120" cy="265"/>
                <a:chOff x="1637" y="814"/>
                <a:chExt cx="1120" cy="265"/>
              </a:xfrm>
            </p:grpSpPr>
            <p:sp>
              <p:nvSpPr>
                <p:cNvPr id="5994" name="Rectangle 4970"/>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5" name="Rectangle 4971"/>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6" name="Rectangle 4972"/>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7" name="Rectangle 4973"/>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8" name="Rectangle 4974"/>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9" name="Rectangle 4975"/>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0" name="Rectangle 4976"/>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1" name="Rectangle 4977"/>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2" name="Rectangle 4978"/>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3" name="Rectangle 4979"/>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4" name="Rectangle 4980"/>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5" name="Rectangle 4981"/>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6" name="Rectangle 4982"/>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7" name="Rectangle 4983"/>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8" name="Rectangle 4984"/>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9" name="Rectangle 4985"/>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0" name="Rectangle 4986"/>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1" name="Rectangle 4987"/>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013" name="Rectangle 4989"/>
              <p:cNvSpPr>
                <a:spLocks noChangeArrowheads="1"/>
              </p:cNvSpPr>
              <p:nvPr/>
            </p:nvSpPr>
            <p:spPr bwMode="auto">
              <a:xfrm>
                <a:off x="4535" y="907"/>
                <a:ext cx="29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USER</a:t>
                </a:r>
                <a:endParaRPr kumimoji="0" lang="en-US" sz="1800" i="0" u="none" strike="noStrike" cap="none" normalizeH="0" baseline="0" smtClean="0">
                  <a:ln>
                    <a:noFill/>
                  </a:ln>
                  <a:solidFill>
                    <a:schemeClr val="tx1"/>
                  </a:solidFill>
                  <a:effectLst/>
                  <a:latin typeface="Arial" pitchFamily="34" charset="0"/>
                </a:endParaRPr>
              </a:p>
            </p:txBody>
          </p:sp>
          <p:sp>
            <p:nvSpPr>
              <p:cNvPr id="6014" name="Rectangle 4990"/>
              <p:cNvSpPr>
                <a:spLocks noChangeArrowheads="1"/>
              </p:cNvSpPr>
              <p:nvPr/>
            </p:nvSpPr>
            <p:spPr bwMode="auto">
              <a:xfrm>
                <a:off x="1097" y="907"/>
                <a:ext cx="3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CLIENT</a:t>
                </a:r>
                <a:endParaRPr kumimoji="0" lang="en-US" sz="1800" i="0" u="none" strike="noStrike" cap="none" normalizeH="0" baseline="0" smtClean="0">
                  <a:ln>
                    <a:noFill/>
                  </a:ln>
                  <a:solidFill>
                    <a:schemeClr val="tx1"/>
                  </a:solidFill>
                  <a:effectLst/>
                  <a:latin typeface="Arial" pitchFamily="34" charset="0"/>
                </a:endParaRPr>
              </a:p>
            </p:txBody>
          </p:sp>
          <p:grpSp>
            <p:nvGrpSpPr>
              <p:cNvPr id="6033" name="Group 5009"/>
              <p:cNvGrpSpPr>
                <a:grpSpLocks/>
              </p:cNvGrpSpPr>
              <p:nvPr/>
            </p:nvGrpSpPr>
            <p:grpSpPr bwMode="auto">
              <a:xfrm>
                <a:off x="2513" y="814"/>
                <a:ext cx="1134" cy="265"/>
                <a:chOff x="2513" y="814"/>
                <a:chExt cx="1134" cy="265"/>
              </a:xfrm>
            </p:grpSpPr>
            <p:sp>
              <p:nvSpPr>
                <p:cNvPr id="6015" name="Rectangle 4991"/>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6" name="Rectangle 4992"/>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7" name="Rectangle 4993"/>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8" name="Rectangle 4994"/>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9" name="Rectangle 4995"/>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0" name="Rectangle 4996"/>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1" name="Rectangle 4997"/>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2" name="Rectangle 4998"/>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3" name="Rectangle 4999"/>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4" name="Rectangle 5000"/>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5" name="Rectangle 5001"/>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6" name="Rectangle 5002"/>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7" name="Rectangle 5003"/>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8" name="Rectangle 5004"/>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9" name="Rectangle 5005"/>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0" name="Rectangle 5006"/>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1" name="Rectangle 5007"/>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2" name="Rectangle 5008"/>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034" name="Rectangle 5010"/>
              <p:cNvSpPr>
                <a:spLocks noChangeArrowheads="1"/>
              </p:cNvSpPr>
              <p:nvPr/>
            </p:nvSpPr>
            <p:spPr bwMode="auto">
              <a:xfrm>
                <a:off x="3594" y="907"/>
                <a:ext cx="6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PROFEESIONAL</a:t>
                </a:r>
                <a:endParaRPr kumimoji="0" lang="en-US" sz="1800" i="0" u="none" strike="noStrike" cap="none" normalizeH="0" baseline="0" smtClean="0">
                  <a:ln>
                    <a:noFill/>
                  </a:ln>
                  <a:solidFill>
                    <a:schemeClr val="tx1"/>
                  </a:solidFill>
                  <a:effectLst/>
                  <a:latin typeface="Arial" pitchFamily="34" charset="0"/>
                </a:endParaRPr>
              </a:p>
            </p:txBody>
          </p:sp>
          <p:sp>
            <p:nvSpPr>
              <p:cNvPr id="6035" name="Rectangle 5011"/>
              <p:cNvSpPr>
                <a:spLocks noChangeArrowheads="1"/>
              </p:cNvSpPr>
              <p:nvPr/>
            </p:nvSpPr>
            <p:spPr bwMode="auto">
              <a:xfrm>
                <a:off x="2290" y="921"/>
                <a:ext cx="5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IT  PROFESSIONAL</a:t>
                </a:r>
                <a:endParaRPr kumimoji="0" lang="en-US" sz="1800" i="0" u="none" strike="noStrike" cap="none" normalizeH="0" baseline="0" smtClean="0">
                  <a:ln>
                    <a:noFill/>
                  </a:ln>
                  <a:solidFill>
                    <a:schemeClr val="tx1"/>
                  </a:solidFill>
                  <a:effectLst/>
                  <a:latin typeface="Arial" pitchFamily="34" charset="0"/>
                </a:endParaRPr>
              </a:p>
            </p:txBody>
          </p:sp>
          <p:grpSp>
            <p:nvGrpSpPr>
              <p:cNvPr id="6055" name="Group 5031"/>
              <p:cNvGrpSpPr>
                <a:grpSpLocks/>
              </p:cNvGrpSpPr>
              <p:nvPr/>
            </p:nvGrpSpPr>
            <p:grpSpPr bwMode="auto">
              <a:xfrm>
                <a:off x="2875" y="814"/>
                <a:ext cx="2266" cy="265"/>
                <a:chOff x="2875" y="814"/>
                <a:chExt cx="2266" cy="265"/>
              </a:xfrm>
            </p:grpSpPr>
            <p:sp>
              <p:nvSpPr>
                <p:cNvPr id="6036" name="Rectangle 5012"/>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7" name="Rectangle 5013"/>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8" name="Rectangle 5014"/>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9" name="Rectangle 5015"/>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0" name="Rectangle 5016"/>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1" name="Rectangle 5017"/>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2" name="Rectangle 5018"/>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3" name="Rectangle 5019"/>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4" name="Rectangle 5020"/>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5" name="Rectangle 5021"/>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6" name="Rectangle 5022"/>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7" name="Rectangle 5023"/>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8" name="Rectangle 5024"/>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9" name="Rectangle 5025"/>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0" name="Rectangle 5026"/>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1" name="Rectangle 5027"/>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2" name="Rectangle 5028"/>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3" name="Rectangle 5029"/>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4" name="Rectangle 5030"/>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71" name="Group 5047"/>
              <p:cNvGrpSpPr>
                <a:grpSpLocks/>
              </p:cNvGrpSpPr>
              <p:nvPr/>
            </p:nvGrpSpPr>
            <p:grpSpPr bwMode="auto">
              <a:xfrm>
                <a:off x="3199" y="814"/>
                <a:ext cx="1268" cy="265"/>
                <a:chOff x="3199" y="814"/>
                <a:chExt cx="1268" cy="265"/>
              </a:xfrm>
            </p:grpSpPr>
            <p:sp>
              <p:nvSpPr>
                <p:cNvPr id="6056" name="Rectangle 5032"/>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7" name="Rectangle 5033"/>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8" name="Rectangle 5034"/>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9" name="Rectangle 5035"/>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0" name="Rectangle 5036"/>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1" name="Rectangle 5037"/>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2" name="Rectangle 5038"/>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3" name="Rectangle 5039"/>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4" name="Rectangle 5040"/>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5" name="Rectangle 5041"/>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6" name="Rectangle 5042"/>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7" name="Rectangle 5043"/>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8" name="Rectangle 5044"/>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9" name="Rectangle 5045"/>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0" name="Rectangle 5046"/>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91" name="Group 5067"/>
              <p:cNvGrpSpPr>
                <a:grpSpLocks/>
              </p:cNvGrpSpPr>
              <p:nvPr/>
            </p:nvGrpSpPr>
            <p:grpSpPr bwMode="auto">
              <a:xfrm>
                <a:off x="609" y="814"/>
                <a:ext cx="2267" cy="265"/>
                <a:chOff x="609" y="814"/>
                <a:chExt cx="2267" cy="265"/>
              </a:xfrm>
            </p:grpSpPr>
            <p:sp>
              <p:nvSpPr>
                <p:cNvPr id="6072" name="Rectangle 5048"/>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3" name="Rectangle 5049"/>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4" name="Rectangle 5050"/>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5" name="Rectangle 5051"/>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6" name="Rectangle 5052"/>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7" name="Rectangle 5053"/>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8" name="Rectangle 5054"/>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9" name="Rectangle 5055"/>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0" name="Rectangle 5056"/>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1" name="Rectangle 5057"/>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2" name="Rectangle 5058"/>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3" name="Rectangle 5059"/>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4" name="Rectangle 5060"/>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5" name="Rectangle 5061"/>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6" name="Rectangle 5062"/>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7" name="Rectangle 5063"/>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8" name="Rectangle 5064"/>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9" name="Rectangle 5065"/>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0" name="Rectangle 5066"/>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10" name="Group 5086"/>
              <p:cNvGrpSpPr>
                <a:grpSpLocks/>
              </p:cNvGrpSpPr>
              <p:nvPr/>
            </p:nvGrpSpPr>
            <p:grpSpPr bwMode="auto">
              <a:xfrm>
                <a:off x="1637" y="814"/>
                <a:ext cx="1120" cy="265"/>
                <a:chOff x="1637" y="814"/>
                <a:chExt cx="1120" cy="265"/>
              </a:xfrm>
            </p:grpSpPr>
            <p:sp>
              <p:nvSpPr>
                <p:cNvPr id="6092" name="Rectangle 5068"/>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3" name="Rectangle 5069"/>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4" name="Rectangle 5070"/>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5" name="Rectangle 5071"/>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6" name="Rectangle 5072"/>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7" name="Rectangle 5073"/>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8" name="Rectangle 5074"/>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9" name="Rectangle 5075"/>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0" name="Rectangle 5076"/>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1" name="Rectangle 5077"/>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2" name="Rectangle 5078"/>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3" name="Rectangle 5079"/>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4" name="Rectangle 5080"/>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5" name="Rectangle 5081"/>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6" name="Rectangle 5082"/>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7" name="Rectangle 5083"/>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8" name="Rectangle 5084"/>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9" name="Rectangle 5085"/>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11" name="Rectangle 5087"/>
              <p:cNvSpPr>
                <a:spLocks noChangeArrowheads="1"/>
              </p:cNvSpPr>
              <p:nvPr/>
            </p:nvSpPr>
            <p:spPr bwMode="auto">
              <a:xfrm>
                <a:off x="4176" y="907"/>
                <a:ext cx="869"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INTERNAL GIS USERS</a:t>
                </a:r>
              </a:p>
            </p:txBody>
          </p:sp>
          <p:sp>
            <p:nvSpPr>
              <p:cNvPr id="6112" name="Rectangle 5088"/>
              <p:cNvSpPr>
                <a:spLocks noChangeArrowheads="1"/>
              </p:cNvSpPr>
              <p:nvPr/>
            </p:nvSpPr>
            <p:spPr bwMode="auto">
              <a:xfrm>
                <a:off x="672" y="907"/>
                <a:ext cx="1166"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E</a:t>
                </a:r>
                <a:r>
                  <a:rPr kumimoji="0" lang="en-US" sz="1000" b="1" i="0" u="none" strike="noStrike" cap="none" normalizeH="0" baseline="0" dirty="0" smtClean="0">
                    <a:ln>
                      <a:noFill/>
                    </a:ln>
                    <a:solidFill>
                      <a:schemeClr val="tx1"/>
                    </a:solidFill>
                    <a:effectLst/>
                    <a:latin typeface="Arial" pitchFamily="34" charset="0"/>
                  </a:rPr>
                  <a:t>XTERNAL-INTERNET USERS</a:t>
                </a:r>
              </a:p>
            </p:txBody>
          </p:sp>
          <p:grpSp>
            <p:nvGrpSpPr>
              <p:cNvPr id="6131" name="Group 5107"/>
              <p:cNvGrpSpPr>
                <a:grpSpLocks/>
              </p:cNvGrpSpPr>
              <p:nvPr/>
            </p:nvGrpSpPr>
            <p:grpSpPr bwMode="auto">
              <a:xfrm>
                <a:off x="2513" y="814"/>
                <a:ext cx="1134" cy="265"/>
                <a:chOff x="2513" y="814"/>
                <a:chExt cx="1134" cy="265"/>
              </a:xfrm>
            </p:grpSpPr>
            <p:sp>
              <p:nvSpPr>
                <p:cNvPr id="6113" name="Rectangle 5089"/>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4" name="Rectangle 5090"/>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5" name="Rectangle 5091"/>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6" name="Rectangle 5092"/>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7" name="Rectangle 5093"/>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8" name="Rectangle 5094"/>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9" name="Rectangle 5095"/>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0" name="Rectangle 5096"/>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1" name="Rectangle 5097"/>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2" name="Rectangle 5098"/>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3" name="Rectangle 5099"/>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4" name="Rectangle 5100"/>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5" name="Rectangle 5101"/>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6" name="Rectangle 5102"/>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7" name="Rectangle 5103"/>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8" name="Rectangle 5104"/>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9" name="Rectangle 5105"/>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0" name="Rectangle 5106"/>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32" name="Rectangle 5108"/>
              <p:cNvSpPr>
                <a:spLocks noChangeArrowheads="1"/>
              </p:cNvSpPr>
              <p:nvPr/>
            </p:nvSpPr>
            <p:spPr bwMode="auto">
              <a:xfrm>
                <a:off x="3091" y="907"/>
                <a:ext cx="797"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GIS PROFEESIONAL</a:t>
                </a:r>
              </a:p>
            </p:txBody>
          </p:sp>
          <p:sp>
            <p:nvSpPr>
              <p:cNvPr id="6133" name="Rectangle 5109"/>
              <p:cNvSpPr>
                <a:spLocks noChangeArrowheads="1"/>
              </p:cNvSpPr>
              <p:nvPr/>
            </p:nvSpPr>
            <p:spPr bwMode="auto">
              <a:xfrm>
                <a:off x="1920" y="921"/>
                <a:ext cx="752"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IT  PROFESSIONAL</a:t>
                </a:r>
              </a:p>
            </p:txBody>
          </p:sp>
          <p:grpSp>
            <p:nvGrpSpPr>
              <p:cNvPr id="6153" name="Group 5129"/>
              <p:cNvGrpSpPr>
                <a:grpSpLocks/>
              </p:cNvGrpSpPr>
              <p:nvPr/>
            </p:nvGrpSpPr>
            <p:grpSpPr bwMode="auto">
              <a:xfrm>
                <a:off x="282" y="1783"/>
                <a:ext cx="281" cy="1603"/>
                <a:chOff x="282" y="1783"/>
                <a:chExt cx="281" cy="1603"/>
              </a:xfrm>
            </p:grpSpPr>
            <p:sp>
              <p:nvSpPr>
                <p:cNvPr id="6137" name="Rectangle 5113"/>
                <p:cNvSpPr>
                  <a:spLocks noChangeArrowheads="1"/>
                </p:cNvSpPr>
                <p:nvPr/>
              </p:nvSpPr>
              <p:spPr bwMode="auto">
                <a:xfrm>
                  <a:off x="282"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8" name="Rectangle 5114"/>
                <p:cNvSpPr>
                  <a:spLocks noChangeArrowheads="1"/>
                </p:cNvSpPr>
                <p:nvPr/>
              </p:nvSpPr>
              <p:spPr bwMode="auto">
                <a:xfrm>
                  <a:off x="282"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9" name="Rectangle 5115"/>
                <p:cNvSpPr>
                  <a:spLocks noChangeArrowheads="1"/>
                </p:cNvSpPr>
                <p:nvPr/>
              </p:nvSpPr>
              <p:spPr bwMode="auto">
                <a:xfrm>
                  <a:off x="282"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0" name="Rectangle 5116"/>
                <p:cNvSpPr>
                  <a:spLocks noChangeArrowheads="1"/>
                </p:cNvSpPr>
                <p:nvPr/>
              </p:nvSpPr>
              <p:spPr bwMode="auto">
                <a:xfrm>
                  <a:off x="282"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1" name="Rectangle 5117"/>
                <p:cNvSpPr>
                  <a:spLocks noChangeArrowheads="1"/>
                </p:cNvSpPr>
                <p:nvPr/>
              </p:nvSpPr>
              <p:spPr bwMode="auto">
                <a:xfrm>
                  <a:off x="282"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2" name="Rectangle 5118"/>
                <p:cNvSpPr>
                  <a:spLocks noChangeArrowheads="1"/>
                </p:cNvSpPr>
                <p:nvPr/>
              </p:nvSpPr>
              <p:spPr bwMode="auto">
                <a:xfrm>
                  <a:off x="282"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3" name="Rectangle 5119"/>
                <p:cNvSpPr>
                  <a:spLocks noChangeArrowheads="1"/>
                </p:cNvSpPr>
                <p:nvPr/>
              </p:nvSpPr>
              <p:spPr bwMode="auto">
                <a:xfrm>
                  <a:off x="282"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4" name="Rectangle 5120"/>
                <p:cNvSpPr>
                  <a:spLocks noChangeArrowheads="1"/>
                </p:cNvSpPr>
                <p:nvPr/>
              </p:nvSpPr>
              <p:spPr bwMode="auto">
                <a:xfrm>
                  <a:off x="282"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5" name="Rectangle 5121"/>
                <p:cNvSpPr>
                  <a:spLocks noChangeArrowheads="1"/>
                </p:cNvSpPr>
                <p:nvPr/>
              </p:nvSpPr>
              <p:spPr bwMode="auto">
                <a:xfrm>
                  <a:off x="282"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6" name="Rectangle 5122"/>
                <p:cNvSpPr>
                  <a:spLocks noChangeArrowheads="1"/>
                </p:cNvSpPr>
                <p:nvPr/>
              </p:nvSpPr>
              <p:spPr bwMode="auto">
                <a:xfrm>
                  <a:off x="282"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 name="Rectangle 5123"/>
                <p:cNvSpPr>
                  <a:spLocks noChangeArrowheads="1"/>
                </p:cNvSpPr>
                <p:nvPr/>
              </p:nvSpPr>
              <p:spPr bwMode="auto">
                <a:xfrm>
                  <a:off x="282"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8" name="Rectangle 5124"/>
                <p:cNvSpPr>
                  <a:spLocks noChangeArrowheads="1"/>
                </p:cNvSpPr>
                <p:nvPr/>
              </p:nvSpPr>
              <p:spPr bwMode="auto">
                <a:xfrm>
                  <a:off x="282"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9" name="Rectangle 5125"/>
                <p:cNvSpPr>
                  <a:spLocks noChangeArrowheads="1"/>
                </p:cNvSpPr>
                <p:nvPr/>
              </p:nvSpPr>
              <p:spPr bwMode="auto">
                <a:xfrm>
                  <a:off x="282"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0" name="Rectangle 5126"/>
                <p:cNvSpPr>
                  <a:spLocks noChangeArrowheads="1"/>
                </p:cNvSpPr>
                <p:nvPr/>
              </p:nvSpPr>
              <p:spPr bwMode="auto">
                <a:xfrm>
                  <a:off x="282"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1" name="Rectangle 5127"/>
                <p:cNvSpPr>
                  <a:spLocks noChangeArrowheads="1"/>
                </p:cNvSpPr>
                <p:nvPr/>
              </p:nvSpPr>
              <p:spPr bwMode="auto">
                <a:xfrm>
                  <a:off x="282"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2" name="Rectangle 5128"/>
                <p:cNvSpPr>
                  <a:spLocks noChangeArrowheads="1"/>
                </p:cNvSpPr>
                <p:nvPr/>
              </p:nvSpPr>
              <p:spPr bwMode="auto">
                <a:xfrm>
                  <a:off x="282"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73" name="Group 5149"/>
              <p:cNvGrpSpPr>
                <a:grpSpLocks/>
              </p:cNvGrpSpPr>
              <p:nvPr/>
            </p:nvGrpSpPr>
            <p:grpSpPr bwMode="auto">
              <a:xfrm>
                <a:off x="5187" y="1254"/>
                <a:ext cx="281" cy="2132"/>
                <a:chOff x="5187" y="1254"/>
                <a:chExt cx="281" cy="2132"/>
              </a:xfrm>
            </p:grpSpPr>
            <p:sp>
              <p:nvSpPr>
                <p:cNvPr id="6154" name="Rectangle 5130"/>
                <p:cNvSpPr>
                  <a:spLocks noChangeArrowheads="1"/>
                </p:cNvSpPr>
                <p:nvPr/>
              </p:nvSpPr>
              <p:spPr bwMode="auto">
                <a:xfrm>
                  <a:off x="5187"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5" name="Rectangle 5131"/>
                <p:cNvSpPr>
                  <a:spLocks noChangeArrowheads="1"/>
                </p:cNvSpPr>
                <p:nvPr/>
              </p:nvSpPr>
              <p:spPr bwMode="auto">
                <a:xfrm>
                  <a:off x="5187"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6" name="Rectangle 5132"/>
                <p:cNvSpPr>
                  <a:spLocks noChangeArrowheads="1"/>
                </p:cNvSpPr>
                <p:nvPr/>
              </p:nvSpPr>
              <p:spPr bwMode="auto">
                <a:xfrm>
                  <a:off x="5187"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8" name="Rectangle 5134"/>
                <p:cNvSpPr>
                  <a:spLocks noChangeArrowheads="1"/>
                </p:cNvSpPr>
                <p:nvPr/>
              </p:nvSpPr>
              <p:spPr bwMode="auto">
                <a:xfrm>
                  <a:off x="5187"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9" name="Rectangle 5135"/>
                <p:cNvSpPr>
                  <a:spLocks noChangeArrowheads="1"/>
                </p:cNvSpPr>
                <p:nvPr/>
              </p:nvSpPr>
              <p:spPr bwMode="auto">
                <a:xfrm>
                  <a:off x="5187"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0" name="Rectangle 5136"/>
                <p:cNvSpPr>
                  <a:spLocks noChangeArrowheads="1"/>
                </p:cNvSpPr>
                <p:nvPr/>
              </p:nvSpPr>
              <p:spPr bwMode="auto">
                <a:xfrm>
                  <a:off x="5187"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1" name="Rectangle 5137"/>
                <p:cNvSpPr>
                  <a:spLocks noChangeArrowheads="1"/>
                </p:cNvSpPr>
                <p:nvPr/>
              </p:nvSpPr>
              <p:spPr bwMode="auto">
                <a:xfrm>
                  <a:off x="5187"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2" name="Rectangle 5138"/>
                <p:cNvSpPr>
                  <a:spLocks noChangeArrowheads="1"/>
                </p:cNvSpPr>
                <p:nvPr/>
              </p:nvSpPr>
              <p:spPr bwMode="auto">
                <a:xfrm>
                  <a:off x="5187"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3" name="Rectangle 5139"/>
                <p:cNvSpPr>
                  <a:spLocks noChangeArrowheads="1"/>
                </p:cNvSpPr>
                <p:nvPr/>
              </p:nvSpPr>
              <p:spPr bwMode="auto">
                <a:xfrm>
                  <a:off x="5187"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4" name="Rectangle 5140"/>
                <p:cNvSpPr>
                  <a:spLocks noChangeArrowheads="1"/>
                </p:cNvSpPr>
                <p:nvPr/>
              </p:nvSpPr>
              <p:spPr bwMode="auto">
                <a:xfrm>
                  <a:off x="5187"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5" name="Rectangle 5141"/>
                <p:cNvSpPr>
                  <a:spLocks noChangeArrowheads="1"/>
                </p:cNvSpPr>
                <p:nvPr/>
              </p:nvSpPr>
              <p:spPr bwMode="auto">
                <a:xfrm>
                  <a:off x="5187"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6" name="Rectangle 5142"/>
                <p:cNvSpPr>
                  <a:spLocks noChangeArrowheads="1"/>
                </p:cNvSpPr>
                <p:nvPr/>
              </p:nvSpPr>
              <p:spPr bwMode="auto">
                <a:xfrm>
                  <a:off x="5187"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7" name="Rectangle 5143"/>
                <p:cNvSpPr>
                  <a:spLocks noChangeArrowheads="1"/>
                </p:cNvSpPr>
                <p:nvPr/>
              </p:nvSpPr>
              <p:spPr bwMode="auto">
                <a:xfrm>
                  <a:off x="5187"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8" name="Rectangle 5144"/>
                <p:cNvSpPr>
                  <a:spLocks noChangeArrowheads="1"/>
                </p:cNvSpPr>
                <p:nvPr/>
              </p:nvSpPr>
              <p:spPr bwMode="auto">
                <a:xfrm>
                  <a:off x="5187"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9" name="Rectangle 5145"/>
                <p:cNvSpPr>
                  <a:spLocks noChangeArrowheads="1"/>
                </p:cNvSpPr>
                <p:nvPr/>
              </p:nvSpPr>
              <p:spPr bwMode="auto">
                <a:xfrm>
                  <a:off x="5187"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0" name="Rectangle 5146"/>
                <p:cNvSpPr>
                  <a:spLocks noChangeArrowheads="1"/>
                </p:cNvSpPr>
                <p:nvPr/>
              </p:nvSpPr>
              <p:spPr bwMode="auto">
                <a:xfrm>
                  <a:off x="5187"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1" name="Rectangle 5147"/>
                <p:cNvSpPr>
                  <a:spLocks noChangeArrowheads="1"/>
                </p:cNvSpPr>
                <p:nvPr/>
              </p:nvSpPr>
              <p:spPr bwMode="auto">
                <a:xfrm>
                  <a:off x="5187"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2" name="Rectangle 5148"/>
                <p:cNvSpPr>
                  <a:spLocks noChangeArrowheads="1"/>
                </p:cNvSpPr>
                <p:nvPr/>
              </p:nvSpPr>
              <p:spPr bwMode="auto">
                <a:xfrm>
                  <a:off x="5187"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82" name="Rectangle 5158"/>
              <p:cNvSpPr>
                <a:spLocks noChangeArrowheads="1"/>
              </p:cNvSpPr>
              <p:nvPr/>
            </p:nvSpPr>
            <p:spPr bwMode="auto">
              <a:xfrm>
                <a:off x="402" y="3657"/>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183" name="Rectangle 5159"/>
              <p:cNvSpPr>
                <a:spLocks noChangeArrowheads="1"/>
              </p:cNvSpPr>
              <p:nvPr/>
            </p:nvSpPr>
            <p:spPr bwMode="auto">
              <a:xfrm>
                <a:off x="428" y="3657"/>
                <a:ext cx="2621"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0: PUBLIC OFFICIAL, PROFESSIONAL, OR GENERAL PUBLIC WITHOUT GIS </a:t>
                </a:r>
                <a:endParaRPr kumimoji="0" lang="en-US" sz="1800" i="0" u="none" strike="noStrike" cap="none" normalizeH="0" baseline="0" smtClean="0">
                  <a:ln>
                    <a:noFill/>
                  </a:ln>
                  <a:solidFill>
                    <a:schemeClr val="tx1"/>
                  </a:solidFill>
                  <a:effectLst/>
                  <a:latin typeface="Arial" pitchFamily="34" charset="0"/>
                </a:endParaRPr>
              </a:p>
            </p:txBody>
          </p:sp>
          <p:sp>
            <p:nvSpPr>
              <p:cNvPr id="6184" name="Rectangle 5160"/>
              <p:cNvSpPr>
                <a:spLocks noChangeArrowheads="1"/>
              </p:cNvSpPr>
              <p:nvPr/>
            </p:nvSpPr>
            <p:spPr bwMode="auto">
              <a:xfrm>
                <a:off x="3280" y="3657"/>
                <a:ext cx="167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SKILLS OR ACCESS, REQUIRING INFORMATION</a:t>
                </a:r>
                <a:endParaRPr kumimoji="0" lang="en-US" sz="1800" i="0" u="none" strike="noStrike" cap="none" normalizeH="0" baseline="0" smtClean="0">
                  <a:ln>
                    <a:noFill/>
                  </a:ln>
                  <a:solidFill>
                    <a:schemeClr val="tx1"/>
                  </a:solidFill>
                  <a:effectLst/>
                  <a:latin typeface="Arial" pitchFamily="34" charset="0"/>
                </a:endParaRPr>
              </a:p>
            </p:txBody>
          </p:sp>
          <p:sp>
            <p:nvSpPr>
              <p:cNvPr id="6186" name="Rectangle 5162"/>
              <p:cNvSpPr>
                <a:spLocks noChangeArrowheads="1"/>
              </p:cNvSpPr>
              <p:nvPr/>
            </p:nvSpPr>
            <p:spPr bwMode="auto">
              <a:xfrm>
                <a:off x="402" y="3745"/>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187" name="Rectangle 5163"/>
              <p:cNvSpPr>
                <a:spLocks noChangeArrowheads="1"/>
              </p:cNvSpPr>
              <p:nvPr/>
            </p:nvSpPr>
            <p:spPr bwMode="auto">
              <a:xfrm>
                <a:off x="428" y="3745"/>
                <a:ext cx="27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1: PROFESSIONAL OCCASIONALLY REQUIRING INFORMATION; BEST SERVED </a:t>
                </a:r>
                <a:endParaRPr kumimoji="0" lang="en-US" sz="1800" i="0" u="none" strike="noStrike" cap="none" normalizeH="0" baseline="0" smtClean="0">
                  <a:ln>
                    <a:noFill/>
                  </a:ln>
                  <a:solidFill>
                    <a:schemeClr val="tx1"/>
                  </a:solidFill>
                  <a:effectLst/>
                  <a:latin typeface="Arial" pitchFamily="34" charset="0"/>
                </a:endParaRPr>
              </a:p>
            </p:txBody>
          </p:sp>
          <p:sp>
            <p:nvSpPr>
              <p:cNvPr id="6188" name="Rectangle 5164"/>
              <p:cNvSpPr>
                <a:spLocks noChangeArrowheads="1"/>
              </p:cNvSpPr>
              <p:nvPr/>
            </p:nvSpPr>
            <p:spPr bwMode="auto">
              <a:xfrm>
                <a:off x="3426" y="3745"/>
                <a:ext cx="164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USING GIS VIA WEB / SERVER / APPLICATIONS</a:t>
                </a:r>
                <a:endParaRPr kumimoji="0" lang="en-US" sz="1800" i="0" u="none" strike="noStrike" cap="none" normalizeH="0" baseline="0" smtClean="0">
                  <a:ln>
                    <a:noFill/>
                  </a:ln>
                  <a:solidFill>
                    <a:schemeClr val="tx1"/>
                  </a:solidFill>
                  <a:effectLst/>
                  <a:latin typeface="Arial" pitchFamily="34" charset="0"/>
                </a:endParaRPr>
              </a:p>
            </p:txBody>
          </p:sp>
          <p:sp>
            <p:nvSpPr>
              <p:cNvPr id="6190" name="Rectangle 5166"/>
              <p:cNvSpPr>
                <a:spLocks noChangeArrowheads="1"/>
              </p:cNvSpPr>
              <p:nvPr/>
            </p:nvSpPr>
            <p:spPr bwMode="auto">
              <a:xfrm>
                <a:off x="402" y="3833"/>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191" name="Rectangle 5167"/>
              <p:cNvSpPr>
                <a:spLocks noChangeArrowheads="1"/>
              </p:cNvSpPr>
              <p:nvPr/>
            </p:nvSpPr>
            <p:spPr bwMode="auto">
              <a:xfrm>
                <a:off x="428" y="3833"/>
                <a:ext cx="271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2: PROFESSIONAL REGULARLY USING DATA REQUIRING GIS; BEST SERVED </a:t>
                </a:r>
                <a:endParaRPr kumimoji="0" lang="en-US" sz="1800" i="0" u="none" strike="noStrike" cap="none" normalizeH="0" baseline="0" smtClean="0">
                  <a:ln>
                    <a:noFill/>
                  </a:ln>
                  <a:solidFill>
                    <a:schemeClr val="tx1"/>
                  </a:solidFill>
                  <a:effectLst/>
                  <a:latin typeface="Arial" pitchFamily="34" charset="0"/>
                </a:endParaRPr>
              </a:p>
            </p:txBody>
          </p:sp>
          <p:sp>
            <p:nvSpPr>
              <p:cNvPr id="6192" name="Rectangle 5168"/>
              <p:cNvSpPr>
                <a:spLocks noChangeArrowheads="1"/>
              </p:cNvSpPr>
              <p:nvPr/>
            </p:nvSpPr>
            <p:spPr bwMode="auto">
              <a:xfrm>
                <a:off x="3378" y="3833"/>
                <a:ext cx="16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VIA DESKTOP CLIENT / APPLICATION SERVER</a:t>
                </a:r>
                <a:endParaRPr kumimoji="0" lang="en-US" sz="1800" i="0" u="none" strike="noStrike" cap="none" normalizeH="0" baseline="0" smtClean="0">
                  <a:ln>
                    <a:noFill/>
                  </a:ln>
                  <a:solidFill>
                    <a:schemeClr val="tx1"/>
                  </a:solidFill>
                  <a:effectLst/>
                  <a:latin typeface="Arial" pitchFamily="34" charset="0"/>
                </a:endParaRPr>
              </a:p>
            </p:txBody>
          </p:sp>
          <p:sp>
            <p:nvSpPr>
              <p:cNvPr id="6194" name="Rectangle 5170"/>
              <p:cNvSpPr>
                <a:spLocks noChangeArrowheads="1"/>
              </p:cNvSpPr>
              <p:nvPr/>
            </p:nvSpPr>
            <p:spPr bwMode="auto">
              <a:xfrm>
                <a:off x="402" y="3921"/>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195" name="Rectangle 5171"/>
              <p:cNvSpPr>
                <a:spLocks noChangeArrowheads="1"/>
              </p:cNvSpPr>
              <p:nvPr/>
            </p:nvSpPr>
            <p:spPr bwMode="auto">
              <a:xfrm>
                <a:off x="428" y="3921"/>
                <a:ext cx="28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3: PROFESSIONAL PERFORMING GIS ANALYSIS OR PROGRAMMING, OFTEN CR</a:t>
                </a:r>
                <a:endParaRPr kumimoji="0" lang="en-US" sz="1800" i="0" u="none" strike="noStrike" cap="none" normalizeH="0" baseline="0" smtClean="0">
                  <a:ln>
                    <a:noFill/>
                  </a:ln>
                  <a:solidFill>
                    <a:schemeClr val="tx1"/>
                  </a:solidFill>
                  <a:effectLst/>
                  <a:latin typeface="Arial" pitchFamily="34" charset="0"/>
                </a:endParaRPr>
              </a:p>
            </p:txBody>
          </p:sp>
          <p:sp>
            <p:nvSpPr>
              <p:cNvPr id="6196" name="Rectangle 5172"/>
              <p:cNvSpPr>
                <a:spLocks noChangeArrowheads="1"/>
              </p:cNvSpPr>
              <p:nvPr/>
            </p:nvSpPr>
            <p:spPr bwMode="auto">
              <a:xfrm>
                <a:off x="3460" y="3921"/>
                <a:ext cx="166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EATES GIS DATA; REQUIRES DESKTOP CLIENT</a:t>
                </a:r>
                <a:endParaRPr kumimoji="0" lang="en-US" sz="1800" i="0" u="none" strike="noStrike" cap="none" normalizeH="0" baseline="0" smtClean="0">
                  <a:ln>
                    <a:noFill/>
                  </a:ln>
                  <a:solidFill>
                    <a:schemeClr val="tx1"/>
                  </a:solidFill>
                  <a:effectLst/>
                  <a:latin typeface="Arial" pitchFamily="34" charset="0"/>
                </a:endParaRPr>
              </a:p>
            </p:txBody>
          </p:sp>
          <p:sp>
            <p:nvSpPr>
              <p:cNvPr id="6204" name="Rectangle 5180"/>
              <p:cNvSpPr>
                <a:spLocks noChangeArrowheads="1"/>
              </p:cNvSpPr>
              <p:nvPr/>
            </p:nvSpPr>
            <p:spPr bwMode="auto">
              <a:xfrm>
                <a:off x="2064" y="3374"/>
                <a:ext cx="19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Trebuchet MS" pitchFamily="34" charset="0"/>
                  </a:rPr>
                  <a:t>D</a:t>
                </a:r>
                <a:r>
                  <a:rPr kumimoji="0" lang="en-US" sz="1200" b="1" i="0" u="none" strike="noStrike" cap="none" normalizeH="0" baseline="0" dirty="0" smtClean="0">
                    <a:ln>
                      <a:noFill/>
                    </a:ln>
                    <a:solidFill>
                      <a:srgbClr val="FF0000"/>
                    </a:solidFill>
                    <a:effectLst/>
                    <a:latin typeface="Trebuchet MS" pitchFamily="34" charset="0"/>
                  </a:rPr>
                  <a:t>MZ</a:t>
                </a:r>
                <a:endParaRPr kumimoji="0" lang="en-US" sz="1200" b="1" i="0" u="none" strike="noStrike" cap="none" normalizeH="0" baseline="0" dirty="0" smtClean="0">
                  <a:ln>
                    <a:noFill/>
                  </a:ln>
                  <a:solidFill>
                    <a:srgbClr val="FF0000"/>
                  </a:solidFill>
                  <a:effectLst/>
                  <a:latin typeface="Arial" pitchFamily="34" charset="0"/>
                </a:endParaRPr>
              </a:p>
            </p:txBody>
          </p:sp>
        </p:grpSp>
        <p:grpSp>
          <p:nvGrpSpPr>
            <p:cNvPr id="6174" name="Group 4"/>
            <p:cNvGrpSpPr>
              <a:grpSpLocks noChangeAspect="1"/>
            </p:cNvGrpSpPr>
            <p:nvPr/>
          </p:nvGrpSpPr>
          <p:grpSpPr bwMode="auto">
            <a:xfrm>
              <a:off x="239713" y="990600"/>
              <a:ext cx="8904290" cy="5171502"/>
              <a:chOff x="7" y="401"/>
              <a:chExt cx="5609" cy="3812"/>
            </a:xfrm>
          </p:grpSpPr>
          <p:sp>
            <p:nvSpPr>
              <p:cNvPr id="6175" name="AutoShape 3"/>
              <p:cNvSpPr>
                <a:spLocks noChangeAspect="1" noChangeArrowheads="1" noTextEdit="1"/>
              </p:cNvSpPr>
              <p:nvPr/>
            </p:nvSpPr>
            <p:spPr bwMode="auto">
              <a:xfrm>
                <a:off x="96" y="401"/>
                <a:ext cx="5520" cy="37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76" name="Group 8"/>
              <p:cNvGrpSpPr>
                <a:grpSpLocks/>
              </p:cNvGrpSpPr>
              <p:nvPr/>
            </p:nvGrpSpPr>
            <p:grpSpPr bwMode="auto">
              <a:xfrm>
                <a:off x="2551" y="1122"/>
                <a:ext cx="2590" cy="2330"/>
                <a:chOff x="2551" y="1122"/>
                <a:chExt cx="2590" cy="2330"/>
              </a:xfrm>
            </p:grpSpPr>
            <p:sp>
              <p:nvSpPr>
                <p:cNvPr id="11366" name="Rectangle 5"/>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7" name="Freeform 6"/>
                <p:cNvSpPr>
                  <a:spLocks/>
                </p:cNvSpPr>
                <p:nvPr/>
              </p:nvSpPr>
              <p:spPr bwMode="auto">
                <a:xfrm>
                  <a:off x="2552" y="1122"/>
                  <a:ext cx="2589" cy="2330"/>
                </a:xfrm>
                <a:custGeom>
                  <a:avLst/>
                  <a:gdLst/>
                  <a:ahLst/>
                  <a:cxnLst>
                    <a:cxn ang="0">
                      <a:pos x="333" y="0"/>
                    </a:cxn>
                    <a:cxn ang="0">
                      <a:pos x="0" y="333"/>
                    </a:cxn>
                    <a:cxn ang="0">
                      <a:pos x="0" y="10267"/>
                    </a:cxn>
                    <a:cxn ang="0">
                      <a:pos x="333" y="10600"/>
                    </a:cxn>
                    <a:cxn ang="0">
                      <a:pos x="10750" y="10600"/>
                    </a:cxn>
                    <a:cxn ang="0">
                      <a:pos x="11083" y="10267"/>
                    </a:cxn>
                    <a:cxn ang="0">
                      <a:pos x="11083" y="333"/>
                    </a:cxn>
                    <a:cxn ang="0">
                      <a:pos x="10750" y="0"/>
                    </a:cxn>
                    <a:cxn ang="0">
                      <a:pos x="333" y="0"/>
                    </a:cxn>
                  </a:cxnLst>
                  <a:rect l="0" t="0" r="r" b="b"/>
                  <a:pathLst>
                    <a:path w="11083" h="10600">
                      <a:moveTo>
                        <a:pt x="333" y="0"/>
                      </a:moveTo>
                      <a:cubicBezTo>
                        <a:pt x="149" y="0"/>
                        <a:pt x="0" y="149"/>
                        <a:pt x="0" y="333"/>
                      </a:cubicBezTo>
                      <a:lnTo>
                        <a:pt x="0" y="10267"/>
                      </a:lnTo>
                      <a:cubicBezTo>
                        <a:pt x="0" y="10451"/>
                        <a:pt x="149" y="10600"/>
                        <a:pt x="333" y="10600"/>
                      </a:cubicBezTo>
                      <a:lnTo>
                        <a:pt x="10750" y="10600"/>
                      </a:lnTo>
                      <a:cubicBezTo>
                        <a:pt x="10934" y="10600"/>
                        <a:pt x="11083" y="10451"/>
                        <a:pt x="11083" y="10267"/>
                      </a:cubicBezTo>
                      <a:lnTo>
                        <a:pt x="11083" y="333"/>
                      </a:lnTo>
                      <a:cubicBezTo>
                        <a:pt x="11083" y="149"/>
                        <a:pt x="10934" y="0"/>
                        <a:pt x="10750" y="0"/>
                      </a:cubicBezTo>
                      <a:lnTo>
                        <a:pt x="33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8" name="Rectangle 7"/>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77" name="Group 14"/>
              <p:cNvGrpSpPr>
                <a:grpSpLocks/>
              </p:cNvGrpSpPr>
              <p:nvPr/>
            </p:nvGrpSpPr>
            <p:grpSpPr bwMode="auto">
              <a:xfrm>
                <a:off x="4216" y="1202"/>
                <a:ext cx="850" cy="2100"/>
                <a:chOff x="4216" y="1202"/>
                <a:chExt cx="850" cy="2100"/>
              </a:xfrm>
            </p:grpSpPr>
            <p:sp>
              <p:nvSpPr>
                <p:cNvPr id="11361" name="Rectangle 9"/>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2" name="Freeform 10"/>
                <p:cNvSpPr>
                  <a:spLocks/>
                </p:cNvSpPr>
                <p:nvPr/>
              </p:nvSpPr>
              <p:spPr bwMode="auto">
                <a:xfrm>
                  <a:off x="4232" y="1216"/>
                  <a:ext cx="833" cy="2085"/>
                </a:xfrm>
                <a:custGeom>
                  <a:avLst/>
                  <a:gdLst/>
                  <a:ahLst/>
                  <a:cxnLst>
                    <a:cxn ang="0">
                      <a:pos x="221" y="0"/>
                    </a:cxn>
                    <a:cxn ang="0">
                      <a:pos x="0" y="221"/>
                    </a:cxn>
                    <a:cxn ang="0">
                      <a:pos x="0" y="9267"/>
                    </a:cxn>
                    <a:cxn ang="0">
                      <a:pos x="221" y="9487"/>
                    </a:cxn>
                    <a:cxn ang="0">
                      <a:pos x="3346" y="9487"/>
                    </a:cxn>
                    <a:cxn ang="0">
                      <a:pos x="3566" y="9267"/>
                    </a:cxn>
                    <a:cxn ang="0">
                      <a:pos x="3566" y="221"/>
                    </a:cxn>
                    <a:cxn ang="0">
                      <a:pos x="3346" y="0"/>
                    </a:cxn>
                    <a:cxn ang="0">
                      <a:pos x="221" y="0"/>
                    </a:cxn>
                  </a:cxnLst>
                  <a:rect l="0" t="0" r="r" b="b"/>
                  <a:pathLst>
                    <a:path w="3566" h="9487">
                      <a:moveTo>
                        <a:pt x="221" y="0"/>
                      </a:moveTo>
                      <a:cubicBezTo>
                        <a:pt x="99" y="0"/>
                        <a:pt x="0" y="99"/>
                        <a:pt x="0" y="221"/>
                      </a:cubicBezTo>
                      <a:lnTo>
                        <a:pt x="0" y="9267"/>
                      </a:lnTo>
                      <a:cubicBezTo>
                        <a:pt x="0" y="9389"/>
                        <a:pt x="99" y="9487"/>
                        <a:pt x="221" y="9487"/>
                      </a:cubicBezTo>
                      <a:lnTo>
                        <a:pt x="3346" y="9487"/>
                      </a:lnTo>
                      <a:cubicBezTo>
                        <a:pt x="3468" y="9487"/>
                        <a:pt x="3566" y="9389"/>
                        <a:pt x="3566" y="9267"/>
                      </a:cubicBezTo>
                      <a:lnTo>
                        <a:pt x="3566" y="221"/>
                      </a:lnTo>
                      <a:cubicBezTo>
                        <a:pt x="3566" y="99"/>
                        <a:pt x="3468" y="0"/>
                        <a:pt x="3346" y="0"/>
                      </a:cubicBezTo>
                      <a:lnTo>
                        <a:pt x="221"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3" name="Rectangle 11"/>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4" name="Freeform 12"/>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solidFill>
                  <a:srgbClr val="CAD1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5" name="Freeform 13"/>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78" name="Freeform 15"/>
              <p:cNvSpPr>
                <a:spLocks/>
              </p:cNvSpPr>
              <p:nvPr/>
            </p:nvSpPr>
            <p:spPr bwMode="auto">
              <a:xfrm>
                <a:off x="609" y="1122"/>
                <a:ext cx="1221" cy="2329"/>
              </a:xfrm>
              <a:custGeom>
                <a:avLst/>
                <a:gdLst/>
                <a:ahLst/>
                <a:cxnLst>
                  <a:cxn ang="0">
                    <a:pos x="647" y="0"/>
                  </a:cxn>
                  <a:cxn ang="0">
                    <a:pos x="0" y="647"/>
                  </a:cxn>
                  <a:cxn ang="0">
                    <a:pos x="0" y="20553"/>
                  </a:cxn>
                  <a:cxn ang="0">
                    <a:pos x="647" y="21200"/>
                  </a:cxn>
                  <a:cxn ang="0">
                    <a:pos x="9804" y="21200"/>
                  </a:cxn>
                  <a:cxn ang="0">
                    <a:pos x="10450" y="20553"/>
                  </a:cxn>
                  <a:cxn ang="0">
                    <a:pos x="10450" y="647"/>
                  </a:cxn>
                  <a:cxn ang="0">
                    <a:pos x="9804" y="0"/>
                  </a:cxn>
                  <a:cxn ang="0">
                    <a:pos x="647" y="0"/>
                  </a:cxn>
                </a:cxnLst>
                <a:rect l="0" t="0" r="r" b="b"/>
                <a:pathLst>
                  <a:path w="10450" h="21200">
                    <a:moveTo>
                      <a:pt x="647" y="0"/>
                    </a:moveTo>
                    <a:cubicBezTo>
                      <a:pt x="290" y="0"/>
                      <a:pt x="0" y="290"/>
                      <a:pt x="0" y="647"/>
                    </a:cubicBezTo>
                    <a:lnTo>
                      <a:pt x="0" y="20553"/>
                    </a:lnTo>
                    <a:cubicBezTo>
                      <a:pt x="0" y="20910"/>
                      <a:pt x="290" y="21200"/>
                      <a:pt x="647" y="21200"/>
                    </a:cubicBezTo>
                    <a:lnTo>
                      <a:pt x="9804" y="21200"/>
                    </a:lnTo>
                    <a:cubicBezTo>
                      <a:pt x="10161" y="21200"/>
                      <a:pt x="10450" y="20910"/>
                      <a:pt x="10450" y="20553"/>
                    </a:cubicBezTo>
                    <a:lnTo>
                      <a:pt x="10450" y="647"/>
                    </a:lnTo>
                    <a:cubicBezTo>
                      <a:pt x="10450" y="290"/>
                      <a:pt x="10161" y="0"/>
                      <a:pt x="9804" y="0"/>
                    </a:cubicBezTo>
                    <a:lnTo>
                      <a:pt x="647" y="0"/>
                    </a:lnTo>
                    <a:close/>
                  </a:path>
                </a:pathLst>
              </a:custGeom>
              <a:solidFill>
                <a:srgbClr val="F3F3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179" name="Group 23"/>
              <p:cNvGrpSpPr>
                <a:grpSpLocks/>
              </p:cNvGrpSpPr>
              <p:nvPr/>
            </p:nvGrpSpPr>
            <p:grpSpPr bwMode="auto">
              <a:xfrm>
                <a:off x="690" y="1904"/>
                <a:ext cx="1046" cy="678"/>
                <a:chOff x="690" y="1904"/>
                <a:chExt cx="1046" cy="678"/>
              </a:xfrm>
            </p:grpSpPr>
            <p:grpSp>
              <p:nvGrpSpPr>
                <p:cNvPr id="11354" name="Group 21"/>
                <p:cNvGrpSpPr>
                  <a:grpSpLocks/>
                </p:cNvGrpSpPr>
                <p:nvPr/>
              </p:nvGrpSpPr>
              <p:grpSpPr bwMode="auto">
                <a:xfrm>
                  <a:off x="690" y="1904"/>
                  <a:ext cx="1046" cy="678"/>
                  <a:chOff x="690" y="1904"/>
                  <a:chExt cx="1046" cy="678"/>
                </a:xfrm>
              </p:grpSpPr>
              <p:sp>
                <p:nvSpPr>
                  <p:cNvPr id="11356" name="Rectangle 16"/>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7" name="Freeform 17"/>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8" name="Rectangle 18"/>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59" name="Picture 19"/>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11360" name="Freeform 20"/>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55" name="Rectangle 22"/>
                <p:cNvSpPr>
                  <a:spLocks noChangeArrowheads="1"/>
                </p:cNvSpPr>
                <p:nvPr/>
              </p:nvSpPr>
              <p:spPr bwMode="auto">
                <a:xfrm>
                  <a:off x="1085" y="2236"/>
                  <a:ext cx="21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INTERNET</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01" name="Group 413"/>
              <p:cNvGrpSpPr>
                <a:grpSpLocks/>
              </p:cNvGrpSpPr>
              <p:nvPr/>
            </p:nvGrpSpPr>
            <p:grpSpPr bwMode="auto">
              <a:xfrm>
                <a:off x="1847" y="1122"/>
                <a:ext cx="674" cy="2329"/>
                <a:chOff x="1847" y="1122"/>
                <a:chExt cx="674" cy="2329"/>
              </a:xfrm>
            </p:grpSpPr>
            <p:grpSp>
              <p:nvGrpSpPr>
                <p:cNvPr id="10965" name="Group 410"/>
                <p:cNvGrpSpPr>
                  <a:grpSpLocks/>
                </p:cNvGrpSpPr>
                <p:nvPr/>
              </p:nvGrpSpPr>
              <p:grpSpPr bwMode="auto">
                <a:xfrm>
                  <a:off x="1853" y="1122"/>
                  <a:ext cx="661" cy="2329"/>
                  <a:chOff x="1853" y="1122"/>
                  <a:chExt cx="661" cy="2329"/>
                </a:xfrm>
              </p:grpSpPr>
              <p:grpSp>
                <p:nvGrpSpPr>
                  <p:cNvPr id="10968" name="Group 224"/>
                  <p:cNvGrpSpPr>
                    <a:grpSpLocks/>
                  </p:cNvGrpSpPr>
                  <p:nvPr/>
                </p:nvGrpSpPr>
                <p:grpSpPr bwMode="auto">
                  <a:xfrm>
                    <a:off x="1853" y="1122"/>
                    <a:ext cx="389" cy="2329"/>
                    <a:chOff x="1853" y="1122"/>
                    <a:chExt cx="389" cy="2329"/>
                  </a:xfrm>
                </p:grpSpPr>
                <p:sp>
                  <p:nvSpPr>
                    <p:cNvPr id="11154" name="Rectangle 24"/>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55" name="Picture 25"/>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11156" name="Rectangle 26"/>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57" name="Rectangle 27"/>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58" name="Picture 28"/>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11159" name="Rectangle 29"/>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0" name="Rectangle 30"/>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61" name="Picture 31"/>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11162" name="Rectangle 32"/>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3" name="Rectangle 33"/>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64" name="Picture 34"/>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11165" name="Rectangle 35"/>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6" name="Rectangle 36"/>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67" name="Picture 37"/>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11168" name="Rectangle 38"/>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9" name="Rectangle 39"/>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70" name="Picture 40"/>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11171" name="Rectangle 41"/>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2" name="Rectangle 42"/>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73" name="Picture 43"/>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11174" name="Rectangle 44"/>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5" name="Rectangle 45"/>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76" name="Picture 46"/>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11177" name="Rectangle 47"/>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8" name="Rectangle 48"/>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79" name="Picture 49"/>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11180" name="Rectangle 50"/>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81" name="Rectangle 51"/>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82" name="Picture 52"/>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11183" name="Rectangle 53"/>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84" name="Rectangle 54"/>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85" name="Picture 55"/>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11186" name="Rectangle 56"/>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87" name="Rectangle 57"/>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88" name="Picture 58"/>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11189" name="Rectangle 59"/>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0" name="Rectangle 60"/>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91" name="Picture 61"/>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11192" name="Rectangle 62"/>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3" name="Rectangle 63"/>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94" name="Picture 64"/>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11195" name="Rectangle 65"/>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6" name="Rectangle 66"/>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97" name="Picture 67"/>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11198" name="Rectangle 68"/>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9" name="Rectangle 69"/>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00" name="Picture 70"/>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11201" name="Rectangle 71"/>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2" name="Rectangle 72"/>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03" name="Picture 73"/>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11204" name="Rectangle 74"/>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5" name="Rectangle 75"/>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06" name="Picture 76"/>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11207" name="Rectangle 77"/>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8" name="Rectangle 78"/>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09" name="Picture 79"/>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11210" name="Rectangle 80"/>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11" name="Rectangle 81"/>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12" name="Picture 82"/>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11213" name="Rectangle 83"/>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14" name="Rectangle 84"/>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15" name="Picture 85"/>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11216" name="Rectangle 86"/>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17" name="Rectangle 87"/>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18" name="Picture 88"/>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11219" name="Rectangle 89"/>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0" name="Rectangle 90"/>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21" name="Picture 91"/>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11222" name="Rectangle 92"/>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3" name="Rectangle 93"/>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24" name="Picture 94"/>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11225" name="Rectangle 95"/>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6" name="Rectangle 96"/>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27" name="Picture 97"/>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11228" name="Rectangle 98"/>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9" name="Rectangle 99"/>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30" name="Picture 100"/>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11231" name="Rectangle 101"/>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2" name="Rectangle 102"/>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33" name="Picture 103"/>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11234" name="Rectangle 104"/>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5" name="Rectangle 105"/>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36" name="Picture 106"/>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11237" name="Rectangle 107"/>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8" name="Rectangle 108"/>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39" name="Picture 109"/>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11240" name="Rectangle 110"/>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1" name="Rectangle 111"/>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42" name="Picture 112"/>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11243" name="Rectangle 113"/>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4" name="Rectangle 114"/>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45" name="Picture 115"/>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11246" name="Rectangle 116"/>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7" name="Rectangle 117"/>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48" name="Picture 118"/>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11249" name="Rectangle 119"/>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0" name="Rectangle 120"/>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51" name="Picture 121"/>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11252" name="Rectangle 122"/>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3" name="Rectangle 123"/>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54" name="Picture 124"/>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11255" name="Rectangle 125"/>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6" name="Rectangle 126"/>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57" name="Picture 127"/>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11258" name="Rectangle 128"/>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9" name="Rectangle 129"/>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60" name="Picture 130"/>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11261" name="Rectangle 131"/>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2" name="Rectangle 132"/>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63" name="Picture 133"/>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11264" name="Rectangle 134"/>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5" name="Rectangle 135"/>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66" name="Picture 136"/>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11267" name="Rectangle 137"/>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8" name="Rectangle 138"/>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69" name="Picture 139"/>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11270" name="Rectangle 140"/>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1" name="Rectangle 141"/>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72" name="Picture 142"/>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11273" name="Rectangle 143"/>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4" name="Rectangle 144"/>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75" name="Picture 145"/>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11276" name="Rectangle 146"/>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7" name="Rectangle 147"/>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78" name="Picture 148"/>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11279" name="Rectangle 149"/>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0" name="Rectangle 150"/>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81" name="Picture 151"/>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11282" name="Rectangle 152"/>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3" name="Rectangle 153"/>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84" name="Picture 154"/>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11285" name="Rectangle 155"/>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6" name="Rectangle 156"/>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87" name="Picture 157"/>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11288" name="Rectangle 158"/>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9" name="Rectangle 159"/>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90" name="Picture 160"/>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11291" name="Rectangle 161"/>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2" name="Rectangle 162"/>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93" name="Picture 163"/>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11294" name="Rectangle 164"/>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5" name="Rectangle 165"/>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96" name="Picture 166"/>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11297" name="Rectangle 167"/>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8" name="Rectangle 168"/>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99" name="Picture 169"/>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11300" name="Rectangle 170"/>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1" name="Rectangle 171"/>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02" name="Picture 172"/>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11303" name="Rectangle 173"/>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4" name="Rectangle 174"/>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05" name="Picture 175"/>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11306" name="Rectangle 176"/>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7" name="Rectangle 177"/>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08" name="Picture 178"/>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11309" name="Rectangle 179"/>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0" name="Rectangle 180"/>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11" name="Picture 181"/>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11312" name="Rectangle 182"/>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3" name="Rectangle 183"/>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14" name="Picture 184"/>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11315" name="Rectangle 185"/>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6" name="Rectangle 186"/>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17" name="Picture 187"/>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11318" name="Rectangle 188"/>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9" name="Rectangle 189"/>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20" name="Picture 190"/>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11321" name="Rectangle 191"/>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2" name="Rectangle 192"/>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23" name="Picture 193"/>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11324" name="Rectangle 194"/>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5" name="Rectangle 195"/>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26" name="Picture 196"/>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11327" name="Rectangle 197"/>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8" name="Rectangle 198"/>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29" name="Picture 199"/>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11330" name="Rectangle 200"/>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1" name="Rectangle 201"/>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32" name="Picture 202"/>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11333" name="Rectangle 203"/>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4" name="Rectangle 204"/>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35" name="Picture 205"/>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11336" name="Rectangle 206"/>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7" name="Rectangle 207"/>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38" name="Picture 208"/>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11339" name="Rectangle 209"/>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0" name="Rectangle 210"/>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41" name="Picture 211"/>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11342" name="Rectangle 212"/>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3" name="Rectangle 213"/>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44" name="Picture 214"/>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11345" name="Rectangle 215"/>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6" name="Rectangle 216"/>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7" name="Rectangle 217"/>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48" name="Picture 218"/>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11349" name="Rectangle 219"/>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0" name="Rectangle 220"/>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51" name="Picture 221"/>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11352" name="Rectangle 222"/>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3" name="Rectangle 223"/>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969" name="Picture 225"/>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10970" name="Rectangle 226"/>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1" name="Rectangle 227"/>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72" name="Picture 228"/>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10973" name="Rectangle 229"/>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4" name="Rectangle 230"/>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75" name="Picture 231"/>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10976" name="Rectangle 232"/>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7" name="Rectangle 233"/>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78" name="Picture 234"/>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10979" name="Rectangle 235"/>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0" name="Rectangle 236"/>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81" name="Picture 237"/>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10982" name="Rectangle 238"/>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3" name="Rectangle 239"/>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84" name="Picture 240"/>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10985" name="Rectangle 241"/>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6" name="Rectangle 242"/>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87" name="Picture 243"/>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10988" name="Rectangle 244"/>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9" name="Rectangle 245"/>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90" name="Picture 246"/>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10991" name="Rectangle 247"/>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2" name="Rectangle 248"/>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93" name="Picture 249"/>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10994" name="Rectangle 250"/>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5" name="Rectangle 251"/>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96" name="Picture 252"/>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10997" name="Rectangle 253"/>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8" name="Rectangle 254"/>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99" name="Picture 255"/>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11000" name="Rectangle 256"/>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1" name="Rectangle 257"/>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02" name="Picture 258"/>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11003" name="Rectangle 259"/>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4" name="Rectangle 260"/>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05" name="Picture 261"/>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11006" name="Rectangle 262"/>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7" name="Rectangle 263"/>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08" name="Picture 264"/>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11009" name="Rectangle 265"/>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0" name="Rectangle 266"/>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11" name="Picture 267"/>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11012" name="Rectangle 268"/>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3" name="Rectangle 269"/>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14" name="Picture 270"/>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11015" name="Rectangle 271"/>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6" name="Rectangle 272"/>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17" name="Picture 273"/>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11018" name="Rectangle 274"/>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9" name="Rectangle 275"/>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20" name="Picture 276"/>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11021" name="Rectangle 277"/>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2" name="Rectangle 278"/>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23" name="Picture 279"/>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11024" name="Rectangle 280"/>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5" name="Rectangle 281"/>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26" name="Picture 282"/>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11027" name="Rectangle 283"/>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8" name="Rectangle 284"/>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29" name="Picture 285"/>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11030" name="Rectangle 286"/>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1" name="Rectangle 287"/>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32" name="Picture 288"/>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11033" name="Rectangle 289"/>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4" name="Rectangle 290"/>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35" name="Picture 291"/>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11036" name="Rectangle 292"/>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7" name="Rectangle 293"/>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38" name="Picture 294"/>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11039" name="Rectangle 295"/>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0" name="Rectangle 296"/>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41" name="Picture 297"/>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11042" name="Rectangle 298"/>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3" name="Rectangle 299"/>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44" name="Picture 300"/>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11045" name="Rectangle 301"/>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6" name="Rectangle 302"/>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47" name="Picture 303"/>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11048" name="Rectangle 304"/>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9" name="Rectangle 305"/>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50" name="Picture 306"/>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11051" name="Rectangle 307"/>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2" name="Rectangle 308"/>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53" name="Picture 309"/>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11054" name="Rectangle 310"/>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5" name="Rectangle 311"/>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56" name="Picture 312"/>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11057" name="Rectangle 313"/>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8" name="Rectangle 314"/>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59" name="Picture 315"/>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11060" name="Rectangle 316"/>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1" name="Rectangle 317"/>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62" name="Picture 318"/>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11063" name="Rectangle 319"/>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4" name="Rectangle 320"/>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65" name="Picture 321"/>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11066" name="Rectangle 322"/>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7" name="Rectangle 323"/>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68" name="Picture 324"/>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11069" name="Rectangle 325"/>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0" name="Rectangle 326"/>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71" name="Picture 327"/>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11072" name="Rectangle 328"/>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3" name="Rectangle 329"/>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74" name="Picture 330"/>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11075" name="Rectangle 331"/>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6" name="Rectangle 332"/>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77" name="Picture 333"/>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11078" name="Rectangle 334"/>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9" name="Rectangle 335"/>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80" name="Picture 336"/>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11081" name="Rectangle 337"/>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2" name="Rectangle 338"/>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83" name="Picture 339"/>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11084" name="Rectangle 340"/>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5" name="Rectangle 341"/>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86" name="Picture 342"/>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11087" name="Rectangle 343"/>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8" name="Rectangle 344"/>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89" name="Picture 345"/>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11090" name="Rectangle 346"/>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1" name="Rectangle 347"/>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92" name="Picture 348"/>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11093" name="Rectangle 349"/>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4" name="Rectangle 350"/>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95" name="Picture 351"/>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11096" name="Rectangle 352"/>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7" name="Rectangle 353"/>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98" name="Picture 354"/>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11099" name="Rectangle 355"/>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0" name="Rectangle 356"/>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01" name="Picture 357"/>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11102" name="Rectangle 358"/>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3" name="Rectangle 359"/>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04" name="Picture 360"/>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11105" name="Rectangle 361"/>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6" name="Rectangle 362"/>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07" name="Picture 363"/>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11108" name="Rectangle 364"/>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9" name="Rectangle 365"/>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10" name="Picture 366"/>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11111" name="Rectangle 367"/>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2" name="Rectangle 368"/>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13" name="Picture 369"/>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11114" name="Rectangle 370"/>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5" name="Rectangle 371"/>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16" name="Picture 372"/>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11117" name="Rectangle 373"/>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8" name="Rectangle 374"/>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19" name="Picture 375"/>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11120" name="Rectangle 376"/>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1" name="Rectangle 377"/>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22" name="Picture 378"/>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11123" name="Rectangle 379"/>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4" name="Rectangle 380"/>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25" name="Picture 381"/>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11126" name="Rectangle 382"/>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7" name="Rectangle 383"/>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28" name="Picture 384"/>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11129" name="Rectangle 385"/>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0" name="Rectangle 386"/>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31" name="Picture 387"/>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11132" name="Rectangle 388"/>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3" name="Rectangle 389"/>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34" name="Picture 390"/>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11135" name="Rectangle 391"/>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6" name="Rectangle 392"/>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37" name="Picture 393"/>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11138" name="Rectangle 394"/>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9" name="Rectangle 395"/>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40" name="Picture 396"/>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11141" name="Rectangle 397"/>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2" name="Rectangle 398"/>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43" name="Picture 399"/>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11144" name="Rectangle 400"/>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5" name="Rectangle 401"/>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46" name="Picture 402"/>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11147" name="Rectangle 403"/>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8" name="Rectangle 404"/>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49" name="Picture 405"/>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11150" name="Rectangle 406"/>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51" name="Rectangle 407"/>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52" name="Picture 408"/>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11153" name="Rectangle 409"/>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66" name="Freeform 411"/>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967" name="Freeform 412"/>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02" name="Group 419"/>
              <p:cNvGrpSpPr>
                <a:grpSpLocks/>
              </p:cNvGrpSpPr>
              <p:nvPr/>
            </p:nvGrpSpPr>
            <p:grpSpPr bwMode="auto">
              <a:xfrm>
                <a:off x="2602" y="1185"/>
                <a:ext cx="1587" cy="2112"/>
                <a:chOff x="2602" y="1185"/>
                <a:chExt cx="1587" cy="2112"/>
              </a:xfrm>
            </p:grpSpPr>
            <p:sp>
              <p:nvSpPr>
                <p:cNvPr id="10960" name="Rectangle 414"/>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1" name="Freeform 415"/>
                <p:cNvSpPr>
                  <a:spLocks/>
                </p:cNvSpPr>
                <p:nvPr/>
              </p:nvSpPr>
              <p:spPr bwMode="auto">
                <a:xfrm>
                  <a:off x="2617" y="1200"/>
                  <a:ext cx="1571" cy="2096"/>
                </a:xfrm>
                <a:custGeom>
                  <a:avLst/>
                  <a:gdLst/>
                  <a:ahLst/>
                  <a:cxnLst>
                    <a:cxn ang="0">
                      <a:pos x="417" y="0"/>
                    </a:cxn>
                    <a:cxn ang="0">
                      <a:pos x="0" y="416"/>
                    </a:cxn>
                    <a:cxn ang="0">
                      <a:pos x="0" y="9121"/>
                    </a:cxn>
                    <a:cxn ang="0">
                      <a:pos x="417" y="9537"/>
                    </a:cxn>
                    <a:cxn ang="0">
                      <a:pos x="6309" y="9537"/>
                    </a:cxn>
                    <a:cxn ang="0">
                      <a:pos x="6725" y="9121"/>
                    </a:cxn>
                    <a:cxn ang="0">
                      <a:pos x="6725" y="416"/>
                    </a:cxn>
                    <a:cxn ang="0">
                      <a:pos x="6309" y="0"/>
                    </a:cxn>
                    <a:cxn ang="0">
                      <a:pos x="417" y="0"/>
                    </a:cxn>
                  </a:cxnLst>
                  <a:rect l="0" t="0" r="r" b="b"/>
                  <a:pathLst>
                    <a:path w="6725" h="9537">
                      <a:moveTo>
                        <a:pt x="417" y="0"/>
                      </a:moveTo>
                      <a:cubicBezTo>
                        <a:pt x="187" y="0"/>
                        <a:pt x="0" y="186"/>
                        <a:pt x="0" y="416"/>
                      </a:cubicBezTo>
                      <a:lnTo>
                        <a:pt x="0" y="9121"/>
                      </a:lnTo>
                      <a:cubicBezTo>
                        <a:pt x="0" y="9351"/>
                        <a:pt x="187" y="9537"/>
                        <a:pt x="417" y="9537"/>
                      </a:cubicBezTo>
                      <a:lnTo>
                        <a:pt x="6309" y="9537"/>
                      </a:lnTo>
                      <a:cubicBezTo>
                        <a:pt x="6539" y="9537"/>
                        <a:pt x="6725" y="9351"/>
                        <a:pt x="6725" y="9121"/>
                      </a:cubicBezTo>
                      <a:lnTo>
                        <a:pt x="6725" y="416"/>
                      </a:lnTo>
                      <a:cubicBezTo>
                        <a:pt x="6725" y="186"/>
                        <a:pt x="6539" y="0"/>
                        <a:pt x="6309" y="0"/>
                      </a:cubicBezTo>
                      <a:lnTo>
                        <a:pt x="41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2" name="Rectangle 416"/>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3" name="Freeform 417"/>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solidFill>
                  <a:srgbClr val="DBE9D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4" name="Freeform 418"/>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03" name="Group 459"/>
              <p:cNvGrpSpPr>
                <a:grpSpLocks/>
              </p:cNvGrpSpPr>
              <p:nvPr/>
            </p:nvGrpSpPr>
            <p:grpSpPr bwMode="auto">
              <a:xfrm>
                <a:off x="3543" y="2045"/>
                <a:ext cx="619" cy="450"/>
                <a:chOff x="3543" y="2045"/>
                <a:chExt cx="619" cy="450"/>
              </a:xfrm>
            </p:grpSpPr>
            <p:grpSp>
              <p:nvGrpSpPr>
                <p:cNvPr id="10921" name="Group 430"/>
                <p:cNvGrpSpPr>
                  <a:grpSpLocks/>
                </p:cNvGrpSpPr>
                <p:nvPr/>
              </p:nvGrpSpPr>
              <p:grpSpPr bwMode="auto">
                <a:xfrm>
                  <a:off x="3543" y="2061"/>
                  <a:ext cx="619" cy="434"/>
                  <a:chOff x="3543" y="2061"/>
                  <a:chExt cx="619" cy="434"/>
                </a:xfrm>
              </p:grpSpPr>
              <p:grpSp>
                <p:nvGrpSpPr>
                  <p:cNvPr id="10950" name="Group 425"/>
                  <p:cNvGrpSpPr>
                    <a:grpSpLocks/>
                  </p:cNvGrpSpPr>
                  <p:nvPr/>
                </p:nvGrpSpPr>
                <p:grpSpPr bwMode="auto">
                  <a:xfrm>
                    <a:off x="3543" y="2061"/>
                    <a:ext cx="619" cy="434"/>
                    <a:chOff x="3543" y="2061"/>
                    <a:chExt cx="619" cy="434"/>
                  </a:xfrm>
                </p:grpSpPr>
                <p:sp>
                  <p:nvSpPr>
                    <p:cNvPr id="10955" name="Rectangle 420"/>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6" name="Freeform 421"/>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7" name="Rectangle 422"/>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8" name="Freeform 42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9" name="Freeform 424"/>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51" name="Group 428"/>
                  <p:cNvGrpSpPr>
                    <a:grpSpLocks/>
                  </p:cNvGrpSpPr>
                  <p:nvPr/>
                </p:nvGrpSpPr>
                <p:grpSpPr bwMode="auto">
                  <a:xfrm>
                    <a:off x="3587" y="2095"/>
                    <a:ext cx="503" cy="334"/>
                    <a:chOff x="3587" y="2095"/>
                    <a:chExt cx="503" cy="334"/>
                  </a:xfrm>
                </p:grpSpPr>
                <p:sp>
                  <p:nvSpPr>
                    <p:cNvPr id="10953" name="Rectangle 426"/>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4" name="Rectangle 427"/>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52" name="Rectangle 429"/>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0922" name="Group 458"/>
                <p:cNvGrpSpPr>
                  <a:grpSpLocks/>
                </p:cNvGrpSpPr>
                <p:nvPr/>
              </p:nvGrpSpPr>
              <p:grpSpPr bwMode="auto">
                <a:xfrm>
                  <a:off x="3661" y="2045"/>
                  <a:ext cx="383" cy="239"/>
                  <a:chOff x="3661" y="2045"/>
                  <a:chExt cx="383" cy="239"/>
                </a:xfrm>
              </p:grpSpPr>
              <p:grpSp>
                <p:nvGrpSpPr>
                  <p:cNvPr id="10923" name="Group 441"/>
                  <p:cNvGrpSpPr>
                    <a:grpSpLocks/>
                  </p:cNvGrpSpPr>
                  <p:nvPr/>
                </p:nvGrpSpPr>
                <p:grpSpPr bwMode="auto">
                  <a:xfrm>
                    <a:off x="3661" y="2045"/>
                    <a:ext cx="148" cy="236"/>
                    <a:chOff x="3661" y="2045"/>
                    <a:chExt cx="148" cy="236"/>
                  </a:xfrm>
                </p:grpSpPr>
                <p:sp>
                  <p:nvSpPr>
                    <p:cNvPr id="10940" name="Rectangle 43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1" name="Freeform 432"/>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 name="Rectangle 433"/>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3" name="Rectangle 43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4" name="Freeform 435"/>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 name="Rectangle 436"/>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6" name="Freeform 43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 name="Freeform 43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 name="Freeform 439"/>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 name="Freeform 440"/>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24" name="Group 457"/>
                  <p:cNvGrpSpPr>
                    <a:grpSpLocks/>
                  </p:cNvGrpSpPr>
                  <p:nvPr/>
                </p:nvGrpSpPr>
                <p:grpSpPr bwMode="auto">
                  <a:xfrm>
                    <a:off x="3816" y="2076"/>
                    <a:ext cx="228" cy="208"/>
                    <a:chOff x="3816" y="2076"/>
                    <a:chExt cx="228" cy="208"/>
                  </a:xfrm>
                </p:grpSpPr>
                <p:grpSp>
                  <p:nvGrpSpPr>
                    <p:cNvPr id="10925" name="Group 447"/>
                    <p:cNvGrpSpPr>
                      <a:grpSpLocks/>
                    </p:cNvGrpSpPr>
                    <p:nvPr/>
                  </p:nvGrpSpPr>
                  <p:grpSpPr bwMode="auto">
                    <a:xfrm>
                      <a:off x="3816" y="2076"/>
                      <a:ext cx="228" cy="188"/>
                      <a:chOff x="3816" y="2076"/>
                      <a:chExt cx="228" cy="188"/>
                    </a:xfrm>
                  </p:grpSpPr>
                  <p:sp>
                    <p:nvSpPr>
                      <p:cNvPr id="10935" name="Rectangle 44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36" name="Picture 44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10937" name="Rectangle 44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8" name="Rectangle 44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9" name="Rectangle 44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26" name="Group 450"/>
                    <p:cNvGrpSpPr>
                      <a:grpSpLocks/>
                    </p:cNvGrpSpPr>
                    <p:nvPr/>
                  </p:nvGrpSpPr>
                  <p:grpSpPr bwMode="auto">
                    <a:xfrm>
                      <a:off x="3835" y="2096"/>
                      <a:ext cx="181" cy="141"/>
                      <a:chOff x="3835" y="2096"/>
                      <a:chExt cx="181" cy="141"/>
                    </a:xfrm>
                  </p:grpSpPr>
                  <p:pic>
                    <p:nvPicPr>
                      <p:cNvPr id="10933" name="Picture 44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10934" name="Rectangle 44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27" name="Group 456"/>
                    <p:cNvGrpSpPr>
                      <a:grpSpLocks/>
                    </p:cNvGrpSpPr>
                    <p:nvPr/>
                  </p:nvGrpSpPr>
                  <p:grpSpPr bwMode="auto">
                    <a:xfrm>
                      <a:off x="3859" y="2257"/>
                      <a:ext cx="142" cy="27"/>
                      <a:chOff x="3859" y="2257"/>
                      <a:chExt cx="142" cy="27"/>
                    </a:xfrm>
                  </p:grpSpPr>
                  <p:sp>
                    <p:nvSpPr>
                      <p:cNvPr id="10928" name="Rectangle 45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29" name="Picture 45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10930" name="Rectangle 45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1" name="Rectangle 45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2" name="Rectangle 45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6205" name="Group 499"/>
              <p:cNvGrpSpPr>
                <a:grpSpLocks/>
              </p:cNvGrpSpPr>
              <p:nvPr/>
            </p:nvGrpSpPr>
            <p:grpSpPr bwMode="auto">
              <a:xfrm>
                <a:off x="1894" y="2062"/>
                <a:ext cx="594" cy="424"/>
                <a:chOff x="1894" y="2062"/>
                <a:chExt cx="594" cy="424"/>
              </a:xfrm>
            </p:grpSpPr>
            <p:grpSp>
              <p:nvGrpSpPr>
                <p:cNvPr id="10882" name="Group 470"/>
                <p:cNvGrpSpPr>
                  <a:grpSpLocks/>
                </p:cNvGrpSpPr>
                <p:nvPr/>
              </p:nvGrpSpPr>
              <p:grpSpPr bwMode="auto">
                <a:xfrm>
                  <a:off x="1894" y="2077"/>
                  <a:ext cx="594" cy="409"/>
                  <a:chOff x="1894" y="2077"/>
                  <a:chExt cx="594" cy="409"/>
                </a:xfrm>
              </p:grpSpPr>
              <p:grpSp>
                <p:nvGrpSpPr>
                  <p:cNvPr id="10911" name="Group 465"/>
                  <p:cNvGrpSpPr>
                    <a:grpSpLocks/>
                  </p:cNvGrpSpPr>
                  <p:nvPr/>
                </p:nvGrpSpPr>
                <p:grpSpPr bwMode="auto">
                  <a:xfrm>
                    <a:off x="1894" y="2077"/>
                    <a:ext cx="594" cy="409"/>
                    <a:chOff x="1894" y="2077"/>
                    <a:chExt cx="594" cy="409"/>
                  </a:xfrm>
                </p:grpSpPr>
                <p:sp>
                  <p:nvSpPr>
                    <p:cNvPr id="10916" name="Rectangle 460"/>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7" name="Freeform 461"/>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 name="Rectangle 462"/>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9" name="Freeform 463"/>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 name="Freeform 464"/>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12" name="Group 468"/>
                  <p:cNvGrpSpPr>
                    <a:grpSpLocks/>
                  </p:cNvGrpSpPr>
                  <p:nvPr/>
                </p:nvGrpSpPr>
                <p:grpSpPr bwMode="auto">
                  <a:xfrm>
                    <a:off x="1936" y="2109"/>
                    <a:ext cx="482" cy="314"/>
                    <a:chOff x="1936" y="2109"/>
                    <a:chExt cx="482" cy="314"/>
                  </a:xfrm>
                </p:grpSpPr>
                <p:sp>
                  <p:nvSpPr>
                    <p:cNvPr id="10914" name="Rectangle 466"/>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5" name="Rectangle 467"/>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13" name="Rectangle 469"/>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0883" name="Group 498"/>
                <p:cNvGrpSpPr>
                  <a:grpSpLocks/>
                </p:cNvGrpSpPr>
                <p:nvPr/>
              </p:nvGrpSpPr>
              <p:grpSpPr bwMode="auto">
                <a:xfrm>
                  <a:off x="2007" y="2062"/>
                  <a:ext cx="367" cy="226"/>
                  <a:chOff x="2007" y="2062"/>
                  <a:chExt cx="367" cy="226"/>
                </a:xfrm>
              </p:grpSpPr>
              <p:grpSp>
                <p:nvGrpSpPr>
                  <p:cNvPr id="10884" name="Group 481"/>
                  <p:cNvGrpSpPr>
                    <a:grpSpLocks/>
                  </p:cNvGrpSpPr>
                  <p:nvPr/>
                </p:nvGrpSpPr>
                <p:grpSpPr bwMode="auto">
                  <a:xfrm>
                    <a:off x="2007" y="2062"/>
                    <a:ext cx="143" cy="223"/>
                    <a:chOff x="2007" y="2062"/>
                    <a:chExt cx="143" cy="223"/>
                  </a:xfrm>
                </p:grpSpPr>
                <p:sp>
                  <p:nvSpPr>
                    <p:cNvPr id="10901" name="Rectangle 471"/>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2" name="Freeform 472"/>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 name="Rectangle 473"/>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4" name="Rectangle 474"/>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5" name="Freeform 475"/>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 name="Rectangle 476"/>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7" name="Freeform 477"/>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 name="Freeform 478"/>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 name="Freeform 479"/>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 name="Freeform 480"/>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85" name="Group 497"/>
                  <p:cNvGrpSpPr>
                    <a:grpSpLocks/>
                  </p:cNvGrpSpPr>
                  <p:nvPr/>
                </p:nvGrpSpPr>
                <p:grpSpPr bwMode="auto">
                  <a:xfrm>
                    <a:off x="2157" y="2092"/>
                    <a:ext cx="217" cy="196"/>
                    <a:chOff x="2157" y="2092"/>
                    <a:chExt cx="217" cy="196"/>
                  </a:xfrm>
                </p:grpSpPr>
                <p:grpSp>
                  <p:nvGrpSpPr>
                    <p:cNvPr id="10886" name="Group 487"/>
                    <p:cNvGrpSpPr>
                      <a:grpSpLocks/>
                    </p:cNvGrpSpPr>
                    <p:nvPr/>
                  </p:nvGrpSpPr>
                  <p:grpSpPr bwMode="auto">
                    <a:xfrm>
                      <a:off x="2157" y="2092"/>
                      <a:ext cx="217" cy="176"/>
                      <a:chOff x="2157" y="2092"/>
                      <a:chExt cx="217" cy="176"/>
                    </a:xfrm>
                  </p:grpSpPr>
                  <p:sp>
                    <p:nvSpPr>
                      <p:cNvPr id="10896" name="Rectangle 482"/>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97" name="Picture 483"/>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10898" name="Rectangle 484"/>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9" name="Rectangle 485"/>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0" name="Rectangle 486"/>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87" name="Group 490"/>
                    <p:cNvGrpSpPr>
                      <a:grpSpLocks/>
                    </p:cNvGrpSpPr>
                    <p:nvPr/>
                  </p:nvGrpSpPr>
                  <p:grpSpPr bwMode="auto">
                    <a:xfrm>
                      <a:off x="2175" y="2111"/>
                      <a:ext cx="173" cy="132"/>
                      <a:chOff x="2175" y="2111"/>
                      <a:chExt cx="173" cy="132"/>
                    </a:xfrm>
                  </p:grpSpPr>
                  <p:pic>
                    <p:nvPicPr>
                      <p:cNvPr id="10894" name="Picture 488"/>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10895" name="Rectangle 489"/>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88" name="Group 496"/>
                    <p:cNvGrpSpPr>
                      <a:grpSpLocks/>
                    </p:cNvGrpSpPr>
                    <p:nvPr/>
                  </p:nvGrpSpPr>
                  <p:grpSpPr bwMode="auto">
                    <a:xfrm>
                      <a:off x="2198" y="2261"/>
                      <a:ext cx="135" cy="27"/>
                      <a:chOff x="2198" y="2261"/>
                      <a:chExt cx="135" cy="27"/>
                    </a:xfrm>
                  </p:grpSpPr>
                  <p:sp>
                    <p:nvSpPr>
                      <p:cNvPr id="10889" name="Rectangle 491"/>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90" name="Picture 492"/>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10891" name="Rectangle 493"/>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2" name="Rectangle 494"/>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3" name="Rectangle 495"/>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6218" name="Group 539"/>
              <p:cNvGrpSpPr>
                <a:grpSpLocks/>
              </p:cNvGrpSpPr>
              <p:nvPr/>
            </p:nvGrpSpPr>
            <p:grpSpPr bwMode="auto">
              <a:xfrm>
                <a:off x="2690" y="1977"/>
                <a:ext cx="771" cy="566"/>
                <a:chOff x="2690" y="1977"/>
                <a:chExt cx="771" cy="566"/>
              </a:xfrm>
            </p:grpSpPr>
            <p:grpSp>
              <p:nvGrpSpPr>
                <p:cNvPr id="10843" name="Group 510"/>
                <p:cNvGrpSpPr>
                  <a:grpSpLocks/>
                </p:cNvGrpSpPr>
                <p:nvPr/>
              </p:nvGrpSpPr>
              <p:grpSpPr bwMode="auto">
                <a:xfrm>
                  <a:off x="2690" y="1996"/>
                  <a:ext cx="771" cy="547"/>
                  <a:chOff x="2690" y="1996"/>
                  <a:chExt cx="771" cy="547"/>
                </a:xfrm>
              </p:grpSpPr>
              <p:grpSp>
                <p:nvGrpSpPr>
                  <p:cNvPr id="10872" name="Group 505"/>
                  <p:cNvGrpSpPr>
                    <a:grpSpLocks/>
                  </p:cNvGrpSpPr>
                  <p:nvPr/>
                </p:nvGrpSpPr>
                <p:grpSpPr bwMode="auto">
                  <a:xfrm>
                    <a:off x="2690" y="1996"/>
                    <a:ext cx="771" cy="547"/>
                    <a:chOff x="2690" y="1996"/>
                    <a:chExt cx="771" cy="547"/>
                  </a:xfrm>
                </p:grpSpPr>
                <p:sp>
                  <p:nvSpPr>
                    <p:cNvPr id="10877" name="Rectangle 500"/>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8" name="Freeform 501"/>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 name="Rectangle 502"/>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0" name="Freeform 503"/>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 name="Freeform 504"/>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73" name="Group 508"/>
                  <p:cNvGrpSpPr>
                    <a:grpSpLocks/>
                  </p:cNvGrpSpPr>
                  <p:nvPr/>
                </p:nvGrpSpPr>
                <p:grpSpPr bwMode="auto">
                  <a:xfrm>
                    <a:off x="2745" y="2040"/>
                    <a:ext cx="633" cy="425"/>
                    <a:chOff x="2745" y="2040"/>
                    <a:chExt cx="633" cy="425"/>
                  </a:xfrm>
                </p:grpSpPr>
                <p:sp>
                  <p:nvSpPr>
                    <p:cNvPr id="10875" name="Rectangle 506"/>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6" name="Rectangle 507"/>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74" name="Rectangle 509"/>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0844" name="Group 538"/>
                <p:cNvGrpSpPr>
                  <a:grpSpLocks/>
                </p:cNvGrpSpPr>
                <p:nvPr/>
              </p:nvGrpSpPr>
              <p:grpSpPr bwMode="auto">
                <a:xfrm>
                  <a:off x="2839" y="1977"/>
                  <a:ext cx="479" cy="302"/>
                  <a:chOff x="2839" y="1977"/>
                  <a:chExt cx="479" cy="302"/>
                </a:xfrm>
              </p:grpSpPr>
              <p:grpSp>
                <p:nvGrpSpPr>
                  <p:cNvPr id="10845" name="Group 521"/>
                  <p:cNvGrpSpPr>
                    <a:grpSpLocks/>
                  </p:cNvGrpSpPr>
                  <p:nvPr/>
                </p:nvGrpSpPr>
                <p:grpSpPr bwMode="auto">
                  <a:xfrm>
                    <a:off x="2839" y="1977"/>
                    <a:ext cx="186" cy="299"/>
                    <a:chOff x="2839" y="1977"/>
                    <a:chExt cx="186" cy="299"/>
                  </a:xfrm>
                </p:grpSpPr>
                <p:sp>
                  <p:nvSpPr>
                    <p:cNvPr id="10862" name="Rectangle 511"/>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3" name="Freeform 512"/>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 name="Rectangle 513"/>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5" name="Rectangle 514"/>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6" name="Freeform 515"/>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 name="Rectangle 516"/>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8" name="Freeform 517"/>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 name="Freeform 518"/>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 name="Freeform 519"/>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 name="Freeform 520"/>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46" name="Group 537"/>
                  <p:cNvGrpSpPr>
                    <a:grpSpLocks/>
                  </p:cNvGrpSpPr>
                  <p:nvPr/>
                </p:nvGrpSpPr>
                <p:grpSpPr bwMode="auto">
                  <a:xfrm>
                    <a:off x="3036" y="2017"/>
                    <a:ext cx="282" cy="262"/>
                    <a:chOff x="3036" y="2017"/>
                    <a:chExt cx="282" cy="262"/>
                  </a:xfrm>
                </p:grpSpPr>
                <p:grpSp>
                  <p:nvGrpSpPr>
                    <p:cNvPr id="10847" name="Group 527"/>
                    <p:cNvGrpSpPr>
                      <a:grpSpLocks/>
                    </p:cNvGrpSpPr>
                    <p:nvPr/>
                  </p:nvGrpSpPr>
                  <p:grpSpPr bwMode="auto">
                    <a:xfrm>
                      <a:off x="3036" y="2017"/>
                      <a:ext cx="282" cy="237"/>
                      <a:chOff x="3036" y="2017"/>
                      <a:chExt cx="282" cy="237"/>
                    </a:xfrm>
                  </p:grpSpPr>
                  <p:sp>
                    <p:nvSpPr>
                      <p:cNvPr id="10857" name="Rectangle 522"/>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58" name="Picture 523"/>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10859" name="Rectangle 524"/>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0" name="Rectangle 525"/>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1" name="Rectangle 526"/>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48" name="Group 530"/>
                    <p:cNvGrpSpPr>
                      <a:grpSpLocks/>
                    </p:cNvGrpSpPr>
                    <p:nvPr/>
                  </p:nvGrpSpPr>
                  <p:grpSpPr bwMode="auto">
                    <a:xfrm>
                      <a:off x="3060" y="2042"/>
                      <a:ext cx="226" cy="179"/>
                      <a:chOff x="3060" y="2042"/>
                      <a:chExt cx="226" cy="179"/>
                    </a:xfrm>
                  </p:grpSpPr>
                  <p:pic>
                    <p:nvPicPr>
                      <p:cNvPr id="10855" name="Picture 528"/>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10856" name="Rectangle 529"/>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49" name="Group 536"/>
                    <p:cNvGrpSpPr>
                      <a:grpSpLocks/>
                    </p:cNvGrpSpPr>
                    <p:nvPr/>
                  </p:nvGrpSpPr>
                  <p:grpSpPr bwMode="auto">
                    <a:xfrm>
                      <a:off x="3089" y="2246"/>
                      <a:ext cx="175" cy="33"/>
                      <a:chOff x="3089" y="2246"/>
                      <a:chExt cx="175" cy="33"/>
                    </a:xfrm>
                  </p:grpSpPr>
                  <p:sp>
                    <p:nvSpPr>
                      <p:cNvPr id="10850" name="Rectangle 531"/>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51" name="Picture 532"/>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10852" name="Rectangle 533"/>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3" name="Rectangle 534"/>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4" name="Rectangle 535"/>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6219" name="Group 656"/>
              <p:cNvGrpSpPr>
                <a:grpSpLocks/>
              </p:cNvGrpSpPr>
              <p:nvPr/>
            </p:nvGrpSpPr>
            <p:grpSpPr bwMode="auto">
              <a:xfrm>
                <a:off x="2749" y="2676"/>
                <a:ext cx="540" cy="344"/>
                <a:chOff x="2749" y="2676"/>
                <a:chExt cx="540" cy="344"/>
              </a:xfrm>
            </p:grpSpPr>
            <p:sp>
              <p:nvSpPr>
                <p:cNvPr id="10727" name="Rectangle 540"/>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10728" name="Rectangle 541"/>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0729" name="Group 614"/>
                <p:cNvGrpSpPr>
                  <a:grpSpLocks/>
                </p:cNvGrpSpPr>
                <p:nvPr/>
              </p:nvGrpSpPr>
              <p:grpSpPr bwMode="auto">
                <a:xfrm>
                  <a:off x="2749" y="2676"/>
                  <a:ext cx="540" cy="344"/>
                  <a:chOff x="2749" y="2676"/>
                  <a:chExt cx="540" cy="344"/>
                </a:xfrm>
              </p:grpSpPr>
              <p:sp>
                <p:nvSpPr>
                  <p:cNvPr id="10771" name="Rectangle 542"/>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2" name="Freeform 543"/>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3" name="Rectangle 544"/>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4" name="Rectangle 545"/>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5" name="Rectangle 546"/>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6" name="Rectangle 547"/>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7" name="Rectangle 548"/>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8" name="Rectangle 549"/>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9" name="Rectangle 550"/>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0" name="Rectangle 551"/>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1" name="Rectangle 552"/>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2" name="Rectangle 553"/>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3" name="Rectangle 554"/>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4" name="Rectangle 555"/>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5" name="Rectangle 556"/>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6" name="Rectangle 557"/>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7" name="Rectangle 558"/>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8" name="Rectangle 559"/>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9" name="Rectangle 560"/>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0" name="Rectangle 561"/>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1" name="Rectangle 562"/>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2" name="Rectangle 563"/>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3" name="Rectangle 564"/>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4" name="Rectangle 565"/>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5" name="Rectangle 566"/>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6" name="Rectangle 567"/>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7" name="Rectangle 568"/>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8" name="Rectangle 569"/>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9" name="Rectangle 570"/>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0" name="Rectangle 571"/>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1" name="Rectangle 572"/>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2" name="Rectangle 573"/>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3" name="Rectangle 574"/>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4" name="Rectangle 575"/>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5" name="Rectangle 576"/>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6" name="Rectangle 577"/>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7" name="Rectangle 578"/>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8" name="Rectangle 579"/>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9" name="Rectangle 580"/>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0" name="Rectangle 581"/>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1" name="Rectangle 582"/>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2" name="Rectangle 583"/>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3" name="Rectangle 584"/>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4" name="Rectangle 585"/>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5" name="Rectangle 586"/>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6" name="Rectangle 587"/>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7" name="Rectangle 588"/>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8" name="Rectangle 589"/>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9" name="Rectangle 590"/>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0" name="Rectangle 591"/>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1" name="Rectangle 592"/>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2" name="Rectangle 593"/>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3" name="Rectangle 594"/>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4" name="Rectangle 595"/>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5" name="Rectangle 596"/>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6" name="Rectangle 597"/>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7" name="Rectangle 598"/>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8" name="Rectangle 599"/>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9" name="Rectangle 600"/>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0" name="Rectangle 601"/>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1" name="Rectangle 602"/>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2" name="Rectangle 603"/>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3" name="Rectangle 604"/>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4" name="Rectangle 605"/>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5" name="Rectangle 606"/>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6" name="Rectangle 607"/>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7" name="Rectangle 608"/>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8" name="Rectangle 609"/>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9" name="Rectangle 610"/>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0" name="Rectangle 611"/>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1" name="Rectangle 612"/>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2" name="Rectangle 613"/>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30" name="Rectangle 615"/>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10731" name="Rectangle 616"/>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0732" name="Group 655"/>
                <p:cNvGrpSpPr>
                  <a:grpSpLocks/>
                </p:cNvGrpSpPr>
                <p:nvPr/>
              </p:nvGrpSpPr>
              <p:grpSpPr bwMode="auto">
                <a:xfrm>
                  <a:off x="2749" y="2676"/>
                  <a:ext cx="525" cy="107"/>
                  <a:chOff x="2749" y="2676"/>
                  <a:chExt cx="525" cy="107"/>
                </a:xfrm>
              </p:grpSpPr>
              <p:sp>
                <p:nvSpPr>
                  <p:cNvPr id="10733" name="Rectangle 617"/>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4" name="Rectangle 618"/>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5" name="Rectangle 619"/>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6" name="Rectangle 620"/>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7" name="Rectangle 621"/>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8" name="Rectangle 622"/>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9" name="Rectangle 623"/>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0" name="Rectangle 624"/>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1" name="Rectangle 625"/>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2" name="Rectangle 626"/>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3" name="Rectangle 627"/>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4" name="Rectangle 628"/>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5" name="Rectangle 629"/>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6" name="Rectangle 630"/>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7" name="Rectangle 631"/>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8" name="Rectangle 632"/>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9" name="Rectangle 633"/>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0" name="Rectangle 634"/>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1" name="Rectangle 635"/>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2" name="Rectangle 636"/>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3" name="Rectangle 637"/>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4" name="Rectangle 638"/>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5" name="Rectangle 639"/>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6" name="Rectangle 640"/>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7" name="Rectangle 641"/>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8" name="Rectangle 642"/>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9" name="Rectangle 643"/>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0" name="Rectangle 644"/>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1" name="Rectangle 645"/>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2" name="Rectangle 646"/>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3" name="Rectangle 647"/>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4" name="Rectangle 648"/>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5" name="Rectangle 649"/>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6" name="Rectangle 650"/>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7" name="Rectangle 651"/>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8" name="Rectangle 652"/>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9" name="Rectangle 653"/>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0" name="Rectangle 654"/>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220" name="Group 662"/>
              <p:cNvGrpSpPr>
                <a:grpSpLocks/>
              </p:cNvGrpSpPr>
              <p:nvPr/>
            </p:nvGrpSpPr>
            <p:grpSpPr bwMode="auto">
              <a:xfrm>
                <a:off x="3007" y="2473"/>
                <a:ext cx="141" cy="254"/>
                <a:chOff x="3007" y="2473"/>
                <a:chExt cx="141" cy="254"/>
              </a:xfrm>
            </p:grpSpPr>
            <p:sp>
              <p:nvSpPr>
                <p:cNvPr id="10722" name="Rectangle 657"/>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3" name="Freeform 658"/>
                <p:cNvSpPr>
                  <a:spLocks/>
                </p:cNvSpPr>
                <p:nvPr/>
              </p:nvSpPr>
              <p:spPr bwMode="auto">
                <a:xfrm>
                  <a:off x="3022" y="2495"/>
                  <a:ext cx="126" cy="231"/>
                </a:xfrm>
                <a:custGeom>
                  <a:avLst/>
                  <a:gdLst/>
                  <a:ahLst/>
                  <a:cxnLst>
                    <a:cxn ang="0">
                      <a:pos x="0" y="58"/>
                    </a:cxn>
                    <a:cxn ang="0">
                      <a:pos x="37" y="58"/>
                    </a:cxn>
                    <a:cxn ang="0">
                      <a:pos x="37" y="231"/>
                    </a:cxn>
                    <a:cxn ang="0">
                      <a:pos x="89" y="231"/>
                    </a:cxn>
                    <a:cxn ang="0">
                      <a:pos x="89" y="58"/>
                    </a:cxn>
                    <a:cxn ang="0">
                      <a:pos x="126" y="58"/>
                    </a:cxn>
                    <a:cxn ang="0">
                      <a:pos x="63" y="0"/>
                    </a:cxn>
                    <a:cxn ang="0">
                      <a:pos x="0" y="58"/>
                    </a:cxn>
                  </a:cxnLst>
                  <a:rect l="0" t="0" r="r" b="b"/>
                  <a:pathLst>
                    <a:path w="126" h="231">
                      <a:moveTo>
                        <a:pt x="0" y="58"/>
                      </a:moveTo>
                      <a:lnTo>
                        <a:pt x="37" y="58"/>
                      </a:lnTo>
                      <a:lnTo>
                        <a:pt x="37" y="231"/>
                      </a:lnTo>
                      <a:lnTo>
                        <a:pt x="89" y="231"/>
                      </a:lnTo>
                      <a:lnTo>
                        <a:pt x="89" y="58"/>
                      </a:lnTo>
                      <a:lnTo>
                        <a:pt x="126" y="58"/>
                      </a:lnTo>
                      <a:lnTo>
                        <a:pt x="63"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4" name="Rectangle 659"/>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5" name="Freeform 660"/>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6" name="Freeform 661"/>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21" name="Group 900"/>
              <p:cNvGrpSpPr>
                <a:grpSpLocks/>
              </p:cNvGrpSpPr>
              <p:nvPr/>
            </p:nvGrpSpPr>
            <p:grpSpPr bwMode="auto">
              <a:xfrm>
                <a:off x="2720" y="1393"/>
                <a:ext cx="706" cy="617"/>
                <a:chOff x="2720" y="1393"/>
                <a:chExt cx="706" cy="617"/>
              </a:xfrm>
            </p:grpSpPr>
            <p:grpSp>
              <p:nvGrpSpPr>
                <p:cNvPr id="10485" name="Group 893"/>
                <p:cNvGrpSpPr>
                  <a:grpSpLocks/>
                </p:cNvGrpSpPr>
                <p:nvPr/>
              </p:nvGrpSpPr>
              <p:grpSpPr bwMode="auto">
                <a:xfrm>
                  <a:off x="2720" y="1393"/>
                  <a:ext cx="706" cy="431"/>
                  <a:chOff x="2720" y="1393"/>
                  <a:chExt cx="706" cy="431"/>
                </a:xfrm>
              </p:grpSpPr>
              <p:grpSp>
                <p:nvGrpSpPr>
                  <p:cNvPr id="10492" name="Group 779"/>
                  <p:cNvGrpSpPr>
                    <a:grpSpLocks/>
                  </p:cNvGrpSpPr>
                  <p:nvPr/>
                </p:nvGrpSpPr>
                <p:grpSpPr bwMode="auto">
                  <a:xfrm>
                    <a:off x="2720" y="1393"/>
                    <a:ext cx="499" cy="363"/>
                    <a:chOff x="2720" y="1393"/>
                    <a:chExt cx="499" cy="363"/>
                  </a:xfrm>
                </p:grpSpPr>
                <p:sp>
                  <p:nvSpPr>
                    <p:cNvPr id="10606" name="Rectangle 663"/>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10607" name="Rectangle 664"/>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0608" name="Group 737"/>
                    <p:cNvGrpSpPr>
                      <a:grpSpLocks/>
                    </p:cNvGrpSpPr>
                    <p:nvPr/>
                  </p:nvGrpSpPr>
                  <p:grpSpPr bwMode="auto">
                    <a:xfrm>
                      <a:off x="2720" y="1393"/>
                      <a:ext cx="499" cy="363"/>
                      <a:chOff x="2720" y="1393"/>
                      <a:chExt cx="499" cy="363"/>
                    </a:xfrm>
                  </p:grpSpPr>
                  <p:sp>
                    <p:nvSpPr>
                      <p:cNvPr id="10650" name="Rectangle 665"/>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1" name="Freeform 666"/>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2" name="Rectangle 667"/>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3" name="Rectangle 668"/>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4" name="Rectangle 669"/>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5" name="Rectangle 670"/>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6" name="Rectangle 671"/>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7" name="Rectangle 672"/>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8" name="Rectangle 673"/>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9" name="Rectangle 674"/>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0" name="Rectangle 675"/>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1" name="Rectangle 676"/>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2" name="Rectangle 677"/>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3" name="Rectangle 678"/>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4" name="Rectangle 679"/>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5" name="Rectangle 680"/>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6" name="Rectangle 681"/>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7" name="Rectangle 682"/>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8" name="Rectangle 683"/>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9" name="Rectangle 684"/>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0" name="Rectangle 685"/>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1" name="Rectangle 686"/>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2" name="Rectangle 687"/>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3" name="Rectangle 688"/>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4" name="Rectangle 689"/>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5" name="Rectangle 690"/>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6" name="Rectangle 691"/>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7" name="Rectangle 692"/>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8" name="Rectangle 693"/>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9" name="Rectangle 694"/>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0" name="Rectangle 695"/>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1" name="Rectangle 696"/>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2" name="Rectangle 697"/>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3" name="Rectangle 698"/>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4" name="Rectangle 699"/>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5" name="Rectangle 700"/>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6" name="Rectangle 701"/>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7" name="Rectangle 702"/>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8" name="Rectangle 703"/>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9" name="Rectangle 704"/>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0" name="Rectangle 705"/>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1" name="Rectangle 706"/>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2" name="Rectangle 707"/>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3" name="Rectangle 708"/>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4" name="Rectangle 709"/>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5" name="Rectangle 710"/>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6" name="Rectangle 711"/>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7" name="Rectangle 712"/>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8" name="Rectangle 713"/>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9" name="Rectangle 714"/>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0" name="Rectangle 715"/>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1" name="Rectangle 716"/>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2" name="Rectangle 717"/>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3" name="Rectangle 718"/>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4" name="Rectangle 719"/>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5" name="Rectangle 720"/>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6" name="Rectangle 721"/>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7" name="Rectangle 722"/>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8" name="Rectangle 723"/>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9" name="Rectangle 724"/>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0" name="Rectangle 725"/>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1" name="Rectangle 726"/>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2" name="Rectangle 727"/>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3" name="Rectangle 728"/>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4" name="Rectangle 729"/>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5" name="Rectangle 730"/>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6" name="Rectangle 731"/>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7" name="Rectangle 732"/>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8" name="Rectangle 733"/>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9" name="Rectangle 734"/>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0" name="Rectangle 735"/>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1" name="Rectangle 736"/>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09" name="Rectangle 738"/>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10610" name="Rectangle 739"/>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0611" name="Group 778"/>
                    <p:cNvGrpSpPr>
                      <a:grpSpLocks/>
                    </p:cNvGrpSpPr>
                    <p:nvPr/>
                  </p:nvGrpSpPr>
                  <p:grpSpPr bwMode="auto">
                    <a:xfrm>
                      <a:off x="2720" y="1393"/>
                      <a:ext cx="491" cy="114"/>
                      <a:chOff x="2720" y="1393"/>
                      <a:chExt cx="491" cy="114"/>
                    </a:xfrm>
                  </p:grpSpPr>
                  <p:sp>
                    <p:nvSpPr>
                      <p:cNvPr id="10612" name="Rectangle 740"/>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3" name="Rectangle 741"/>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4" name="Rectangle 742"/>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5" name="Rectangle 743"/>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6" name="Rectangle 744"/>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7" name="Rectangle 745"/>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8" name="Rectangle 746"/>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9" name="Rectangle 747"/>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0" name="Rectangle 748"/>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1" name="Rectangle 749"/>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2" name="Rectangle 750"/>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3" name="Rectangle 751"/>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4" name="Rectangle 752"/>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5" name="Rectangle 753"/>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6" name="Rectangle 754"/>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7" name="Rectangle 755"/>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8" name="Rectangle 756"/>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9" name="Rectangle 757"/>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0" name="Rectangle 758"/>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1" name="Rectangle 759"/>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2" name="Rectangle 760"/>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3" name="Rectangle 761"/>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4" name="Rectangle 762"/>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5" name="Rectangle 763"/>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6" name="Rectangle 764"/>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7" name="Rectangle 765"/>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8" name="Rectangle 766"/>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9" name="Rectangle 767"/>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0" name="Rectangle 768"/>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1" name="Rectangle 769"/>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2" name="Rectangle 770"/>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3" name="Rectangle 771"/>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4" name="Rectangle 772"/>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5" name="Rectangle 773"/>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6" name="Rectangle 774"/>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7" name="Rectangle 775"/>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8" name="Rectangle 776"/>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9" name="Rectangle 777"/>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493" name="Group 892"/>
                  <p:cNvGrpSpPr>
                    <a:grpSpLocks/>
                  </p:cNvGrpSpPr>
                  <p:nvPr/>
                </p:nvGrpSpPr>
                <p:grpSpPr bwMode="auto">
                  <a:xfrm>
                    <a:off x="3085" y="1605"/>
                    <a:ext cx="341" cy="219"/>
                    <a:chOff x="3085" y="1605"/>
                    <a:chExt cx="341" cy="219"/>
                  </a:xfrm>
                </p:grpSpPr>
                <p:grpSp>
                  <p:nvGrpSpPr>
                    <p:cNvPr id="10494" name="Group 852"/>
                    <p:cNvGrpSpPr>
                      <a:grpSpLocks/>
                    </p:cNvGrpSpPr>
                    <p:nvPr/>
                  </p:nvGrpSpPr>
                  <p:grpSpPr bwMode="auto">
                    <a:xfrm>
                      <a:off x="3085" y="1605"/>
                      <a:ext cx="341" cy="219"/>
                      <a:chOff x="3085" y="1605"/>
                      <a:chExt cx="341" cy="219"/>
                    </a:xfrm>
                  </p:grpSpPr>
                  <p:sp>
                    <p:nvSpPr>
                      <p:cNvPr id="10534" name="Rectangle 78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5" name="Freeform 781"/>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6" name="Rectangle 782"/>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7" name="Rectangle 783"/>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8" name="Rectangle 784"/>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9" name="Rectangle 785"/>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0" name="Rectangle 786"/>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1" name="Rectangle 787"/>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2" name="Rectangle 788"/>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3" name="Rectangle 789"/>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4" name="Rectangle 790"/>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5" name="Rectangle 791"/>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6" name="Rectangle 792"/>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7" name="Rectangle 793"/>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8" name="Rectangle 794"/>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9" name="Rectangle 795"/>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0" name="Rectangle 796"/>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1" name="Rectangle 797"/>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2" name="Rectangle 798"/>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3" name="Rectangle 799"/>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4" name="Rectangle 800"/>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5" name="Rectangle 801"/>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6" name="Rectangle 802"/>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7" name="Rectangle 803"/>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8" name="Rectangle 804"/>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9" name="Rectangle 805"/>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0" name="Rectangle 806"/>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1" name="Rectangle 807"/>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2" name="Rectangle 808"/>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3" name="Rectangle 809"/>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4" name="Rectangle 810"/>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5" name="Rectangle 811"/>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6" name="Rectangle 812"/>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7" name="Rectangle 813"/>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8" name="Rectangle 814"/>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9" name="Rectangle 815"/>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0" name="Rectangle 816"/>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1" name="Rectangle 817"/>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2" name="Rectangle 818"/>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3" name="Rectangle 819"/>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4" name="Rectangle 820"/>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5" name="Rectangle 821"/>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6" name="Rectangle 822"/>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7" name="Rectangle 823"/>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8" name="Rectangle 824"/>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9" name="Rectangle 825"/>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0" name="Rectangle 826"/>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1" name="Rectangle 827"/>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2" name="Rectangle 828"/>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3" name="Rectangle 829"/>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4" name="Rectangle 830"/>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5" name="Rectangle 831"/>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6" name="Rectangle 832"/>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7" name="Rectangle 833"/>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8" name="Rectangle 834"/>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9" name="Rectangle 835"/>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0" name="Rectangle 836"/>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1" name="Rectangle 837"/>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2" name="Rectangle 838"/>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3" name="Rectangle 839"/>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4" name="Rectangle 840"/>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5" name="Rectangle 841"/>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6" name="Rectangle 842"/>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7" name="Rectangle 843"/>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8" name="Rectangle 844"/>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9" name="Rectangle 845"/>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0" name="Rectangle 846"/>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1" name="Rectangle 847"/>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2" name="Rectangle 848"/>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3" name="Rectangle 849"/>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4" name="Rectangle 850"/>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5" name="Rectangle 851"/>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95" name="Group 891"/>
                    <p:cNvGrpSpPr>
                      <a:grpSpLocks/>
                    </p:cNvGrpSpPr>
                    <p:nvPr/>
                  </p:nvGrpSpPr>
                  <p:grpSpPr bwMode="auto">
                    <a:xfrm>
                      <a:off x="3085" y="1605"/>
                      <a:ext cx="333" cy="68"/>
                      <a:chOff x="3085" y="1605"/>
                      <a:chExt cx="333" cy="68"/>
                    </a:xfrm>
                  </p:grpSpPr>
                  <p:sp>
                    <p:nvSpPr>
                      <p:cNvPr id="10496" name="Rectangle 853"/>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7" name="Rectangle 854"/>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8" name="Rectangle 855"/>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9" name="Rectangle 856"/>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0" name="Rectangle 857"/>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1" name="Rectangle 858"/>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2" name="Rectangle 859"/>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3" name="Rectangle 860"/>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4" name="Rectangle 861"/>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5" name="Rectangle 862"/>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6" name="Rectangle 863"/>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7" name="Rectangle 864"/>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8" name="Rectangle 865"/>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9" name="Rectangle 866"/>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0" name="Rectangle 867"/>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1" name="Rectangle 868"/>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2" name="Rectangle 869"/>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3" name="Rectangle 870"/>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4" name="Rectangle 871"/>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5" name="Rectangle 872"/>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6" name="Rectangle 873"/>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7" name="Rectangle 874"/>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8" name="Rectangle 875"/>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9" name="Rectangle 876"/>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0" name="Rectangle 877"/>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1" name="Rectangle 878"/>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2" name="Rectangle 879"/>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3" name="Rectangle 880"/>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4" name="Rectangle 881"/>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5" name="Rectangle 882"/>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6" name="Rectangle 883"/>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7" name="Rectangle 884"/>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8" name="Rectangle 885"/>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9" name="Rectangle 886"/>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0" name="Rectangle 887"/>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1" name="Rectangle 888"/>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2" name="Rectangle 889"/>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3" name="Rectangle 890"/>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0486" name="Group 899"/>
                <p:cNvGrpSpPr>
                  <a:grpSpLocks/>
                </p:cNvGrpSpPr>
                <p:nvPr/>
              </p:nvGrpSpPr>
              <p:grpSpPr bwMode="auto">
                <a:xfrm>
                  <a:off x="3022" y="1715"/>
                  <a:ext cx="137" cy="295"/>
                  <a:chOff x="3022" y="1715"/>
                  <a:chExt cx="137" cy="295"/>
                </a:xfrm>
              </p:grpSpPr>
              <p:sp>
                <p:nvSpPr>
                  <p:cNvPr id="10487" name="Rectangle 894"/>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8" name="Freeform 895"/>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9" name="Rectangle 896"/>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0" name="Freeform 897"/>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1" name="Freeform 898"/>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22" name="Rectangle 901"/>
              <p:cNvSpPr>
                <a:spLocks noChangeArrowheads="1"/>
              </p:cNvSpPr>
              <p:nvPr/>
            </p:nvSpPr>
            <p:spPr bwMode="auto">
              <a:xfrm>
                <a:off x="1053" y="1699"/>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6223" name="Rectangle 902"/>
              <p:cNvSpPr>
                <a:spLocks noChangeArrowheads="1"/>
              </p:cNvSpPr>
              <p:nvPr/>
            </p:nvSpPr>
            <p:spPr bwMode="auto">
              <a:xfrm>
                <a:off x="1181" y="169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24" name="Rectangle 903"/>
              <p:cNvSpPr>
                <a:spLocks noChangeArrowheads="1"/>
              </p:cNvSpPr>
              <p:nvPr/>
            </p:nvSpPr>
            <p:spPr bwMode="auto">
              <a:xfrm>
                <a:off x="1204" y="169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25" name="Rectangle 904"/>
              <p:cNvSpPr>
                <a:spLocks noChangeArrowheads="1"/>
              </p:cNvSpPr>
              <p:nvPr/>
            </p:nvSpPr>
            <p:spPr bwMode="auto">
              <a:xfrm>
                <a:off x="968" y="177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26" name="Group 910"/>
              <p:cNvGrpSpPr>
                <a:grpSpLocks/>
              </p:cNvGrpSpPr>
              <p:nvPr/>
            </p:nvGrpSpPr>
            <p:grpSpPr bwMode="auto">
              <a:xfrm>
                <a:off x="696" y="1209"/>
                <a:ext cx="1053" cy="634"/>
                <a:chOff x="696" y="1209"/>
                <a:chExt cx="1053" cy="634"/>
              </a:xfrm>
            </p:grpSpPr>
            <p:sp>
              <p:nvSpPr>
                <p:cNvPr id="10480" name="Rectangle 905"/>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1" name="Freeform 906"/>
                <p:cNvSpPr>
                  <a:spLocks/>
                </p:cNvSpPr>
                <p:nvPr/>
              </p:nvSpPr>
              <p:spPr bwMode="auto">
                <a:xfrm>
                  <a:off x="712" y="1224"/>
                  <a:ext cx="1036" cy="618"/>
                </a:xfrm>
                <a:custGeom>
                  <a:avLst/>
                  <a:gdLst/>
                  <a:ahLst/>
                  <a:cxnLst>
                    <a:cxn ang="0">
                      <a:pos x="697" y="0"/>
                    </a:cxn>
                    <a:cxn ang="0">
                      <a:pos x="0" y="696"/>
                    </a:cxn>
                    <a:cxn ang="0">
                      <a:pos x="0" y="10553"/>
                    </a:cxn>
                    <a:cxn ang="0">
                      <a:pos x="697" y="11250"/>
                    </a:cxn>
                    <a:cxn ang="0">
                      <a:pos x="17054" y="11250"/>
                    </a:cxn>
                    <a:cxn ang="0">
                      <a:pos x="17750" y="10553"/>
                    </a:cxn>
                    <a:cxn ang="0">
                      <a:pos x="17750" y="696"/>
                    </a:cxn>
                    <a:cxn ang="0">
                      <a:pos x="17054" y="0"/>
                    </a:cxn>
                    <a:cxn ang="0">
                      <a:pos x="697" y="0"/>
                    </a:cxn>
                  </a:cxnLst>
                  <a:rect l="0" t="0" r="r" b="b"/>
                  <a:pathLst>
                    <a:path w="17750" h="11250">
                      <a:moveTo>
                        <a:pt x="697" y="0"/>
                      </a:moveTo>
                      <a:cubicBezTo>
                        <a:pt x="312" y="0"/>
                        <a:pt x="0" y="312"/>
                        <a:pt x="0" y="696"/>
                      </a:cubicBezTo>
                      <a:lnTo>
                        <a:pt x="0" y="10553"/>
                      </a:lnTo>
                      <a:cubicBezTo>
                        <a:pt x="0" y="10938"/>
                        <a:pt x="312" y="11250"/>
                        <a:pt x="697" y="11250"/>
                      </a:cubicBezTo>
                      <a:lnTo>
                        <a:pt x="17054" y="11250"/>
                      </a:lnTo>
                      <a:cubicBezTo>
                        <a:pt x="17438" y="11250"/>
                        <a:pt x="17750" y="10938"/>
                        <a:pt x="17750" y="10553"/>
                      </a:cubicBezTo>
                      <a:lnTo>
                        <a:pt x="17750" y="696"/>
                      </a:lnTo>
                      <a:cubicBezTo>
                        <a:pt x="17750" y="312"/>
                        <a:pt x="17438" y="0"/>
                        <a:pt x="17054" y="0"/>
                      </a:cubicBezTo>
                      <a:lnTo>
                        <a:pt x="69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2" name="Rectangle 907"/>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3" name="Freeform 908"/>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4" name="Freeform 909"/>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27" name="Rectangle 911"/>
              <p:cNvSpPr>
                <a:spLocks noChangeArrowheads="1"/>
              </p:cNvSpPr>
              <p:nvPr/>
            </p:nvSpPr>
            <p:spPr bwMode="auto">
              <a:xfrm>
                <a:off x="1037" y="1684"/>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6228" name="Rectangle 912"/>
              <p:cNvSpPr>
                <a:spLocks noChangeArrowheads="1"/>
              </p:cNvSpPr>
              <p:nvPr/>
            </p:nvSpPr>
            <p:spPr bwMode="auto">
              <a:xfrm>
                <a:off x="1165" y="168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29" name="Rectangle 913"/>
              <p:cNvSpPr>
                <a:spLocks noChangeArrowheads="1"/>
              </p:cNvSpPr>
              <p:nvPr/>
            </p:nvSpPr>
            <p:spPr bwMode="auto">
              <a:xfrm>
                <a:off x="1188" y="168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30" name="Rectangle 914"/>
              <p:cNvSpPr>
                <a:spLocks noChangeArrowheads="1"/>
              </p:cNvSpPr>
              <p:nvPr/>
            </p:nvSpPr>
            <p:spPr bwMode="auto">
              <a:xfrm>
                <a:off x="952" y="175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31" name="Group 985"/>
              <p:cNvGrpSpPr>
                <a:grpSpLocks/>
              </p:cNvGrpSpPr>
              <p:nvPr/>
            </p:nvGrpSpPr>
            <p:grpSpPr bwMode="auto">
              <a:xfrm>
                <a:off x="934" y="1180"/>
                <a:ext cx="575" cy="444"/>
                <a:chOff x="934" y="1180"/>
                <a:chExt cx="575" cy="444"/>
              </a:xfrm>
            </p:grpSpPr>
            <p:grpSp>
              <p:nvGrpSpPr>
                <p:cNvPr id="10410" name="Group 940"/>
                <p:cNvGrpSpPr>
                  <a:grpSpLocks/>
                </p:cNvGrpSpPr>
                <p:nvPr/>
              </p:nvGrpSpPr>
              <p:grpSpPr bwMode="auto">
                <a:xfrm>
                  <a:off x="934" y="1434"/>
                  <a:ext cx="182" cy="117"/>
                  <a:chOff x="934" y="1434"/>
                  <a:chExt cx="182" cy="117"/>
                </a:xfrm>
              </p:grpSpPr>
              <p:grpSp>
                <p:nvGrpSpPr>
                  <p:cNvPr id="10455" name="Group 917"/>
                  <p:cNvGrpSpPr>
                    <a:grpSpLocks/>
                  </p:cNvGrpSpPr>
                  <p:nvPr/>
                </p:nvGrpSpPr>
                <p:grpSpPr bwMode="auto">
                  <a:xfrm>
                    <a:off x="934" y="1434"/>
                    <a:ext cx="174" cy="109"/>
                    <a:chOff x="934" y="1434"/>
                    <a:chExt cx="174" cy="109"/>
                  </a:xfrm>
                </p:grpSpPr>
                <p:sp>
                  <p:nvSpPr>
                    <p:cNvPr id="10478" name="Freeform 915"/>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9" name="Freeform 916"/>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56" name="Group 923"/>
                  <p:cNvGrpSpPr>
                    <a:grpSpLocks/>
                  </p:cNvGrpSpPr>
                  <p:nvPr/>
                </p:nvGrpSpPr>
                <p:grpSpPr bwMode="auto">
                  <a:xfrm>
                    <a:off x="934" y="1434"/>
                    <a:ext cx="182" cy="117"/>
                    <a:chOff x="934" y="1434"/>
                    <a:chExt cx="182" cy="117"/>
                  </a:xfrm>
                </p:grpSpPr>
                <p:sp>
                  <p:nvSpPr>
                    <p:cNvPr id="10473" name="Rectangle 918"/>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4" name="Freeform 919"/>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5" name="Rectangle 920"/>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6" name="Freeform 921"/>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7" name="Freeform 92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57" name="Freeform 924"/>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58" name="Group 927"/>
                  <p:cNvGrpSpPr>
                    <a:grpSpLocks/>
                  </p:cNvGrpSpPr>
                  <p:nvPr/>
                </p:nvGrpSpPr>
                <p:grpSpPr bwMode="auto">
                  <a:xfrm>
                    <a:off x="934" y="1458"/>
                    <a:ext cx="133" cy="29"/>
                    <a:chOff x="934" y="1458"/>
                    <a:chExt cx="133" cy="29"/>
                  </a:xfrm>
                </p:grpSpPr>
                <p:sp>
                  <p:nvSpPr>
                    <p:cNvPr id="10471" name="Freeform 925"/>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2" name="Freeform 926"/>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59" name="Freeform 928"/>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0" name="Freeform 929"/>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61" name="Group 932"/>
                  <p:cNvGrpSpPr>
                    <a:grpSpLocks/>
                  </p:cNvGrpSpPr>
                  <p:nvPr/>
                </p:nvGrpSpPr>
                <p:grpSpPr bwMode="auto">
                  <a:xfrm>
                    <a:off x="1057" y="1487"/>
                    <a:ext cx="22" cy="31"/>
                    <a:chOff x="1057" y="1487"/>
                    <a:chExt cx="22" cy="31"/>
                  </a:xfrm>
                </p:grpSpPr>
                <p:sp>
                  <p:nvSpPr>
                    <p:cNvPr id="10469" name="Freeform 930"/>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0" name="Freeform 931"/>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62" name="Group 935"/>
                  <p:cNvGrpSpPr>
                    <a:grpSpLocks/>
                  </p:cNvGrpSpPr>
                  <p:nvPr/>
                </p:nvGrpSpPr>
                <p:grpSpPr bwMode="auto">
                  <a:xfrm>
                    <a:off x="960" y="1487"/>
                    <a:ext cx="110" cy="38"/>
                    <a:chOff x="960" y="1487"/>
                    <a:chExt cx="110" cy="38"/>
                  </a:xfrm>
                </p:grpSpPr>
                <p:sp>
                  <p:nvSpPr>
                    <p:cNvPr id="10467" name="Freeform 933"/>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8" name="Freeform 934"/>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63" name="Group 938"/>
                  <p:cNvGrpSpPr>
                    <a:grpSpLocks/>
                  </p:cNvGrpSpPr>
                  <p:nvPr/>
                </p:nvGrpSpPr>
                <p:grpSpPr bwMode="auto">
                  <a:xfrm>
                    <a:off x="1097" y="1463"/>
                    <a:ext cx="4" cy="11"/>
                    <a:chOff x="1097" y="1463"/>
                    <a:chExt cx="4" cy="11"/>
                  </a:xfrm>
                </p:grpSpPr>
                <p:sp>
                  <p:nvSpPr>
                    <p:cNvPr id="10465" name="Rectangle 936"/>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6" name="Rectangle 937"/>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64" name="Freeform 939"/>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11" name="Group 971"/>
                <p:cNvGrpSpPr>
                  <a:grpSpLocks/>
                </p:cNvGrpSpPr>
                <p:nvPr/>
              </p:nvGrpSpPr>
              <p:grpSpPr bwMode="auto">
                <a:xfrm>
                  <a:off x="972" y="1180"/>
                  <a:ext cx="280" cy="206"/>
                  <a:chOff x="972" y="1180"/>
                  <a:chExt cx="280" cy="206"/>
                </a:xfrm>
              </p:grpSpPr>
              <p:grpSp>
                <p:nvGrpSpPr>
                  <p:cNvPr id="10425" name="Group 946"/>
                  <p:cNvGrpSpPr>
                    <a:grpSpLocks/>
                  </p:cNvGrpSpPr>
                  <p:nvPr/>
                </p:nvGrpSpPr>
                <p:grpSpPr bwMode="auto">
                  <a:xfrm>
                    <a:off x="1014" y="1180"/>
                    <a:ext cx="190" cy="132"/>
                    <a:chOff x="1014" y="1180"/>
                    <a:chExt cx="190" cy="132"/>
                  </a:xfrm>
                </p:grpSpPr>
                <p:sp>
                  <p:nvSpPr>
                    <p:cNvPr id="10450" name="Rectangle 941"/>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51" name="Picture 942"/>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10452" name="Rectangle 943"/>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3" name="Rectangle 944"/>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4" name="Rectangle 945"/>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26" name="Group 949"/>
                  <p:cNvGrpSpPr>
                    <a:grpSpLocks/>
                  </p:cNvGrpSpPr>
                  <p:nvPr/>
                </p:nvGrpSpPr>
                <p:grpSpPr bwMode="auto">
                  <a:xfrm>
                    <a:off x="972" y="1319"/>
                    <a:ext cx="264" cy="44"/>
                    <a:chOff x="972" y="1319"/>
                    <a:chExt cx="264" cy="44"/>
                  </a:xfrm>
                </p:grpSpPr>
                <p:sp>
                  <p:nvSpPr>
                    <p:cNvPr id="10448" name="Freeform 947"/>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9" name="Freeform 94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27" name="Group 955"/>
                  <p:cNvGrpSpPr>
                    <a:grpSpLocks/>
                  </p:cNvGrpSpPr>
                  <p:nvPr/>
                </p:nvGrpSpPr>
                <p:grpSpPr bwMode="auto">
                  <a:xfrm>
                    <a:off x="972" y="1363"/>
                    <a:ext cx="280" cy="23"/>
                    <a:chOff x="972" y="1363"/>
                    <a:chExt cx="280" cy="23"/>
                  </a:xfrm>
                </p:grpSpPr>
                <p:sp>
                  <p:nvSpPr>
                    <p:cNvPr id="10443" name="Rectangle 950"/>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44" name="Picture 951"/>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10445" name="Rectangle 952"/>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6" name="Rectangle 953"/>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7" name="Rectangle 954"/>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28" name="Group 958"/>
                  <p:cNvGrpSpPr>
                    <a:grpSpLocks/>
                  </p:cNvGrpSpPr>
                  <p:nvPr/>
                </p:nvGrpSpPr>
                <p:grpSpPr bwMode="auto">
                  <a:xfrm>
                    <a:off x="1024" y="1193"/>
                    <a:ext cx="163" cy="103"/>
                    <a:chOff x="1024" y="1193"/>
                    <a:chExt cx="163" cy="103"/>
                  </a:xfrm>
                </p:grpSpPr>
                <p:pic>
                  <p:nvPicPr>
                    <p:cNvPr id="10441" name="Picture 956"/>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10442" name="Rectangle 957"/>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29" name="Group 961"/>
                  <p:cNvGrpSpPr>
                    <a:grpSpLocks/>
                  </p:cNvGrpSpPr>
                  <p:nvPr/>
                </p:nvGrpSpPr>
                <p:grpSpPr bwMode="auto">
                  <a:xfrm>
                    <a:off x="1008" y="1323"/>
                    <a:ext cx="193" cy="5"/>
                    <a:chOff x="1008" y="1323"/>
                    <a:chExt cx="193" cy="5"/>
                  </a:xfrm>
                </p:grpSpPr>
                <p:sp>
                  <p:nvSpPr>
                    <p:cNvPr id="10439" name="Freeform 959"/>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0" name="Freeform 96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30" name="Group 964"/>
                  <p:cNvGrpSpPr>
                    <a:grpSpLocks/>
                  </p:cNvGrpSpPr>
                  <p:nvPr/>
                </p:nvGrpSpPr>
                <p:grpSpPr bwMode="auto">
                  <a:xfrm>
                    <a:off x="1044" y="1348"/>
                    <a:ext cx="121" cy="6"/>
                    <a:chOff x="1044" y="1348"/>
                    <a:chExt cx="121" cy="6"/>
                  </a:xfrm>
                </p:grpSpPr>
                <p:sp>
                  <p:nvSpPr>
                    <p:cNvPr id="10437" name="Freeform 962"/>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8" name="Freeform 96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31" name="Group 967"/>
                  <p:cNvGrpSpPr>
                    <a:grpSpLocks/>
                  </p:cNvGrpSpPr>
                  <p:nvPr/>
                </p:nvGrpSpPr>
                <p:grpSpPr bwMode="auto">
                  <a:xfrm>
                    <a:off x="1002" y="1331"/>
                    <a:ext cx="206" cy="5"/>
                    <a:chOff x="1002" y="1331"/>
                    <a:chExt cx="206" cy="5"/>
                  </a:xfrm>
                </p:grpSpPr>
                <p:sp>
                  <p:nvSpPr>
                    <p:cNvPr id="10435" name="Freeform 965"/>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6" name="Freeform 96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32" name="Group 970"/>
                  <p:cNvGrpSpPr>
                    <a:grpSpLocks/>
                  </p:cNvGrpSpPr>
                  <p:nvPr/>
                </p:nvGrpSpPr>
                <p:grpSpPr bwMode="auto">
                  <a:xfrm>
                    <a:off x="995" y="1340"/>
                    <a:ext cx="221" cy="5"/>
                    <a:chOff x="995" y="1340"/>
                    <a:chExt cx="221" cy="5"/>
                  </a:xfrm>
                </p:grpSpPr>
                <p:sp>
                  <p:nvSpPr>
                    <p:cNvPr id="10433" name="Freeform 968"/>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4" name="Freeform 96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412" name="Group 984"/>
                <p:cNvGrpSpPr>
                  <a:grpSpLocks/>
                </p:cNvGrpSpPr>
                <p:nvPr/>
              </p:nvGrpSpPr>
              <p:grpSpPr bwMode="auto">
                <a:xfrm>
                  <a:off x="1160" y="1289"/>
                  <a:ext cx="349" cy="335"/>
                  <a:chOff x="1160" y="1289"/>
                  <a:chExt cx="349" cy="335"/>
                </a:xfrm>
              </p:grpSpPr>
              <p:grpSp>
                <p:nvGrpSpPr>
                  <p:cNvPr id="10413" name="Group 977"/>
                  <p:cNvGrpSpPr>
                    <a:grpSpLocks/>
                  </p:cNvGrpSpPr>
                  <p:nvPr/>
                </p:nvGrpSpPr>
                <p:grpSpPr bwMode="auto">
                  <a:xfrm>
                    <a:off x="1160" y="1289"/>
                    <a:ext cx="349" cy="335"/>
                    <a:chOff x="1160" y="1289"/>
                    <a:chExt cx="349" cy="335"/>
                  </a:xfrm>
                </p:grpSpPr>
                <p:sp>
                  <p:nvSpPr>
                    <p:cNvPr id="10420" name="Rectangle 972"/>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1" name="Freeform 973"/>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2" name="Rectangle 97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3" name="Freeform 97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4" name="Freeform 976"/>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14" name="Freeform 97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5" name="Rectangle 979"/>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416" name="Group 982"/>
                  <p:cNvGrpSpPr>
                    <a:grpSpLocks/>
                  </p:cNvGrpSpPr>
                  <p:nvPr/>
                </p:nvGrpSpPr>
                <p:grpSpPr bwMode="auto">
                  <a:xfrm>
                    <a:off x="1213" y="1305"/>
                    <a:ext cx="234" cy="170"/>
                    <a:chOff x="1213" y="1305"/>
                    <a:chExt cx="234" cy="170"/>
                  </a:xfrm>
                </p:grpSpPr>
                <p:pic>
                  <p:nvPicPr>
                    <p:cNvPr id="10418" name="Picture 980"/>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10419" name="Rectangle 981"/>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17" name="Rectangle 983"/>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32" name="Rectangle 986"/>
              <p:cNvSpPr>
                <a:spLocks noChangeArrowheads="1"/>
              </p:cNvSpPr>
              <p:nvPr/>
            </p:nvSpPr>
            <p:spPr bwMode="auto">
              <a:xfrm>
                <a:off x="1031" y="3149"/>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6233" name="Rectangle 987"/>
              <p:cNvSpPr>
                <a:spLocks noChangeArrowheads="1"/>
              </p:cNvSpPr>
              <p:nvPr/>
            </p:nvSpPr>
            <p:spPr bwMode="auto">
              <a:xfrm>
                <a:off x="1189" y="314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34" name="Rectangle 988"/>
              <p:cNvSpPr>
                <a:spLocks noChangeArrowheads="1"/>
              </p:cNvSpPr>
              <p:nvPr/>
            </p:nvSpPr>
            <p:spPr bwMode="auto">
              <a:xfrm>
                <a:off x="1213" y="3149"/>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6235" name="Rectangle 989"/>
              <p:cNvSpPr>
                <a:spLocks noChangeArrowheads="1"/>
              </p:cNvSpPr>
              <p:nvPr/>
            </p:nvSpPr>
            <p:spPr bwMode="auto">
              <a:xfrm>
                <a:off x="973" y="3219"/>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36" name="Group 995"/>
              <p:cNvGrpSpPr>
                <a:grpSpLocks/>
              </p:cNvGrpSpPr>
              <p:nvPr/>
            </p:nvGrpSpPr>
            <p:grpSpPr bwMode="auto">
              <a:xfrm>
                <a:off x="699" y="2661"/>
                <a:ext cx="1060" cy="628"/>
                <a:chOff x="699" y="2661"/>
                <a:chExt cx="1060" cy="628"/>
              </a:xfrm>
            </p:grpSpPr>
            <p:sp>
              <p:nvSpPr>
                <p:cNvPr id="10405" name="Rectangle 990"/>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6" name="Freeform 991"/>
                <p:cNvSpPr>
                  <a:spLocks/>
                </p:cNvSpPr>
                <p:nvPr/>
              </p:nvSpPr>
              <p:spPr bwMode="auto">
                <a:xfrm>
                  <a:off x="715" y="2676"/>
                  <a:ext cx="1043" cy="612"/>
                </a:xfrm>
                <a:custGeom>
                  <a:avLst/>
                  <a:gdLst/>
                  <a:ahLst/>
                  <a:cxnLst>
                    <a:cxn ang="0">
                      <a:pos x="345" y="0"/>
                    </a:cxn>
                    <a:cxn ang="0">
                      <a:pos x="0" y="344"/>
                    </a:cxn>
                    <a:cxn ang="0">
                      <a:pos x="0" y="5222"/>
                    </a:cxn>
                    <a:cxn ang="0">
                      <a:pos x="345" y="5566"/>
                    </a:cxn>
                    <a:cxn ang="0">
                      <a:pos x="8589" y="5566"/>
                    </a:cxn>
                    <a:cxn ang="0">
                      <a:pos x="8934" y="5222"/>
                    </a:cxn>
                    <a:cxn ang="0">
                      <a:pos x="8934" y="344"/>
                    </a:cxn>
                    <a:cxn ang="0">
                      <a:pos x="8589" y="0"/>
                    </a:cxn>
                    <a:cxn ang="0">
                      <a:pos x="345" y="0"/>
                    </a:cxn>
                  </a:cxnLst>
                  <a:rect l="0" t="0" r="r" b="b"/>
                  <a:pathLst>
                    <a:path w="8934" h="5566">
                      <a:moveTo>
                        <a:pt x="345" y="0"/>
                      </a:moveTo>
                      <a:cubicBezTo>
                        <a:pt x="155" y="0"/>
                        <a:pt x="0" y="154"/>
                        <a:pt x="0" y="344"/>
                      </a:cubicBezTo>
                      <a:lnTo>
                        <a:pt x="0" y="5222"/>
                      </a:lnTo>
                      <a:cubicBezTo>
                        <a:pt x="0" y="5412"/>
                        <a:pt x="155" y="5566"/>
                        <a:pt x="345" y="5566"/>
                      </a:cubicBezTo>
                      <a:lnTo>
                        <a:pt x="8589" y="5566"/>
                      </a:lnTo>
                      <a:cubicBezTo>
                        <a:pt x="8779" y="5566"/>
                        <a:pt x="8934" y="5412"/>
                        <a:pt x="8934" y="5222"/>
                      </a:cubicBezTo>
                      <a:lnTo>
                        <a:pt x="8934" y="344"/>
                      </a:lnTo>
                      <a:cubicBezTo>
                        <a:pt x="8934" y="154"/>
                        <a:pt x="8779" y="0"/>
                        <a:pt x="8589" y="0"/>
                      </a:cubicBezTo>
                      <a:lnTo>
                        <a:pt x="34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7" name="Rectangle 992"/>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8" name="Freeform 993"/>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9" name="Freeform 994"/>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37" name="Rectangle 996"/>
              <p:cNvSpPr>
                <a:spLocks noChangeArrowheads="1"/>
              </p:cNvSpPr>
              <p:nvPr/>
            </p:nvSpPr>
            <p:spPr bwMode="auto">
              <a:xfrm>
                <a:off x="1015" y="3134"/>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6238" name="Rectangle 997"/>
              <p:cNvSpPr>
                <a:spLocks noChangeArrowheads="1"/>
              </p:cNvSpPr>
              <p:nvPr/>
            </p:nvSpPr>
            <p:spPr bwMode="auto">
              <a:xfrm>
                <a:off x="1173" y="31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39" name="Rectangle 998"/>
              <p:cNvSpPr>
                <a:spLocks noChangeArrowheads="1"/>
              </p:cNvSpPr>
              <p:nvPr/>
            </p:nvSpPr>
            <p:spPr bwMode="auto">
              <a:xfrm>
                <a:off x="1197" y="3134"/>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6240" name="Rectangle 999"/>
              <p:cNvSpPr>
                <a:spLocks noChangeArrowheads="1"/>
              </p:cNvSpPr>
              <p:nvPr/>
            </p:nvSpPr>
            <p:spPr bwMode="auto">
              <a:xfrm>
                <a:off x="957" y="3204"/>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41" name="Group 1070"/>
              <p:cNvGrpSpPr>
                <a:grpSpLocks/>
              </p:cNvGrpSpPr>
              <p:nvPr/>
            </p:nvGrpSpPr>
            <p:grpSpPr bwMode="auto">
              <a:xfrm>
                <a:off x="927" y="2636"/>
                <a:ext cx="549" cy="435"/>
                <a:chOff x="927" y="2636"/>
                <a:chExt cx="549" cy="435"/>
              </a:xfrm>
            </p:grpSpPr>
            <p:grpSp>
              <p:nvGrpSpPr>
                <p:cNvPr id="10335" name="Group 1025"/>
                <p:cNvGrpSpPr>
                  <a:grpSpLocks/>
                </p:cNvGrpSpPr>
                <p:nvPr/>
              </p:nvGrpSpPr>
              <p:grpSpPr bwMode="auto">
                <a:xfrm>
                  <a:off x="927" y="2886"/>
                  <a:ext cx="175" cy="114"/>
                  <a:chOff x="927" y="2886"/>
                  <a:chExt cx="175" cy="114"/>
                </a:xfrm>
              </p:grpSpPr>
              <p:grpSp>
                <p:nvGrpSpPr>
                  <p:cNvPr id="10380" name="Group 1002"/>
                  <p:cNvGrpSpPr>
                    <a:grpSpLocks/>
                  </p:cNvGrpSpPr>
                  <p:nvPr/>
                </p:nvGrpSpPr>
                <p:grpSpPr bwMode="auto">
                  <a:xfrm>
                    <a:off x="927" y="2886"/>
                    <a:ext cx="166" cy="106"/>
                    <a:chOff x="927" y="2886"/>
                    <a:chExt cx="166" cy="106"/>
                  </a:xfrm>
                </p:grpSpPr>
                <p:sp>
                  <p:nvSpPr>
                    <p:cNvPr id="10403" name="Freeform 100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4" name="Freeform 100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1" name="Group 1008"/>
                  <p:cNvGrpSpPr>
                    <a:grpSpLocks/>
                  </p:cNvGrpSpPr>
                  <p:nvPr/>
                </p:nvGrpSpPr>
                <p:grpSpPr bwMode="auto">
                  <a:xfrm>
                    <a:off x="927" y="2886"/>
                    <a:ext cx="175" cy="114"/>
                    <a:chOff x="927" y="2886"/>
                    <a:chExt cx="175" cy="114"/>
                  </a:xfrm>
                </p:grpSpPr>
                <p:sp>
                  <p:nvSpPr>
                    <p:cNvPr id="10398" name="Rectangle 100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9" name="Freeform 100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0" name="Rectangle 100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1" name="Freeform 100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2" name="Freeform 100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82" name="Freeform 100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383" name="Group 1012"/>
                  <p:cNvGrpSpPr>
                    <a:grpSpLocks/>
                  </p:cNvGrpSpPr>
                  <p:nvPr/>
                </p:nvGrpSpPr>
                <p:grpSpPr bwMode="auto">
                  <a:xfrm>
                    <a:off x="927" y="2909"/>
                    <a:ext cx="127" cy="28"/>
                    <a:chOff x="927" y="2909"/>
                    <a:chExt cx="127" cy="28"/>
                  </a:xfrm>
                </p:grpSpPr>
                <p:sp>
                  <p:nvSpPr>
                    <p:cNvPr id="10396" name="Freeform 101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7" name="Freeform 101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84" name="Freeform 101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5" name="Freeform 101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386" name="Group 1017"/>
                  <p:cNvGrpSpPr>
                    <a:grpSpLocks/>
                  </p:cNvGrpSpPr>
                  <p:nvPr/>
                </p:nvGrpSpPr>
                <p:grpSpPr bwMode="auto">
                  <a:xfrm>
                    <a:off x="1044" y="2937"/>
                    <a:ext cx="22" cy="30"/>
                    <a:chOff x="1044" y="2937"/>
                    <a:chExt cx="22" cy="30"/>
                  </a:xfrm>
                </p:grpSpPr>
                <p:sp>
                  <p:nvSpPr>
                    <p:cNvPr id="10394" name="Freeform 101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5" name="Freeform 101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7" name="Group 1020"/>
                  <p:cNvGrpSpPr>
                    <a:grpSpLocks/>
                  </p:cNvGrpSpPr>
                  <p:nvPr/>
                </p:nvGrpSpPr>
                <p:grpSpPr bwMode="auto">
                  <a:xfrm>
                    <a:off x="951" y="2937"/>
                    <a:ext cx="105" cy="37"/>
                    <a:chOff x="951" y="2937"/>
                    <a:chExt cx="105" cy="37"/>
                  </a:xfrm>
                </p:grpSpPr>
                <p:sp>
                  <p:nvSpPr>
                    <p:cNvPr id="10392" name="Freeform 101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3" name="Freeform 101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8" name="Group 1023"/>
                  <p:cNvGrpSpPr>
                    <a:grpSpLocks/>
                  </p:cNvGrpSpPr>
                  <p:nvPr/>
                </p:nvGrpSpPr>
                <p:grpSpPr bwMode="auto">
                  <a:xfrm>
                    <a:off x="1082" y="2914"/>
                    <a:ext cx="4" cy="10"/>
                    <a:chOff x="1082" y="2914"/>
                    <a:chExt cx="4" cy="10"/>
                  </a:xfrm>
                </p:grpSpPr>
                <p:sp>
                  <p:nvSpPr>
                    <p:cNvPr id="10390" name="Rectangle 102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1" name="Rectangle 102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89" name="Freeform 102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36" name="Group 1056"/>
                <p:cNvGrpSpPr>
                  <a:grpSpLocks/>
                </p:cNvGrpSpPr>
                <p:nvPr/>
              </p:nvGrpSpPr>
              <p:grpSpPr bwMode="auto">
                <a:xfrm>
                  <a:off x="963" y="2636"/>
                  <a:ext cx="268" cy="203"/>
                  <a:chOff x="963" y="2636"/>
                  <a:chExt cx="268" cy="203"/>
                </a:xfrm>
              </p:grpSpPr>
              <p:grpSp>
                <p:nvGrpSpPr>
                  <p:cNvPr id="10350" name="Group 1031"/>
                  <p:cNvGrpSpPr>
                    <a:grpSpLocks/>
                  </p:cNvGrpSpPr>
                  <p:nvPr/>
                </p:nvGrpSpPr>
                <p:grpSpPr bwMode="auto">
                  <a:xfrm>
                    <a:off x="1003" y="2636"/>
                    <a:ext cx="182" cy="131"/>
                    <a:chOff x="1003" y="2636"/>
                    <a:chExt cx="182" cy="131"/>
                  </a:xfrm>
                </p:grpSpPr>
                <p:sp>
                  <p:nvSpPr>
                    <p:cNvPr id="10375" name="Rectangle 1026"/>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76" name="Picture 1027"/>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10377" name="Rectangle 1028"/>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8" name="Rectangle 1029"/>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9" name="Rectangle 1030"/>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1" name="Group 1034"/>
                  <p:cNvGrpSpPr>
                    <a:grpSpLocks/>
                  </p:cNvGrpSpPr>
                  <p:nvPr/>
                </p:nvGrpSpPr>
                <p:grpSpPr bwMode="auto">
                  <a:xfrm>
                    <a:off x="963" y="2773"/>
                    <a:ext cx="253" cy="44"/>
                    <a:chOff x="963" y="2773"/>
                    <a:chExt cx="253" cy="44"/>
                  </a:xfrm>
                </p:grpSpPr>
                <p:sp>
                  <p:nvSpPr>
                    <p:cNvPr id="10373" name="Freeform 1032"/>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4" name="Freeform 1033"/>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2" name="Group 1040"/>
                  <p:cNvGrpSpPr>
                    <a:grpSpLocks/>
                  </p:cNvGrpSpPr>
                  <p:nvPr/>
                </p:nvGrpSpPr>
                <p:grpSpPr bwMode="auto">
                  <a:xfrm>
                    <a:off x="963" y="2817"/>
                    <a:ext cx="268" cy="22"/>
                    <a:chOff x="963" y="2817"/>
                    <a:chExt cx="268" cy="22"/>
                  </a:xfrm>
                </p:grpSpPr>
                <p:sp>
                  <p:nvSpPr>
                    <p:cNvPr id="10368" name="Rectangle 1035"/>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69" name="Picture 1036"/>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10370" name="Rectangle 1037"/>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1" name="Rectangle 1038"/>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2" name="Rectangle 1039"/>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3" name="Group 1043"/>
                  <p:cNvGrpSpPr>
                    <a:grpSpLocks/>
                  </p:cNvGrpSpPr>
                  <p:nvPr/>
                </p:nvGrpSpPr>
                <p:grpSpPr bwMode="auto">
                  <a:xfrm>
                    <a:off x="1012" y="2649"/>
                    <a:ext cx="156" cy="102"/>
                    <a:chOff x="1012" y="2649"/>
                    <a:chExt cx="156" cy="102"/>
                  </a:xfrm>
                </p:grpSpPr>
                <p:pic>
                  <p:nvPicPr>
                    <p:cNvPr id="10366" name="Picture 1041"/>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10367" name="Rectangle 1042"/>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4" name="Group 1046"/>
                  <p:cNvGrpSpPr>
                    <a:grpSpLocks/>
                  </p:cNvGrpSpPr>
                  <p:nvPr/>
                </p:nvGrpSpPr>
                <p:grpSpPr bwMode="auto">
                  <a:xfrm>
                    <a:off x="998" y="2777"/>
                    <a:ext cx="185" cy="5"/>
                    <a:chOff x="998" y="2777"/>
                    <a:chExt cx="185" cy="5"/>
                  </a:xfrm>
                </p:grpSpPr>
                <p:sp>
                  <p:nvSpPr>
                    <p:cNvPr id="10364" name="Freeform 1044"/>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5" name="Freeform 1045"/>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5" name="Group 1049"/>
                  <p:cNvGrpSpPr>
                    <a:grpSpLocks/>
                  </p:cNvGrpSpPr>
                  <p:nvPr/>
                </p:nvGrpSpPr>
                <p:grpSpPr bwMode="auto">
                  <a:xfrm>
                    <a:off x="1032" y="2801"/>
                    <a:ext cx="116" cy="6"/>
                    <a:chOff x="1032" y="2801"/>
                    <a:chExt cx="116" cy="6"/>
                  </a:xfrm>
                </p:grpSpPr>
                <p:sp>
                  <p:nvSpPr>
                    <p:cNvPr id="10362" name="Freeform 1047"/>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3" name="Freeform 1048"/>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6" name="Group 1052"/>
                  <p:cNvGrpSpPr>
                    <a:grpSpLocks/>
                  </p:cNvGrpSpPr>
                  <p:nvPr/>
                </p:nvGrpSpPr>
                <p:grpSpPr bwMode="auto">
                  <a:xfrm>
                    <a:off x="991" y="2785"/>
                    <a:ext cx="199" cy="5"/>
                    <a:chOff x="991" y="2785"/>
                    <a:chExt cx="199" cy="5"/>
                  </a:xfrm>
                </p:grpSpPr>
                <p:sp>
                  <p:nvSpPr>
                    <p:cNvPr id="10360" name="Freeform 1050"/>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1" name="Freeform 1051"/>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7" name="Group 1055"/>
                  <p:cNvGrpSpPr>
                    <a:grpSpLocks/>
                  </p:cNvGrpSpPr>
                  <p:nvPr/>
                </p:nvGrpSpPr>
                <p:grpSpPr bwMode="auto">
                  <a:xfrm>
                    <a:off x="984" y="2793"/>
                    <a:ext cx="211" cy="6"/>
                    <a:chOff x="984" y="2793"/>
                    <a:chExt cx="211" cy="6"/>
                  </a:xfrm>
                </p:grpSpPr>
                <p:sp>
                  <p:nvSpPr>
                    <p:cNvPr id="10358" name="Freeform 1053"/>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9" name="Freeform 1054"/>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337" name="Group 1069"/>
                <p:cNvGrpSpPr>
                  <a:grpSpLocks/>
                </p:cNvGrpSpPr>
                <p:nvPr/>
              </p:nvGrpSpPr>
              <p:grpSpPr bwMode="auto">
                <a:xfrm>
                  <a:off x="1143" y="2744"/>
                  <a:ext cx="333" cy="327"/>
                  <a:chOff x="1143" y="2744"/>
                  <a:chExt cx="333" cy="327"/>
                </a:xfrm>
              </p:grpSpPr>
              <p:grpSp>
                <p:nvGrpSpPr>
                  <p:cNvPr id="10338" name="Group 1062"/>
                  <p:cNvGrpSpPr>
                    <a:grpSpLocks/>
                  </p:cNvGrpSpPr>
                  <p:nvPr/>
                </p:nvGrpSpPr>
                <p:grpSpPr bwMode="auto">
                  <a:xfrm>
                    <a:off x="1143" y="2744"/>
                    <a:ext cx="333" cy="327"/>
                    <a:chOff x="1143" y="2744"/>
                    <a:chExt cx="333" cy="327"/>
                  </a:xfrm>
                </p:grpSpPr>
                <p:sp>
                  <p:nvSpPr>
                    <p:cNvPr id="10345" name="Rectangle 1057"/>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6" name="Freeform 1058"/>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7" name="Rectangle 1059"/>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8" name="Freeform 1060"/>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9" name="Freeform 1061"/>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39" name="Freeform 106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0" name="Rectangle 1064"/>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341" name="Group 1067"/>
                  <p:cNvGrpSpPr>
                    <a:grpSpLocks/>
                  </p:cNvGrpSpPr>
                  <p:nvPr/>
                </p:nvGrpSpPr>
                <p:grpSpPr bwMode="auto">
                  <a:xfrm>
                    <a:off x="1193" y="2759"/>
                    <a:ext cx="224" cy="166"/>
                    <a:chOff x="1193" y="2759"/>
                    <a:chExt cx="224" cy="166"/>
                  </a:xfrm>
                </p:grpSpPr>
                <p:pic>
                  <p:nvPicPr>
                    <p:cNvPr id="10343" name="Picture 1065"/>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10344" name="Rectangle 1066"/>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42" name="Rectangle 1068"/>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42" name="Rectangle 1071"/>
              <p:cNvSpPr>
                <a:spLocks noChangeArrowheads="1"/>
              </p:cNvSpPr>
              <p:nvPr/>
            </p:nvSpPr>
            <p:spPr bwMode="auto">
              <a:xfrm>
                <a:off x="862" y="3356"/>
                <a:ext cx="66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CUSTOMER / CLIENT</a:t>
                </a:r>
                <a:endParaRPr kumimoji="0" lang="en-US" sz="1800" i="0" u="none" strike="noStrike" cap="none" normalizeH="0" baseline="0" smtClean="0">
                  <a:ln>
                    <a:noFill/>
                  </a:ln>
                  <a:solidFill>
                    <a:schemeClr val="tx1"/>
                  </a:solidFill>
                  <a:effectLst/>
                  <a:latin typeface="Arial" pitchFamily="34" charset="0"/>
                </a:endParaRPr>
              </a:p>
            </p:txBody>
          </p:sp>
          <p:sp>
            <p:nvSpPr>
              <p:cNvPr id="6243" name="Rectangle 1072"/>
              <p:cNvSpPr>
                <a:spLocks noChangeArrowheads="1"/>
              </p:cNvSpPr>
              <p:nvPr/>
            </p:nvSpPr>
            <p:spPr bwMode="auto">
              <a:xfrm>
                <a:off x="3551" y="3356"/>
                <a:ext cx="73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AGENCY / ENTERPRISE</a:t>
                </a:r>
                <a:endParaRPr kumimoji="0" lang="en-US" sz="1800" i="0" u="none" strike="noStrike" cap="none" normalizeH="0" baseline="0" smtClean="0">
                  <a:ln>
                    <a:noFill/>
                  </a:ln>
                  <a:solidFill>
                    <a:schemeClr val="tx1"/>
                  </a:solidFill>
                  <a:effectLst/>
                  <a:latin typeface="Arial" pitchFamily="34" charset="0"/>
                </a:endParaRPr>
              </a:p>
            </p:txBody>
          </p:sp>
          <p:grpSp>
            <p:nvGrpSpPr>
              <p:cNvPr id="6244" name="Group 1078"/>
              <p:cNvGrpSpPr>
                <a:grpSpLocks/>
              </p:cNvGrpSpPr>
              <p:nvPr/>
            </p:nvGrpSpPr>
            <p:grpSpPr bwMode="auto">
              <a:xfrm>
                <a:off x="2393" y="2210"/>
                <a:ext cx="373" cy="132"/>
                <a:chOff x="2393" y="2210"/>
                <a:chExt cx="373" cy="132"/>
              </a:xfrm>
            </p:grpSpPr>
            <p:sp>
              <p:nvSpPr>
                <p:cNvPr id="10330" name="Rectangle 1073"/>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1" name="Freeform 1074"/>
                <p:cNvSpPr>
                  <a:spLocks/>
                </p:cNvSpPr>
                <p:nvPr/>
              </p:nvSpPr>
              <p:spPr bwMode="auto">
                <a:xfrm>
                  <a:off x="2409" y="2224"/>
                  <a:ext cx="356" cy="117"/>
                </a:xfrm>
                <a:custGeom>
                  <a:avLst/>
                  <a:gdLst/>
                  <a:ahLst/>
                  <a:cxnLst>
                    <a:cxn ang="0">
                      <a:pos x="0" y="59"/>
                    </a:cxn>
                    <a:cxn ang="0">
                      <a:pos x="100" y="117"/>
                    </a:cxn>
                    <a:cxn ang="0">
                      <a:pos x="100" y="82"/>
                    </a:cxn>
                    <a:cxn ang="0">
                      <a:pos x="257" y="82"/>
                    </a:cxn>
                    <a:cxn ang="0">
                      <a:pos x="257" y="117"/>
                    </a:cxn>
                    <a:cxn ang="0">
                      <a:pos x="356" y="59"/>
                    </a:cxn>
                    <a:cxn ang="0">
                      <a:pos x="257" y="0"/>
                    </a:cxn>
                    <a:cxn ang="0">
                      <a:pos x="257" y="35"/>
                    </a:cxn>
                    <a:cxn ang="0">
                      <a:pos x="100" y="35"/>
                    </a:cxn>
                    <a:cxn ang="0">
                      <a:pos x="100" y="0"/>
                    </a:cxn>
                    <a:cxn ang="0">
                      <a:pos x="0" y="59"/>
                    </a:cxn>
                  </a:cxnLst>
                  <a:rect l="0" t="0" r="r" b="b"/>
                  <a:pathLst>
                    <a:path w="356" h="117">
                      <a:moveTo>
                        <a:pt x="0" y="59"/>
                      </a:moveTo>
                      <a:lnTo>
                        <a:pt x="100" y="117"/>
                      </a:lnTo>
                      <a:lnTo>
                        <a:pt x="100" y="82"/>
                      </a:lnTo>
                      <a:lnTo>
                        <a:pt x="257" y="82"/>
                      </a:lnTo>
                      <a:lnTo>
                        <a:pt x="257" y="117"/>
                      </a:lnTo>
                      <a:lnTo>
                        <a:pt x="356" y="59"/>
                      </a:lnTo>
                      <a:lnTo>
                        <a:pt x="257" y="0"/>
                      </a:lnTo>
                      <a:lnTo>
                        <a:pt x="257" y="35"/>
                      </a:lnTo>
                      <a:lnTo>
                        <a:pt x="100" y="35"/>
                      </a:lnTo>
                      <a:lnTo>
                        <a:pt x="100"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2" name="Rectangle 1075"/>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3" name="Freeform 1076"/>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4" name="Freeform 1077"/>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45" name="Group 1084"/>
              <p:cNvGrpSpPr>
                <a:grpSpLocks/>
              </p:cNvGrpSpPr>
              <p:nvPr/>
            </p:nvGrpSpPr>
            <p:grpSpPr bwMode="auto">
              <a:xfrm>
                <a:off x="3344" y="2201"/>
                <a:ext cx="334" cy="132"/>
                <a:chOff x="3344" y="2201"/>
                <a:chExt cx="334" cy="132"/>
              </a:xfrm>
            </p:grpSpPr>
            <p:sp>
              <p:nvSpPr>
                <p:cNvPr id="10325" name="Rectangle 1079"/>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6" name="Freeform 1080"/>
                <p:cNvSpPr>
                  <a:spLocks/>
                </p:cNvSpPr>
                <p:nvPr/>
              </p:nvSpPr>
              <p:spPr bwMode="auto">
                <a:xfrm>
                  <a:off x="3360" y="2215"/>
                  <a:ext cx="317" cy="117"/>
                </a:xfrm>
                <a:custGeom>
                  <a:avLst/>
                  <a:gdLst/>
                  <a:ahLst/>
                  <a:cxnLst>
                    <a:cxn ang="0">
                      <a:pos x="0" y="58"/>
                    </a:cxn>
                    <a:cxn ang="0">
                      <a:pos x="89" y="117"/>
                    </a:cxn>
                    <a:cxn ang="0">
                      <a:pos x="89" y="82"/>
                    </a:cxn>
                    <a:cxn ang="0">
                      <a:pos x="228" y="82"/>
                    </a:cxn>
                    <a:cxn ang="0">
                      <a:pos x="228" y="117"/>
                    </a:cxn>
                    <a:cxn ang="0">
                      <a:pos x="317" y="58"/>
                    </a:cxn>
                    <a:cxn ang="0">
                      <a:pos x="228" y="0"/>
                    </a:cxn>
                    <a:cxn ang="0">
                      <a:pos x="228" y="35"/>
                    </a:cxn>
                    <a:cxn ang="0">
                      <a:pos x="89" y="35"/>
                    </a:cxn>
                    <a:cxn ang="0">
                      <a:pos x="89" y="0"/>
                    </a:cxn>
                    <a:cxn ang="0">
                      <a:pos x="0" y="58"/>
                    </a:cxn>
                  </a:cxnLst>
                  <a:rect l="0" t="0" r="r" b="b"/>
                  <a:pathLst>
                    <a:path w="317" h="117">
                      <a:moveTo>
                        <a:pt x="0" y="58"/>
                      </a:moveTo>
                      <a:lnTo>
                        <a:pt x="89" y="117"/>
                      </a:lnTo>
                      <a:lnTo>
                        <a:pt x="89" y="82"/>
                      </a:lnTo>
                      <a:lnTo>
                        <a:pt x="228" y="82"/>
                      </a:lnTo>
                      <a:lnTo>
                        <a:pt x="228" y="117"/>
                      </a:lnTo>
                      <a:lnTo>
                        <a:pt x="317" y="58"/>
                      </a:lnTo>
                      <a:lnTo>
                        <a:pt x="228" y="0"/>
                      </a:lnTo>
                      <a:lnTo>
                        <a:pt x="228" y="35"/>
                      </a:lnTo>
                      <a:lnTo>
                        <a:pt x="89" y="35"/>
                      </a:lnTo>
                      <a:lnTo>
                        <a:pt x="89"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7" name="Rectangle 1081"/>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8" name="Freeform 1082"/>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9" name="Freeform 1083"/>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46" name="Group 1090"/>
              <p:cNvGrpSpPr>
                <a:grpSpLocks/>
              </p:cNvGrpSpPr>
              <p:nvPr/>
            </p:nvGrpSpPr>
            <p:grpSpPr bwMode="auto">
              <a:xfrm>
                <a:off x="1164" y="2404"/>
                <a:ext cx="135" cy="287"/>
                <a:chOff x="1164" y="2404"/>
                <a:chExt cx="135" cy="287"/>
              </a:xfrm>
            </p:grpSpPr>
            <p:sp>
              <p:nvSpPr>
                <p:cNvPr id="10320" name="Rectangle 1085"/>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1" name="Freeform 1086"/>
                <p:cNvSpPr>
                  <a:spLocks/>
                </p:cNvSpPr>
                <p:nvPr/>
              </p:nvSpPr>
              <p:spPr bwMode="auto">
                <a:xfrm>
                  <a:off x="1180" y="2419"/>
                  <a:ext cx="118" cy="271"/>
                </a:xfrm>
                <a:custGeom>
                  <a:avLst/>
                  <a:gdLst/>
                  <a:ahLst/>
                  <a:cxnLst>
                    <a:cxn ang="0">
                      <a:pos x="0" y="203"/>
                    </a:cxn>
                    <a:cxn ang="0">
                      <a:pos x="34" y="203"/>
                    </a:cxn>
                    <a:cxn ang="0">
                      <a:pos x="34" y="0"/>
                    </a:cxn>
                    <a:cxn ang="0">
                      <a:pos x="84" y="0"/>
                    </a:cxn>
                    <a:cxn ang="0">
                      <a:pos x="84" y="203"/>
                    </a:cxn>
                    <a:cxn ang="0">
                      <a:pos x="118" y="203"/>
                    </a:cxn>
                    <a:cxn ang="0">
                      <a:pos x="59" y="271"/>
                    </a:cxn>
                    <a:cxn ang="0">
                      <a:pos x="0" y="203"/>
                    </a:cxn>
                  </a:cxnLst>
                  <a:rect l="0" t="0" r="r" b="b"/>
                  <a:pathLst>
                    <a:path w="118" h="271">
                      <a:moveTo>
                        <a:pt x="0" y="203"/>
                      </a:moveTo>
                      <a:lnTo>
                        <a:pt x="34" y="203"/>
                      </a:lnTo>
                      <a:lnTo>
                        <a:pt x="34" y="0"/>
                      </a:lnTo>
                      <a:lnTo>
                        <a:pt x="84" y="0"/>
                      </a:lnTo>
                      <a:lnTo>
                        <a:pt x="84" y="203"/>
                      </a:lnTo>
                      <a:lnTo>
                        <a:pt x="118" y="203"/>
                      </a:lnTo>
                      <a:lnTo>
                        <a:pt x="59"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2" name="Rectangle 1087"/>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3" name="Freeform 1088"/>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4" name="Freeform 1089"/>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47" name="Group 1096"/>
              <p:cNvGrpSpPr>
                <a:grpSpLocks/>
              </p:cNvGrpSpPr>
              <p:nvPr/>
            </p:nvGrpSpPr>
            <p:grpSpPr bwMode="auto">
              <a:xfrm>
                <a:off x="1164" y="1821"/>
                <a:ext cx="135" cy="287"/>
                <a:chOff x="1164" y="1821"/>
                <a:chExt cx="135" cy="287"/>
              </a:xfrm>
            </p:grpSpPr>
            <p:sp>
              <p:nvSpPr>
                <p:cNvPr id="10315" name="Rectangle 1091"/>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6" name="Freeform 1092"/>
                <p:cNvSpPr>
                  <a:spLocks/>
                </p:cNvSpPr>
                <p:nvPr/>
              </p:nvSpPr>
              <p:spPr bwMode="auto">
                <a:xfrm>
                  <a:off x="1180" y="1835"/>
                  <a:ext cx="118" cy="272"/>
                </a:xfrm>
                <a:custGeom>
                  <a:avLst/>
                  <a:gdLst/>
                  <a:ahLst/>
                  <a:cxnLst>
                    <a:cxn ang="0">
                      <a:pos x="118" y="68"/>
                    </a:cxn>
                    <a:cxn ang="0">
                      <a:pos x="84" y="68"/>
                    </a:cxn>
                    <a:cxn ang="0">
                      <a:pos x="84" y="272"/>
                    </a:cxn>
                    <a:cxn ang="0">
                      <a:pos x="34" y="272"/>
                    </a:cxn>
                    <a:cxn ang="0">
                      <a:pos x="34" y="68"/>
                    </a:cxn>
                    <a:cxn ang="0">
                      <a:pos x="0" y="68"/>
                    </a:cxn>
                    <a:cxn ang="0">
                      <a:pos x="59" y="0"/>
                    </a:cxn>
                    <a:cxn ang="0">
                      <a:pos x="118" y="68"/>
                    </a:cxn>
                  </a:cxnLst>
                  <a:rect l="0" t="0" r="r" b="b"/>
                  <a:pathLst>
                    <a:path w="118" h="272">
                      <a:moveTo>
                        <a:pt x="118" y="68"/>
                      </a:moveTo>
                      <a:lnTo>
                        <a:pt x="84" y="68"/>
                      </a:lnTo>
                      <a:lnTo>
                        <a:pt x="84" y="272"/>
                      </a:lnTo>
                      <a:lnTo>
                        <a:pt x="34" y="272"/>
                      </a:lnTo>
                      <a:lnTo>
                        <a:pt x="34" y="68"/>
                      </a:lnTo>
                      <a:lnTo>
                        <a:pt x="0" y="68"/>
                      </a:lnTo>
                      <a:lnTo>
                        <a:pt x="59" y="0"/>
                      </a:lnTo>
                      <a:lnTo>
                        <a:pt x="118"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7" name="Rectangle 1093"/>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8" name="Freeform 1094"/>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9" name="Freeform 1095"/>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48" name="Rectangle 1097"/>
              <p:cNvSpPr>
                <a:spLocks noChangeArrowheads="1"/>
              </p:cNvSpPr>
              <p:nvPr/>
            </p:nvSpPr>
            <p:spPr bwMode="auto">
              <a:xfrm>
                <a:off x="3178" y="1257"/>
                <a:ext cx="38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a:t>
                </a:r>
                <a:endParaRPr kumimoji="0" lang="en-US" sz="1800" i="0" u="none" strike="noStrike" cap="none" normalizeH="0" baseline="0" smtClean="0">
                  <a:ln>
                    <a:noFill/>
                  </a:ln>
                  <a:solidFill>
                    <a:schemeClr val="tx1"/>
                  </a:solidFill>
                  <a:effectLst/>
                  <a:latin typeface="Arial" pitchFamily="34" charset="0"/>
                </a:endParaRPr>
              </a:p>
            </p:txBody>
          </p:sp>
          <p:sp>
            <p:nvSpPr>
              <p:cNvPr id="6249" name="Rectangle 1098"/>
              <p:cNvSpPr>
                <a:spLocks noChangeArrowheads="1"/>
              </p:cNvSpPr>
              <p:nvPr/>
            </p:nvSpPr>
            <p:spPr bwMode="auto">
              <a:xfrm>
                <a:off x="3265" y="1327"/>
                <a:ext cx="23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SERVICES</a:t>
                </a:r>
                <a:endParaRPr kumimoji="0" lang="en-US" sz="1800" i="0" u="none" strike="noStrike" cap="none" normalizeH="0" baseline="0" smtClean="0">
                  <a:ln>
                    <a:noFill/>
                  </a:ln>
                  <a:solidFill>
                    <a:schemeClr val="tx1"/>
                  </a:solidFill>
                  <a:effectLst/>
                  <a:latin typeface="Arial" pitchFamily="34" charset="0"/>
                </a:endParaRPr>
              </a:p>
            </p:txBody>
          </p:sp>
          <p:sp>
            <p:nvSpPr>
              <p:cNvPr id="6250" name="Rectangle 1099"/>
              <p:cNvSpPr>
                <a:spLocks noChangeArrowheads="1"/>
              </p:cNvSpPr>
              <p:nvPr/>
            </p:nvSpPr>
            <p:spPr bwMode="auto">
              <a:xfrm>
                <a:off x="4451" y="2987"/>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6251" name="Rectangle 1100"/>
              <p:cNvSpPr>
                <a:spLocks noChangeArrowheads="1"/>
              </p:cNvSpPr>
              <p:nvPr/>
            </p:nvSpPr>
            <p:spPr bwMode="auto">
              <a:xfrm>
                <a:off x="4627" y="2987"/>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52" name="Rectangle 1101"/>
              <p:cNvSpPr>
                <a:spLocks noChangeArrowheads="1"/>
              </p:cNvSpPr>
              <p:nvPr/>
            </p:nvSpPr>
            <p:spPr bwMode="auto">
              <a:xfrm>
                <a:off x="4650" y="2987"/>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53" name="Rectangle 1102"/>
              <p:cNvSpPr>
                <a:spLocks noChangeArrowheads="1"/>
              </p:cNvSpPr>
              <p:nvPr/>
            </p:nvSpPr>
            <p:spPr bwMode="auto">
              <a:xfrm>
                <a:off x="4388" y="3058"/>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54" name="Group 1108"/>
              <p:cNvGrpSpPr>
                <a:grpSpLocks/>
              </p:cNvGrpSpPr>
              <p:nvPr/>
            </p:nvGrpSpPr>
            <p:grpSpPr bwMode="auto">
              <a:xfrm>
                <a:off x="4279" y="2553"/>
                <a:ext cx="730" cy="591"/>
                <a:chOff x="4279" y="2553"/>
                <a:chExt cx="730" cy="591"/>
              </a:xfrm>
            </p:grpSpPr>
            <p:sp>
              <p:nvSpPr>
                <p:cNvPr id="10310" name="Rectangle 1103"/>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1" name="Freeform 1104"/>
                <p:cNvSpPr>
                  <a:spLocks/>
                </p:cNvSpPr>
                <p:nvPr/>
              </p:nvSpPr>
              <p:spPr bwMode="auto">
                <a:xfrm>
                  <a:off x="4294" y="2568"/>
                  <a:ext cx="714" cy="575"/>
                </a:xfrm>
                <a:custGeom>
                  <a:avLst/>
                  <a:gdLst/>
                  <a:ahLst/>
                  <a:cxnLst>
                    <a:cxn ang="0">
                      <a:pos x="162" y="0"/>
                    </a:cxn>
                    <a:cxn ang="0">
                      <a:pos x="0" y="162"/>
                    </a:cxn>
                    <a:cxn ang="0">
                      <a:pos x="0" y="2455"/>
                    </a:cxn>
                    <a:cxn ang="0">
                      <a:pos x="162" y="2617"/>
                    </a:cxn>
                    <a:cxn ang="0">
                      <a:pos x="2893" y="2617"/>
                    </a:cxn>
                    <a:cxn ang="0">
                      <a:pos x="3055" y="2455"/>
                    </a:cxn>
                    <a:cxn ang="0">
                      <a:pos x="3055" y="162"/>
                    </a:cxn>
                    <a:cxn ang="0">
                      <a:pos x="2893" y="0"/>
                    </a:cxn>
                    <a:cxn ang="0">
                      <a:pos x="162" y="0"/>
                    </a:cxn>
                  </a:cxnLst>
                  <a:rect l="0" t="0" r="r" b="b"/>
                  <a:pathLst>
                    <a:path w="3055" h="2617">
                      <a:moveTo>
                        <a:pt x="162" y="0"/>
                      </a:moveTo>
                      <a:cubicBezTo>
                        <a:pt x="73" y="0"/>
                        <a:pt x="0" y="73"/>
                        <a:pt x="0" y="162"/>
                      </a:cubicBezTo>
                      <a:lnTo>
                        <a:pt x="0" y="2455"/>
                      </a:lnTo>
                      <a:cubicBezTo>
                        <a:pt x="0" y="2544"/>
                        <a:pt x="73" y="2617"/>
                        <a:pt x="162" y="2617"/>
                      </a:cubicBezTo>
                      <a:lnTo>
                        <a:pt x="2893" y="2617"/>
                      </a:lnTo>
                      <a:cubicBezTo>
                        <a:pt x="2982" y="2617"/>
                        <a:pt x="3055" y="2544"/>
                        <a:pt x="3055" y="2455"/>
                      </a:cubicBezTo>
                      <a:lnTo>
                        <a:pt x="3055" y="162"/>
                      </a:lnTo>
                      <a:cubicBezTo>
                        <a:pt x="3055" y="73"/>
                        <a:pt x="2982" y="0"/>
                        <a:pt x="2893" y="0"/>
                      </a:cubicBezTo>
                      <a:lnTo>
                        <a:pt x="16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2" name="Rectangle 1105"/>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3" name="Freeform 1106"/>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4" name="Freeform 1107"/>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55" name="Rectangle 1109"/>
              <p:cNvSpPr>
                <a:spLocks noChangeArrowheads="1"/>
              </p:cNvSpPr>
              <p:nvPr/>
            </p:nvSpPr>
            <p:spPr bwMode="auto">
              <a:xfrm>
                <a:off x="4435" y="2972"/>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6256" name="Rectangle 1110"/>
              <p:cNvSpPr>
                <a:spLocks noChangeArrowheads="1"/>
              </p:cNvSpPr>
              <p:nvPr/>
            </p:nvSpPr>
            <p:spPr bwMode="auto">
              <a:xfrm>
                <a:off x="4611" y="2972"/>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57" name="Rectangle 1111"/>
              <p:cNvSpPr>
                <a:spLocks noChangeArrowheads="1"/>
              </p:cNvSpPr>
              <p:nvPr/>
            </p:nvSpPr>
            <p:spPr bwMode="auto">
              <a:xfrm>
                <a:off x="4634" y="2972"/>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58" name="Rectangle 1112"/>
              <p:cNvSpPr>
                <a:spLocks noChangeArrowheads="1"/>
              </p:cNvSpPr>
              <p:nvPr/>
            </p:nvSpPr>
            <p:spPr bwMode="auto">
              <a:xfrm>
                <a:off x="4372" y="3043"/>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59" name="Group 1183"/>
              <p:cNvGrpSpPr>
                <a:grpSpLocks/>
              </p:cNvGrpSpPr>
              <p:nvPr/>
            </p:nvGrpSpPr>
            <p:grpSpPr bwMode="auto">
              <a:xfrm>
                <a:off x="4375" y="2464"/>
                <a:ext cx="537" cy="472"/>
                <a:chOff x="4375" y="2464"/>
                <a:chExt cx="537" cy="472"/>
              </a:xfrm>
            </p:grpSpPr>
            <p:grpSp>
              <p:nvGrpSpPr>
                <p:cNvPr id="10240" name="Group 1138"/>
                <p:cNvGrpSpPr>
                  <a:grpSpLocks/>
                </p:cNvGrpSpPr>
                <p:nvPr/>
              </p:nvGrpSpPr>
              <p:grpSpPr bwMode="auto">
                <a:xfrm>
                  <a:off x="4375" y="2735"/>
                  <a:ext cx="171" cy="125"/>
                  <a:chOff x="4375" y="2735"/>
                  <a:chExt cx="171" cy="125"/>
                </a:xfrm>
              </p:grpSpPr>
              <p:grpSp>
                <p:nvGrpSpPr>
                  <p:cNvPr id="10285" name="Group 1115"/>
                  <p:cNvGrpSpPr>
                    <a:grpSpLocks/>
                  </p:cNvGrpSpPr>
                  <p:nvPr/>
                </p:nvGrpSpPr>
                <p:grpSpPr bwMode="auto">
                  <a:xfrm>
                    <a:off x="4375" y="2735"/>
                    <a:ext cx="163" cy="116"/>
                    <a:chOff x="4375" y="2735"/>
                    <a:chExt cx="163" cy="116"/>
                  </a:xfrm>
                </p:grpSpPr>
                <p:sp>
                  <p:nvSpPr>
                    <p:cNvPr id="10308" name="Freeform 111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9" name="Freeform 1114"/>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86" name="Group 1121"/>
                  <p:cNvGrpSpPr>
                    <a:grpSpLocks/>
                  </p:cNvGrpSpPr>
                  <p:nvPr/>
                </p:nvGrpSpPr>
                <p:grpSpPr bwMode="auto">
                  <a:xfrm>
                    <a:off x="4375" y="2735"/>
                    <a:ext cx="171" cy="125"/>
                    <a:chOff x="4375" y="2735"/>
                    <a:chExt cx="171" cy="125"/>
                  </a:xfrm>
                </p:grpSpPr>
                <p:sp>
                  <p:nvSpPr>
                    <p:cNvPr id="10303" name="Rectangle 1116"/>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4" name="Freeform 1117"/>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5" name="Rectangle 1118"/>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6" name="Freeform 1119"/>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7" name="Freeform 1120"/>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87" name="Freeform 1122"/>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88" name="Group 1125"/>
                  <p:cNvGrpSpPr>
                    <a:grpSpLocks/>
                  </p:cNvGrpSpPr>
                  <p:nvPr/>
                </p:nvGrpSpPr>
                <p:grpSpPr bwMode="auto">
                  <a:xfrm>
                    <a:off x="4375" y="2760"/>
                    <a:ext cx="124" cy="30"/>
                    <a:chOff x="4375" y="2760"/>
                    <a:chExt cx="124" cy="30"/>
                  </a:xfrm>
                </p:grpSpPr>
                <p:sp>
                  <p:nvSpPr>
                    <p:cNvPr id="10301" name="Freeform 1123"/>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2" name="Freeform 1124"/>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89" name="Freeform 1126"/>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0" name="Freeform 1127"/>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91" name="Group 1130"/>
                  <p:cNvGrpSpPr>
                    <a:grpSpLocks/>
                  </p:cNvGrpSpPr>
                  <p:nvPr/>
                </p:nvGrpSpPr>
                <p:grpSpPr bwMode="auto">
                  <a:xfrm>
                    <a:off x="4490" y="2790"/>
                    <a:ext cx="21" cy="34"/>
                    <a:chOff x="4490" y="2790"/>
                    <a:chExt cx="21" cy="34"/>
                  </a:xfrm>
                </p:grpSpPr>
                <p:sp>
                  <p:nvSpPr>
                    <p:cNvPr id="10299" name="Freeform 1128"/>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0" name="Freeform 1129"/>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92" name="Group 1133"/>
                  <p:cNvGrpSpPr>
                    <a:grpSpLocks/>
                  </p:cNvGrpSpPr>
                  <p:nvPr/>
                </p:nvGrpSpPr>
                <p:grpSpPr bwMode="auto">
                  <a:xfrm>
                    <a:off x="4399" y="2790"/>
                    <a:ext cx="103" cy="42"/>
                    <a:chOff x="4399" y="2790"/>
                    <a:chExt cx="103" cy="42"/>
                  </a:xfrm>
                </p:grpSpPr>
                <p:sp>
                  <p:nvSpPr>
                    <p:cNvPr id="10297" name="Freeform 1131"/>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8" name="Freeform 1132"/>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93" name="Group 1136"/>
                  <p:cNvGrpSpPr>
                    <a:grpSpLocks/>
                  </p:cNvGrpSpPr>
                  <p:nvPr/>
                </p:nvGrpSpPr>
                <p:grpSpPr bwMode="auto">
                  <a:xfrm>
                    <a:off x="4527" y="2765"/>
                    <a:ext cx="4" cy="11"/>
                    <a:chOff x="4527" y="2765"/>
                    <a:chExt cx="4" cy="11"/>
                  </a:xfrm>
                </p:grpSpPr>
                <p:sp>
                  <p:nvSpPr>
                    <p:cNvPr id="10295" name="Rectangle 1134"/>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6" name="Rectangle 1135"/>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94" name="Freeform 1137"/>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41" name="Group 1169"/>
                <p:cNvGrpSpPr>
                  <a:grpSpLocks/>
                </p:cNvGrpSpPr>
                <p:nvPr/>
              </p:nvGrpSpPr>
              <p:grpSpPr bwMode="auto">
                <a:xfrm>
                  <a:off x="4410" y="2464"/>
                  <a:ext cx="263" cy="219"/>
                  <a:chOff x="4410" y="2464"/>
                  <a:chExt cx="263" cy="219"/>
                </a:xfrm>
              </p:grpSpPr>
              <p:grpSp>
                <p:nvGrpSpPr>
                  <p:cNvPr id="10255" name="Group 1144"/>
                  <p:cNvGrpSpPr>
                    <a:grpSpLocks/>
                  </p:cNvGrpSpPr>
                  <p:nvPr/>
                </p:nvGrpSpPr>
                <p:grpSpPr bwMode="auto">
                  <a:xfrm>
                    <a:off x="4449" y="2464"/>
                    <a:ext cx="178" cy="141"/>
                    <a:chOff x="4449" y="2464"/>
                    <a:chExt cx="178" cy="141"/>
                  </a:xfrm>
                </p:grpSpPr>
                <p:sp>
                  <p:nvSpPr>
                    <p:cNvPr id="10280" name="Rectangle 1139"/>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81" name="Picture 1140"/>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10282" name="Rectangle 1141"/>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3" name="Rectangle 1142"/>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4" name="Rectangle 1143"/>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6" name="Group 1147"/>
                  <p:cNvGrpSpPr>
                    <a:grpSpLocks/>
                  </p:cNvGrpSpPr>
                  <p:nvPr/>
                </p:nvGrpSpPr>
                <p:grpSpPr bwMode="auto">
                  <a:xfrm>
                    <a:off x="4410" y="2613"/>
                    <a:ext cx="247" cy="47"/>
                    <a:chOff x="4410" y="2613"/>
                    <a:chExt cx="247" cy="47"/>
                  </a:xfrm>
                </p:grpSpPr>
                <p:sp>
                  <p:nvSpPr>
                    <p:cNvPr id="10278" name="Freeform 1145"/>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9" name="Freeform 1146"/>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7" name="Group 1153"/>
                  <p:cNvGrpSpPr>
                    <a:grpSpLocks/>
                  </p:cNvGrpSpPr>
                  <p:nvPr/>
                </p:nvGrpSpPr>
                <p:grpSpPr bwMode="auto">
                  <a:xfrm>
                    <a:off x="4410" y="2660"/>
                    <a:ext cx="263" cy="23"/>
                    <a:chOff x="4410" y="2660"/>
                    <a:chExt cx="263" cy="23"/>
                  </a:xfrm>
                </p:grpSpPr>
                <p:sp>
                  <p:nvSpPr>
                    <p:cNvPr id="10273" name="Rectangle 1148"/>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74" name="Picture 1149"/>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10275" name="Rectangle 1150"/>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6" name="Rectangle 1151"/>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7" name="Rectangle 1152"/>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8" name="Group 1156"/>
                  <p:cNvGrpSpPr>
                    <a:grpSpLocks/>
                  </p:cNvGrpSpPr>
                  <p:nvPr/>
                </p:nvGrpSpPr>
                <p:grpSpPr bwMode="auto">
                  <a:xfrm>
                    <a:off x="4457" y="2479"/>
                    <a:ext cx="154" cy="110"/>
                    <a:chOff x="4457" y="2479"/>
                    <a:chExt cx="154" cy="110"/>
                  </a:xfrm>
                </p:grpSpPr>
                <p:pic>
                  <p:nvPicPr>
                    <p:cNvPr id="10271" name="Picture 1154"/>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10272" name="Rectangle 1155"/>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9" name="Group 1159"/>
                  <p:cNvGrpSpPr>
                    <a:grpSpLocks/>
                  </p:cNvGrpSpPr>
                  <p:nvPr/>
                </p:nvGrpSpPr>
                <p:grpSpPr bwMode="auto">
                  <a:xfrm>
                    <a:off x="4444" y="2617"/>
                    <a:ext cx="181" cy="6"/>
                    <a:chOff x="4444" y="2617"/>
                    <a:chExt cx="181" cy="6"/>
                  </a:xfrm>
                </p:grpSpPr>
                <p:sp>
                  <p:nvSpPr>
                    <p:cNvPr id="10269" name="Freeform 1157"/>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0" name="Freeform 1158"/>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60" name="Group 1162"/>
                  <p:cNvGrpSpPr>
                    <a:grpSpLocks/>
                  </p:cNvGrpSpPr>
                  <p:nvPr/>
                </p:nvGrpSpPr>
                <p:grpSpPr bwMode="auto">
                  <a:xfrm>
                    <a:off x="4478" y="2643"/>
                    <a:ext cx="113" cy="6"/>
                    <a:chOff x="4478" y="2643"/>
                    <a:chExt cx="113" cy="6"/>
                  </a:xfrm>
                </p:grpSpPr>
                <p:sp>
                  <p:nvSpPr>
                    <p:cNvPr id="10267" name="Freeform 1160"/>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8" name="Freeform 1161"/>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61" name="Group 1165"/>
                  <p:cNvGrpSpPr>
                    <a:grpSpLocks/>
                  </p:cNvGrpSpPr>
                  <p:nvPr/>
                </p:nvGrpSpPr>
                <p:grpSpPr bwMode="auto">
                  <a:xfrm>
                    <a:off x="4437" y="2626"/>
                    <a:ext cx="194" cy="6"/>
                    <a:chOff x="4437" y="2626"/>
                    <a:chExt cx="194" cy="6"/>
                  </a:xfrm>
                </p:grpSpPr>
                <p:sp>
                  <p:nvSpPr>
                    <p:cNvPr id="10265" name="Freeform 1163"/>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6" name="Freeform 1164"/>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62" name="Group 1168"/>
                  <p:cNvGrpSpPr>
                    <a:grpSpLocks/>
                  </p:cNvGrpSpPr>
                  <p:nvPr/>
                </p:nvGrpSpPr>
                <p:grpSpPr bwMode="auto">
                  <a:xfrm>
                    <a:off x="4431" y="2635"/>
                    <a:ext cx="207" cy="5"/>
                    <a:chOff x="4431" y="2635"/>
                    <a:chExt cx="207" cy="5"/>
                  </a:xfrm>
                </p:grpSpPr>
                <p:sp>
                  <p:nvSpPr>
                    <p:cNvPr id="10263" name="Freeform 1166"/>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4" name="Freeform 1167"/>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242" name="Group 1182"/>
                <p:cNvGrpSpPr>
                  <a:grpSpLocks/>
                </p:cNvGrpSpPr>
                <p:nvPr/>
              </p:nvGrpSpPr>
              <p:grpSpPr bwMode="auto">
                <a:xfrm>
                  <a:off x="4586" y="2581"/>
                  <a:ext cx="326" cy="355"/>
                  <a:chOff x="4586" y="2581"/>
                  <a:chExt cx="326" cy="355"/>
                </a:xfrm>
              </p:grpSpPr>
              <p:grpSp>
                <p:nvGrpSpPr>
                  <p:cNvPr id="10243" name="Group 1175"/>
                  <p:cNvGrpSpPr>
                    <a:grpSpLocks/>
                  </p:cNvGrpSpPr>
                  <p:nvPr/>
                </p:nvGrpSpPr>
                <p:grpSpPr bwMode="auto">
                  <a:xfrm>
                    <a:off x="4586" y="2581"/>
                    <a:ext cx="326" cy="355"/>
                    <a:chOff x="4586" y="2581"/>
                    <a:chExt cx="326" cy="355"/>
                  </a:xfrm>
                </p:grpSpPr>
                <p:sp>
                  <p:nvSpPr>
                    <p:cNvPr id="10250" name="Rectangle 1170"/>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1" name="Freeform 1171"/>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52" name="Rectangle 1172"/>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3" name="Freeform 1173"/>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54" name="Freeform 1174"/>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44" name="Freeform 1176"/>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5" name="Rectangle 1177"/>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246" name="Group 1180"/>
                  <p:cNvGrpSpPr>
                    <a:grpSpLocks/>
                  </p:cNvGrpSpPr>
                  <p:nvPr/>
                </p:nvGrpSpPr>
                <p:grpSpPr bwMode="auto">
                  <a:xfrm>
                    <a:off x="4636" y="2598"/>
                    <a:ext cx="219" cy="180"/>
                    <a:chOff x="4636" y="2598"/>
                    <a:chExt cx="219" cy="180"/>
                  </a:xfrm>
                </p:grpSpPr>
                <p:pic>
                  <p:nvPicPr>
                    <p:cNvPr id="10248" name="Picture 1178"/>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10249" name="Rectangle 1179"/>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47" name="Rectangle 1181"/>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60" name="Rectangle 1184"/>
              <p:cNvSpPr>
                <a:spLocks noChangeArrowheads="1"/>
              </p:cNvSpPr>
              <p:nvPr/>
            </p:nvSpPr>
            <p:spPr bwMode="auto">
              <a:xfrm>
                <a:off x="4461" y="1934"/>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6261" name="Rectangle 1185"/>
              <p:cNvSpPr>
                <a:spLocks noChangeArrowheads="1"/>
              </p:cNvSpPr>
              <p:nvPr/>
            </p:nvSpPr>
            <p:spPr bwMode="auto">
              <a:xfrm>
                <a:off x="4602" y="19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62" name="Rectangle 1186"/>
              <p:cNvSpPr>
                <a:spLocks noChangeArrowheads="1"/>
              </p:cNvSpPr>
              <p:nvPr/>
            </p:nvSpPr>
            <p:spPr bwMode="auto">
              <a:xfrm>
                <a:off x="4626" y="193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63" name="Rectangle 1187"/>
              <p:cNvSpPr>
                <a:spLocks noChangeArrowheads="1"/>
              </p:cNvSpPr>
              <p:nvPr/>
            </p:nvSpPr>
            <p:spPr bwMode="auto">
              <a:xfrm>
                <a:off x="4383" y="200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64" name="Group 1193"/>
              <p:cNvGrpSpPr>
                <a:grpSpLocks/>
              </p:cNvGrpSpPr>
              <p:nvPr/>
            </p:nvGrpSpPr>
            <p:grpSpPr bwMode="auto">
              <a:xfrm>
                <a:off x="4273" y="1505"/>
                <a:ext cx="730" cy="582"/>
                <a:chOff x="4273" y="1505"/>
                <a:chExt cx="730" cy="582"/>
              </a:xfrm>
            </p:grpSpPr>
            <p:sp>
              <p:nvSpPr>
                <p:cNvPr id="10235" name="Rectangle 1188"/>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6" name="Freeform 1189"/>
                <p:cNvSpPr>
                  <a:spLocks/>
                </p:cNvSpPr>
                <p:nvPr/>
              </p:nvSpPr>
              <p:spPr bwMode="auto">
                <a:xfrm>
                  <a:off x="4288" y="1519"/>
                  <a:ext cx="714" cy="567"/>
                </a:xfrm>
                <a:custGeom>
                  <a:avLst/>
                  <a:gdLst/>
                  <a:ahLst/>
                  <a:cxnLst>
                    <a:cxn ang="0">
                      <a:pos x="160" y="0"/>
                    </a:cxn>
                    <a:cxn ang="0">
                      <a:pos x="0" y="160"/>
                    </a:cxn>
                    <a:cxn ang="0">
                      <a:pos x="0" y="2420"/>
                    </a:cxn>
                    <a:cxn ang="0">
                      <a:pos x="160" y="2579"/>
                    </a:cxn>
                    <a:cxn ang="0">
                      <a:pos x="2895" y="2579"/>
                    </a:cxn>
                    <a:cxn ang="0">
                      <a:pos x="3055" y="2420"/>
                    </a:cxn>
                    <a:cxn ang="0">
                      <a:pos x="3055" y="160"/>
                    </a:cxn>
                    <a:cxn ang="0">
                      <a:pos x="2895" y="0"/>
                    </a:cxn>
                    <a:cxn ang="0">
                      <a:pos x="160" y="0"/>
                    </a:cxn>
                  </a:cxnLst>
                  <a:rect l="0" t="0" r="r" b="b"/>
                  <a:pathLst>
                    <a:path w="3055" h="2579">
                      <a:moveTo>
                        <a:pt x="160" y="0"/>
                      </a:moveTo>
                      <a:cubicBezTo>
                        <a:pt x="72" y="0"/>
                        <a:pt x="0" y="72"/>
                        <a:pt x="0" y="160"/>
                      </a:cubicBezTo>
                      <a:lnTo>
                        <a:pt x="0" y="2420"/>
                      </a:lnTo>
                      <a:cubicBezTo>
                        <a:pt x="0" y="2508"/>
                        <a:pt x="72" y="2579"/>
                        <a:pt x="160" y="2579"/>
                      </a:cubicBezTo>
                      <a:lnTo>
                        <a:pt x="2895" y="2579"/>
                      </a:lnTo>
                      <a:cubicBezTo>
                        <a:pt x="2983" y="2579"/>
                        <a:pt x="3055" y="2508"/>
                        <a:pt x="3055" y="2420"/>
                      </a:cubicBezTo>
                      <a:lnTo>
                        <a:pt x="3055" y="160"/>
                      </a:lnTo>
                      <a:cubicBezTo>
                        <a:pt x="3055" y="72"/>
                        <a:pt x="2983" y="0"/>
                        <a:pt x="2895" y="0"/>
                      </a:cubicBezTo>
                      <a:lnTo>
                        <a:pt x="16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7" name="Rectangle 1190"/>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8" name="Freeform 1191"/>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9" name="Freeform 1192"/>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65" name="Rectangle 1194"/>
              <p:cNvSpPr>
                <a:spLocks noChangeArrowheads="1"/>
              </p:cNvSpPr>
              <p:nvPr/>
            </p:nvSpPr>
            <p:spPr bwMode="auto">
              <a:xfrm>
                <a:off x="4445" y="1919"/>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6266" name="Rectangle 1195"/>
              <p:cNvSpPr>
                <a:spLocks noChangeArrowheads="1"/>
              </p:cNvSpPr>
              <p:nvPr/>
            </p:nvSpPr>
            <p:spPr bwMode="auto">
              <a:xfrm>
                <a:off x="4586" y="191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67" name="Rectangle 1196"/>
              <p:cNvSpPr>
                <a:spLocks noChangeArrowheads="1"/>
              </p:cNvSpPr>
              <p:nvPr/>
            </p:nvSpPr>
            <p:spPr bwMode="auto">
              <a:xfrm>
                <a:off x="4610" y="191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68" name="Rectangle 1197"/>
              <p:cNvSpPr>
                <a:spLocks noChangeArrowheads="1"/>
              </p:cNvSpPr>
              <p:nvPr/>
            </p:nvSpPr>
            <p:spPr bwMode="auto">
              <a:xfrm>
                <a:off x="4367" y="199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69" name="Group 1268"/>
              <p:cNvGrpSpPr>
                <a:grpSpLocks/>
              </p:cNvGrpSpPr>
              <p:nvPr/>
            </p:nvGrpSpPr>
            <p:grpSpPr bwMode="auto">
              <a:xfrm>
                <a:off x="4375" y="1432"/>
                <a:ext cx="503" cy="436"/>
                <a:chOff x="4375" y="1432"/>
                <a:chExt cx="503" cy="436"/>
              </a:xfrm>
            </p:grpSpPr>
            <p:grpSp>
              <p:nvGrpSpPr>
                <p:cNvPr id="10165" name="Group 1223"/>
                <p:cNvGrpSpPr>
                  <a:grpSpLocks/>
                </p:cNvGrpSpPr>
                <p:nvPr/>
              </p:nvGrpSpPr>
              <p:grpSpPr bwMode="auto">
                <a:xfrm>
                  <a:off x="4375" y="1682"/>
                  <a:ext cx="161" cy="115"/>
                  <a:chOff x="4375" y="1682"/>
                  <a:chExt cx="161" cy="115"/>
                </a:xfrm>
              </p:grpSpPr>
              <p:grpSp>
                <p:nvGrpSpPr>
                  <p:cNvPr id="10210" name="Group 1200"/>
                  <p:cNvGrpSpPr>
                    <a:grpSpLocks/>
                  </p:cNvGrpSpPr>
                  <p:nvPr/>
                </p:nvGrpSpPr>
                <p:grpSpPr bwMode="auto">
                  <a:xfrm>
                    <a:off x="4375" y="1682"/>
                    <a:ext cx="152" cy="107"/>
                    <a:chOff x="4375" y="1682"/>
                    <a:chExt cx="152" cy="107"/>
                  </a:xfrm>
                </p:grpSpPr>
                <p:sp>
                  <p:nvSpPr>
                    <p:cNvPr id="10233" name="Freeform 1198"/>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4" name="Freeform 1199"/>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11" name="Group 1206"/>
                  <p:cNvGrpSpPr>
                    <a:grpSpLocks/>
                  </p:cNvGrpSpPr>
                  <p:nvPr/>
                </p:nvGrpSpPr>
                <p:grpSpPr bwMode="auto">
                  <a:xfrm>
                    <a:off x="4375" y="1682"/>
                    <a:ext cx="161" cy="115"/>
                    <a:chOff x="4375" y="1682"/>
                    <a:chExt cx="161" cy="115"/>
                  </a:xfrm>
                </p:grpSpPr>
                <p:sp>
                  <p:nvSpPr>
                    <p:cNvPr id="10228" name="Rectangle 1201"/>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29" name="Freeform 1202"/>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0" name="Rectangle 1203"/>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1" name="Freeform 120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2" name="Freeform 120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12" name="Freeform 1207"/>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13" name="Group 1210"/>
                  <p:cNvGrpSpPr>
                    <a:grpSpLocks/>
                  </p:cNvGrpSpPr>
                  <p:nvPr/>
                </p:nvGrpSpPr>
                <p:grpSpPr bwMode="auto">
                  <a:xfrm>
                    <a:off x="4375" y="1705"/>
                    <a:ext cx="116" cy="29"/>
                    <a:chOff x="4375" y="1705"/>
                    <a:chExt cx="116" cy="29"/>
                  </a:xfrm>
                </p:grpSpPr>
                <p:sp>
                  <p:nvSpPr>
                    <p:cNvPr id="10226" name="Freeform 1208"/>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7" name="Freeform 1209"/>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14" name="Freeform 1211"/>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15" name="Freeform 1212"/>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16" name="Group 1215"/>
                  <p:cNvGrpSpPr>
                    <a:grpSpLocks/>
                  </p:cNvGrpSpPr>
                  <p:nvPr/>
                </p:nvGrpSpPr>
                <p:grpSpPr bwMode="auto">
                  <a:xfrm>
                    <a:off x="4482" y="1734"/>
                    <a:ext cx="20" cy="30"/>
                    <a:chOff x="4482" y="1734"/>
                    <a:chExt cx="20" cy="30"/>
                  </a:xfrm>
                </p:grpSpPr>
                <p:sp>
                  <p:nvSpPr>
                    <p:cNvPr id="10224" name="Freeform 1213"/>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5" name="Freeform 1214"/>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17" name="Group 1218"/>
                  <p:cNvGrpSpPr>
                    <a:grpSpLocks/>
                  </p:cNvGrpSpPr>
                  <p:nvPr/>
                </p:nvGrpSpPr>
                <p:grpSpPr bwMode="auto">
                  <a:xfrm>
                    <a:off x="4397" y="1734"/>
                    <a:ext cx="97" cy="36"/>
                    <a:chOff x="4397" y="1734"/>
                    <a:chExt cx="97" cy="36"/>
                  </a:xfrm>
                </p:grpSpPr>
                <p:sp>
                  <p:nvSpPr>
                    <p:cNvPr id="10222" name="Freeform 1216"/>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3" name="Freeform 1217"/>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18" name="Group 1221"/>
                  <p:cNvGrpSpPr>
                    <a:grpSpLocks/>
                  </p:cNvGrpSpPr>
                  <p:nvPr/>
                </p:nvGrpSpPr>
                <p:grpSpPr bwMode="auto">
                  <a:xfrm>
                    <a:off x="4517" y="1710"/>
                    <a:ext cx="3" cy="10"/>
                    <a:chOff x="4517" y="1710"/>
                    <a:chExt cx="3" cy="10"/>
                  </a:xfrm>
                </p:grpSpPr>
                <p:sp>
                  <p:nvSpPr>
                    <p:cNvPr id="10220" name="Rectangle 1219"/>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21" name="Rectangle 1220"/>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19" name="Freeform 1222"/>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66" name="Group 1254"/>
                <p:cNvGrpSpPr>
                  <a:grpSpLocks/>
                </p:cNvGrpSpPr>
                <p:nvPr/>
              </p:nvGrpSpPr>
              <p:grpSpPr bwMode="auto">
                <a:xfrm>
                  <a:off x="4408" y="1432"/>
                  <a:ext cx="247" cy="203"/>
                  <a:chOff x="4408" y="1432"/>
                  <a:chExt cx="247" cy="203"/>
                </a:xfrm>
              </p:grpSpPr>
              <p:grpSp>
                <p:nvGrpSpPr>
                  <p:cNvPr id="10180" name="Group 1229"/>
                  <p:cNvGrpSpPr>
                    <a:grpSpLocks/>
                  </p:cNvGrpSpPr>
                  <p:nvPr/>
                </p:nvGrpSpPr>
                <p:grpSpPr bwMode="auto">
                  <a:xfrm>
                    <a:off x="4444" y="1432"/>
                    <a:ext cx="168" cy="131"/>
                    <a:chOff x="4444" y="1432"/>
                    <a:chExt cx="168" cy="131"/>
                  </a:xfrm>
                </p:grpSpPr>
                <p:sp>
                  <p:nvSpPr>
                    <p:cNvPr id="10205" name="Rectangle 122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06" name="Picture 122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10207" name="Rectangle 122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8" name="Rectangle 122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9" name="Rectangle 122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1" name="Group 1232"/>
                  <p:cNvGrpSpPr>
                    <a:grpSpLocks/>
                  </p:cNvGrpSpPr>
                  <p:nvPr/>
                </p:nvGrpSpPr>
                <p:grpSpPr bwMode="auto">
                  <a:xfrm>
                    <a:off x="4408" y="1569"/>
                    <a:ext cx="231" cy="44"/>
                    <a:chOff x="4408" y="1569"/>
                    <a:chExt cx="231" cy="44"/>
                  </a:xfrm>
                </p:grpSpPr>
                <p:sp>
                  <p:nvSpPr>
                    <p:cNvPr id="10203" name="Freeform 123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04" name="Freeform 123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2" name="Group 1238"/>
                  <p:cNvGrpSpPr>
                    <a:grpSpLocks/>
                  </p:cNvGrpSpPr>
                  <p:nvPr/>
                </p:nvGrpSpPr>
                <p:grpSpPr bwMode="auto">
                  <a:xfrm>
                    <a:off x="4408" y="1613"/>
                    <a:ext cx="247" cy="22"/>
                    <a:chOff x="4408" y="1613"/>
                    <a:chExt cx="247" cy="22"/>
                  </a:xfrm>
                </p:grpSpPr>
                <p:sp>
                  <p:nvSpPr>
                    <p:cNvPr id="10198" name="Rectangle 123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199" name="Picture 123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10200" name="Rectangle 123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1" name="Rectangle 123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2" name="Rectangle 123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3" name="Group 1241"/>
                  <p:cNvGrpSpPr>
                    <a:grpSpLocks/>
                  </p:cNvGrpSpPr>
                  <p:nvPr/>
                </p:nvGrpSpPr>
                <p:grpSpPr bwMode="auto">
                  <a:xfrm>
                    <a:off x="4453" y="1446"/>
                    <a:ext cx="142" cy="101"/>
                    <a:chOff x="4453" y="1446"/>
                    <a:chExt cx="142" cy="101"/>
                  </a:xfrm>
                </p:grpSpPr>
                <p:pic>
                  <p:nvPicPr>
                    <p:cNvPr id="10196" name="Picture 123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10197" name="Rectangle 124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4" name="Group 1244"/>
                  <p:cNvGrpSpPr>
                    <a:grpSpLocks/>
                  </p:cNvGrpSpPr>
                  <p:nvPr/>
                </p:nvGrpSpPr>
                <p:grpSpPr bwMode="auto">
                  <a:xfrm>
                    <a:off x="4439" y="1573"/>
                    <a:ext cx="170" cy="5"/>
                    <a:chOff x="4439" y="1573"/>
                    <a:chExt cx="170" cy="5"/>
                  </a:xfrm>
                </p:grpSpPr>
                <p:sp>
                  <p:nvSpPr>
                    <p:cNvPr id="10194" name="Freeform 124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5" name="Freeform 124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5" name="Group 1247"/>
                  <p:cNvGrpSpPr>
                    <a:grpSpLocks/>
                  </p:cNvGrpSpPr>
                  <p:nvPr/>
                </p:nvGrpSpPr>
                <p:grpSpPr bwMode="auto">
                  <a:xfrm>
                    <a:off x="4471" y="1597"/>
                    <a:ext cx="106" cy="6"/>
                    <a:chOff x="4471" y="1597"/>
                    <a:chExt cx="106" cy="6"/>
                  </a:xfrm>
                </p:grpSpPr>
                <p:sp>
                  <p:nvSpPr>
                    <p:cNvPr id="10192" name="Freeform 124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3" name="Freeform 124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6" name="Group 1250"/>
                  <p:cNvGrpSpPr>
                    <a:grpSpLocks/>
                  </p:cNvGrpSpPr>
                  <p:nvPr/>
                </p:nvGrpSpPr>
                <p:grpSpPr bwMode="auto">
                  <a:xfrm>
                    <a:off x="4433" y="1581"/>
                    <a:ext cx="181" cy="5"/>
                    <a:chOff x="4433" y="1581"/>
                    <a:chExt cx="181" cy="5"/>
                  </a:xfrm>
                </p:grpSpPr>
                <p:sp>
                  <p:nvSpPr>
                    <p:cNvPr id="10190" name="Freeform 124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1" name="Freeform 124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7" name="Group 1253"/>
                  <p:cNvGrpSpPr>
                    <a:grpSpLocks/>
                  </p:cNvGrpSpPr>
                  <p:nvPr/>
                </p:nvGrpSpPr>
                <p:grpSpPr bwMode="auto">
                  <a:xfrm>
                    <a:off x="4428" y="1589"/>
                    <a:ext cx="192" cy="6"/>
                    <a:chOff x="4428" y="1589"/>
                    <a:chExt cx="192" cy="6"/>
                  </a:xfrm>
                </p:grpSpPr>
                <p:sp>
                  <p:nvSpPr>
                    <p:cNvPr id="10188" name="Freeform 125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9" name="Freeform 125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167" name="Group 1267"/>
                <p:cNvGrpSpPr>
                  <a:grpSpLocks/>
                </p:cNvGrpSpPr>
                <p:nvPr/>
              </p:nvGrpSpPr>
              <p:grpSpPr bwMode="auto">
                <a:xfrm>
                  <a:off x="4573" y="1540"/>
                  <a:ext cx="305" cy="328"/>
                  <a:chOff x="4573" y="1540"/>
                  <a:chExt cx="305" cy="328"/>
                </a:xfrm>
              </p:grpSpPr>
              <p:grpSp>
                <p:nvGrpSpPr>
                  <p:cNvPr id="10168" name="Group 1260"/>
                  <p:cNvGrpSpPr>
                    <a:grpSpLocks/>
                  </p:cNvGrpSpPr>
                  <p:nvPr/>
                </p:nvGrpSpPr>
                <p:grpSpPr bwMode="auto">
                  <a:xfrm>
                    <a:off x="4573" y="1540"/>
                    <a:ext cx="305" cy="328"/>
                    <a:chOff x="4573" y="1540"/>
                    <a:chExt cx="305" cy="328"/>
                  </a:xfrm>
                </p:grpSpPr>
                <p:sp>
                  <p:nvSpPr>
                    <p:cNvPr id="10175" name="Rectangle 1255"/>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76" name="Freeform 1256"/>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7" name="Rectangle 1257"/>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78" name="Freeform 1258"/>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9" name="Freeform 1259"/>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69" name="Freeform 1261"/>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0" name="Rectangle 1262"/>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171" name="Group 1265"/>
                  <p:cNvGrpSpPr>
                    <a:grpSpLocks/>
                  </p:cNvGrpSpPr>
                  <p:nvPr/>
                </p:nvGrpSpPr>
                <p:grpSpPr bwMode="auto">
                  <a:xfrm>
                    <a:off x="4619" y="1556"/>
                    <a:ext cx="204" cy="166"/>
                    <a:chOff x="4619" y="1556"/>
                    <a:chExt cx="204" cy="166"/>
                  </a:xfrm>
                </p:grpSpPr>
                <p:pic>
                  <p:nvPicPr>
                    <p:cNvPr id="10173" name="Picture 1263"/>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10174" name="Rectangle 1264"/>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72" name="Rectangle 1266"/>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70" name="Rectangle 1269"/>
              <p:cNvSpPr>
                <a:spLocks noChangeArrowheads="1"/>
              </p:cNvSpPr>
              <p:nvPr/>
            </p:nvSpPr>
            <p:spPr bwMode="auto">
              <a:xfrm>
                <a:off x="4421" y="1257"/>
                <a:ext cx="42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  </a:t>
                </a:r>
                <a:endParaRPr kumimoji="0" lang="en-US" sz="1800" i="0" u="none" strike="noStrike" cap="none" normalizeH="0" baseline="0" smtClean="0">
                  <a:ln>
                    <a:noFill/>
                  </a:ln>
                  <a:solidFill>
                    <a:schemeClr val="tx1"/>
                  </a:solidFill>
                  <a:effectLst/>
                  <a:latin typeface="Arial" pitchFamily="34" charset="0"/>
                </a:endParaRPr>
              </a:p>
            </p:txBody>
          </p:sp>
          <p:sp>
            <p:nvSpPr>
              <p:cNvPr id="6271" name="Rectangle 1270"/>
              <p:cNvSpPr>
                <a:spLocks noChangeArrowheads="1"/>
              </p:cNvSpPr>
              <p:nvPr/>
            </p:nvSpPr>
            <p:spPr bwMode="auto">
              <a:xfrm>
                <a:off x="4433" y="1327"/>
                <a:ext cx="35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APPLICATIONS</a:t>
                </a:r>
                <a:endParaRPr kumimoji="0" lang="en-US" sz="1800" i="0" u="none" strike="noStrike" cap="none" normalizeH="0" baseline="0" smtClean="0">
                  <a:ln>
                    <a:noFill/>
                  </a:ln>
                  <a:solidFill>
                    <a:schemeClr val="tx1"/>
                  </a:solidFill>
                  <a:effectLst/>
                  <a:latin typeface="Arial" pitchFamily="34" charset="0"/>
                </a:endParaRPr>
              </a:p>
            </p:txBody>
          </p:sp>
          <p:sp>
            <p:nvSpPr>
              <p:cNvPr id="6272" name="Rectangle 1271"/>
              <p:cNvSpPr>
                <a:spLocks noChangeArrowheads="1"/>
              </p:cNvSpPr>
              <p:nvPr/>
            </p:nvSpPr>
            <p:spPr bwMode="auto">
              <a:xfrm rot="16200000">
                <a:off x="2268" y="2877"/>
                <a:ext cx="31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CC3300"/>
                    </a:solidFill>
                    <a:effectLst/>
                    <a:latin typeface="Trebuchet MS" pitchFamily="34" charset="0"/>
                  </a:rPr>
                  <a:t>FIREWALL</a:t>
                </a:r>
                <a:endParaRPr kumimoji="0" lang="en-US" sz="1800" i="0" u="none" strike="noStrike" cap="none" normalizeH="0" baseline="0" smtClean="0">
                  <a:ln>
                    <a:noFill/>
                  </a:ln>
                  <a:solidFill>
                    <a:schemeClr val="tx1"/>
                  </a:solidFill>
                  <a:effectLst/>
                  <a:latin typeface="Arial" pitchFamily="34" charset="0"/>
                </a:endParaRPr>
              </a:p>
            </p:txBody>
          </p:sp>
          <p:sp>
            <p:nvSpPr>
              <p:cNvPr id="6273" name="Rectangle 1272"/>
              <p:cNvSpPr>
                <a:spLocks noChangeArrowheads="1"/>
              </p:cNvSpPr>
              <p:nvPr/>
            </p:nvSpPr>
            <p:spPr bwMode="auto">
              <a:xfrm rot="5400000">
                <a:off x="1760" y="1569"/>
                <a:ext cx="31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CC3300"/>
                    </a:solidFill>
                    <a:effectLst/>
                    <a:latin typeface="Trebuchet MS" pitchFamily="34" charset="0"/>
                  </a:rPr>
                  <a:t>FIREWALL</a:t>
                </a:r>
                <a:endParaRPr kumimoji="0" lang="en-US" sz="1800" i="0" u="none" strike="noStrike" cap="none" normalizeH="0" baseline="0" smtClean="0">
                  <a:ln>
                    <a:noFill/>
                  </a:ln>
                  <a:solidFill>
                    <a:schemeClr val="tx1"/>
                  </a:solidFill>
                  <a:effectLst/>
                  <a:latin typeface="Arial" pitchFamily="34" charset="0"/>
                </a:endParaRPr>
              </a:p>
            </p:txBody>
          </p:sp>
          <p:grpSp>
            <p:nvGrpSpPr>
              <p:cNvPr id="6274" name="Group 1280"/>
              <p:cNvGrpSpPr>
                <a:grpSpLocks/>
              </p:cNvGrpSpPr>
              <p:nvPr/>
            </p:nvGrpSpPr>
            <p:grpSpPr bwMode="auto">
              <a:xfrm>
                <a:off x="3563" y="1384"/>
                <a:ext cx="597" cy="543"/>
                <a:chOff x="3563" y="1384"/>
                <a:chExt cx="597" cy="543"/>
              </a:xfrm>
            </p:grpSpPr>
            <p:grpSp>
              <p:nvGrpSpPr>
                <p:cNvPr id="10158" name="Group 1278"/>
                <p:cNvGrpSpPr>
                  <a:grpSpLocks/>
                </p:cNvGrpSpPr>
                <p:nvPr/>
              </p:nvGrpSpPr>
              <p:grpSpPr bwMode="auto">
                <a:xfrm>
                  <a:off x="3563" y="1384"/>
                  <a:ext cx="597" cy="543"/>
                  <a:chOff x="3563" y="1384"/>
                  <a:chExt cx="597" cy="543"/>
                </a:xfrm>
              </p:grpSpPr>
              <p:sp>
                <p:nvSpPr>
                  <p:cNvPr id="10160" name="Rectangle 1273"/>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61" name="Freeform 1274"/>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2" name="Rectangle 1275"/>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163" name="Picture 1276"/>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10164" name="Freeform 1277"/>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59" name="Rectangle 1279"/>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75" name="Group 1286"/>
              <p:cNvGrpSpPr>
                <a:grpSpLocks/>
              </p:cNvGrpSpPr>
              <p:nvPr/>
            </p:nvGrpSpPr>
            <p:grpSpPr bwMode="auto">
              <a:xfrm>
                <a:off x="3880" y="1650"/>
                <a:ext cx="390" cy="367"/>
                <a:chOff x="3880" y="1650"/>
                <a:chExt cx="390" cy="367"/>
              </a:xfrm>
            </p:grpSpPr>
            <p:sp>
              <p:nvSpPr>
                <p:cNvPr id="10153" name="Rectangle 1281"/>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54" name="Freeform 1282"/>
                <p:cNvSpPr>
                  <a:spLocks/>
                </p:cNvSpPr>
                <p:nvPr/>
              </p:nvSpPr>
              <p:spPr bwMode="auto">
                <a:xfrm>
                  <a:off x="3895" y="1664"/>
                  <a:ext cx="374" cy="352"/>
                </a:xfrm>
                <a:custGeom>
                  <a:avLst/>
                  <a:gdLst/>
                  <a:ahLst/>
                  <a:cxnLst>
                    <a:cxn ang="0">
                      <a:pos x="1600" y="451"/>
                    </a:cxn>
                    <a:cxn ang="0">
                      <a:pos x="1236" y="0"/>
                    </a:cxn>
                    <a:cxn ang="0">
                      <a:pos x="1236" y="279"/>
                    </a:cxn>
                    <a:cxn ang="0">
                      <a:pos x="921" y="279"/>
                    </a:cxn>
                    <a:cxn ang="0">
                      <a:pos x="0" y="901"/>
                    </a:cxn>
                    <a:cxn ang="0">
                      <a:pos x="0" y="1600"/>
                    </a:cxn>
                    <a:cxn ang="0">
                      <a:pos x="351" y="1600"/>
                    </a:cxn>
                    <a:cxn ang="0">
                      <a:pos x="351" y="901"/>
                    </a:cxn>
                    <a:cxn ang="0">
                      <a:pos x="921" y="622"/>
                    </a:cxn>
                    <a:cxn ang="0">
                      <a:pos x="1236" y="622"/>
                    </a:cxn>
                    <a:cxn ang="0">
                      <a:pos x="1236" y="901"/>
                    </a:cxn>
                    <a:cxn ang="0">
                      <a:pos x="1600" y="451"/>
                    </a:cxn>
                  </a:cxnLst>
                  <a:rect l="0" t="0" r="r" b="b"/>
                  <a:pathLst>
                    <a:path w="1600" h="1600">
                      <a:moveTo>
                        <a:pt x="1600" y="451"/>
                      </a:moveTo>
                      <a:lnTo>
                        <a:pt x="1236" y="0"/>
                      </a:lnTo>
                      <a:lnTo>
                        <a:pt x="1236" y="279"/>
                      </a:lnTo>
                      <a:lnTo>
                        <a:pt x="921" y="279"/>
                      </a:lnTo>
                      <a:cubicBezTo>
                        <a:pt x="412" y="279"/>
                        <a:pt x="0" y="558"/>
                        <a:pt x="0" y="901"/>
                      </a:cubicBezTo>
                      <a:lnTo>
                        <a:pt x="0" y="1600"/>
                      </a:lnTo>
                      <a:lnTo>
                        <a:pt x="351" y="1600"/>
                      </a:lnTo>
                      <a:lnTo>
                        <a:pt x="351" y="901"/>
                      </a:lnTo>
                      <a:cubicBezTo>
                        <a:pt x="351" y="747"/>
                        <a:pt x="606" y="622"/>
                        <a:pt x="921" y="622"/>
                      </a:cubicBezTo>
                      <a:lnTo>
                        <a:pt x="1236" y="622"/>
                      </a:lnTo>
                      <a:lnTo>
                        <a:pt x="1236" y="901"/>
                      </a:lnTo>
                      <a:lnTo>
                        <a:pt x="1600" y="4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5" name="Rectangle 1283"/>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56" name="Freeform 1284"/>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7" name="Freeform 1285"/>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76" name="Group 1289"/>
              <p:cNvGrpSpPr>
                <a:grpSpLocks/>
              </p:cNvGrpSpPr>
              <p:nvPr/>
            </p:nvGrpSpPr>
            <p:grpSpPr bwMode="auto">
              <a:xfrm>
                <a:off x="4658" y="1564"/>
                <a:ext cx="127" cy="148"/>
                <a:chOff x="4658" y="1564"/>
                <a:chExt cx="127" cy="148"/>
              </a:xfrm>
            </p:grpSpPr>
            <p:pic>
              <p:nvPicPr>
                <p:cNvPr id="10151" name="Picture 1287"/>
                <p:cNvPicPr>
                  <a:picLocks noChangeAspect="1" noChangeArrowheads="1"/>
                </p:cNvPicPr>
                <p:nvPr/>
              </p:nvPicPr>
              <p:blipFill>
                <a:blip r:embed="rId158" cstate="print"/>
                <a:srcRect/>
                <a:stretch>
                  <a:fillRect/>
                </a:stretch>
              </p:blipFill>
              <p:spPr bwMode="auto">
                <a:xfrm>
                  <a:off x="4658" y="1564"/>
                  <a:ext cx="127" cy="148"/>
                </a:xfrm>
                <a:prstGeom prst="rect">
                  <a:avLst/>
                </a:prstGeom>
                <a:noFill/>
                <a:ln w="9525">
                  <a:noFill/>
                  <a:miter lim="800000"/>
                  <a:headEnd/>
                  <a:tailEnd/>
                </a:ln>
              </p:spPr>
            </p:pic>
            <p:pic>
              <p:nvPicPr>
                <p:cNvPr id="10152" name="Picture 1288"/>
                <p:cNvPicPr>
                  <a:picLocks noChangeAspect="1" noChangeArrowheads="1"/>
                </p:cNvPicPr>
                <p:nvPr/>
              </p:nvPicPr>
              <p:blipFill>
                <a:blip r:embed="rId159" cstate="print"/>
                <a:srcRect/>
                <a:stretch>
                  <a:fillRect/>
                </a:stretch>
              </p:blipFill>
              <p:spPr bwMode="auto">
                <a:xfrm>
                  <a:off x="4658" y="1564"/>
                  <a:ext cx="127" cy="148"/>
                </a:xfrm>
                <a:prstGeom prst="rect">
                  <a:avLst/>
                </a:prstGeom>
                <a:noFill/>
                <a:ln w="9525">
                  <a:noFill/>
                  <a:miter lim="800000"/>
                  <a:headEnd/>
                  <a:tailEnd/>
                </a:ln>
              </p:spPr>
            </p:pic>
          </p:grpSp>
          <p:grpSp>
            <p:nvGrpSpPr>
              <p:cNvPr id="6277" name="Group 1292"/>
              <p:cNvGrpSpPr>
                <a:grpSpLocks/>
              </p:cNvGrpSpPr>
              <p:nvPr/>
            </p:nvGrpSpPr>
            <p:grpSpPr bwMode="auto">
              <a:xfrm>
                <a:off x="1227" y="1320"/>
                <a:ext cx="123" cy="112"/>
                <a:chOff x="1227" y="1320"/>
                <a:chExt cx="123" cy="112"/>
              </a:xfrm>
            </p:grpSpPr>
            <p:pic>
              <p:nvPicPr>
                <p:cNvPr id="10149" name="Picture 1290"/>
                <p:cNvPicPr>
                  <a:picLocks noChangeAspect="1" noChangeArrowheads="1"/>
                </p:cNvPicPr>
                <p:nvPr/>
              </p:nvPicPr>
              <p:blipFill>
                <a:blip r:embed="rId160" cstate="print"/>
                <a:srcRect/>
                <a:stretch>
                  <a:fillRect/>
                </a:stretch>
              </p:blipFill>
              <p:spPr bwMode="auto">
                <a:xfrm>
                  <a:off x="1227" y="1320"/>
                  <a:ext cx="123" cy="112"/>
                </a:xfrm>
                <a:prstGeom prst="rect">
                  <a:avLst/>
                </a:prstGeom>
                <a:noFill/>
                <a:ln w="9525">
                  <a:noFill/>
                  <a:miter lim="800000"/>
                  <a:headEnd/>
                  <a:tailEnd/>
                </a:ln>
              </p:spPr>
            </p:pic>
            <p:pic>
              <p:nvPicPr>
                <p:cNvPr id="10150" name="Picture 1291"/>
                <p:cNvPicPr>
                  <a:picLocks noChangeAspect="1" noChangeArrowheads="1"/>
                </p:cNvPicPr>
                <p:nvPr/>
              </p:nvPicPr>
              <p:blipFill>
                <a:blip r:embed="rId161" cstate="print"/>
                <a:srcRect/>
                <a:stretch>
                  <a:fillRect/>
                </a:stretch>
              </p:blipFill>
              <p:spPr bwMode="auto">
                <a:xfrm>
                  <a:off x="1227" y="1320"/>
                  <a:ext cx="123" cy="112"/>
                </a:xfrm>
                <a:prstGeom prst="rect">
                  <a:avLst/>
                </a:prstGeom>
                <a:noFill/>
                <a:ln w="9525">
                  <a:noFill/>
                  <a:miter lim="800000"/>
                  <a:headEnd/>
                  <a:tailEnd/>
                </a:ln>
              </p:spPr>
            </p:pic>
          </p:grpSp>
          <p:grpSp>
            <p:nvGrpSpPr>
              <p:cNvPr id="6278" name="Group 1295"/>
              <p:cNvGrpSpPr>
                <a:grpSpLocks/>
              </p:cNvGrpSpPr>
              <p:nvPr/>
            </p:nvGrpSpPr>
            <p:grpSpPr bwMode="auto">
              <a:xfrm>
                <a:off x="1104" y="1231"/>
                <a:ext cx="76" cy="56"/>
                <a:chOff x="1104" y="1231"/>
                <a:chExt cx="76" cy="56"/>
              </a:xfrm>
            </p:grpSpPr>
            <p:pic>
              <p:nvPicPr>
                <p:cNvPr id="10147" name="Picture 1293"/>
                <p:cNvPicPr>
                  <a:picLocks noChangeAspect="1" noChangeArrowheads="1"/>
                </p:cNvPicPr>
                <p:nvPr/>
              </p:nvPicPr>
              <p:blipFill>
                <a:blip r:embed="rId162" cstate="print"/>
                <a:srcRect/>
                <a:stretch>
                  <a:fillRect/>
                </a:stretch>
              </p:blipFill>
              <p:spPr bwMode="auto">
                <a:xfrm>
                  <a:off x="1104" y="1231"/>
                  <a:ext cx="76" cy="56"/>
                </a:xfrm>
                <a:prstGeom prst="rect">
                  <a:avLst/>
                </a:prstGeom>
                <a:noFill/>
                <a:ln w="9525">
                  <a:noFill/>
                  <a:miter lim="800000"/>
                  <a:headEnd/>
                  <a:tailEnd/>
                </a:ln>
              </p:spPr>
            </p:pic>
            <p:pic>
              <p:nvPicPr>
                <p:cNvPr id="10148" name="Picture 1294"/>
                <p:cNvPicPr>
                  <a:picLocks noChangeAspect="1" noChangeArrowheads="1"/>
                </p:cNvPicPr>
                <p:nvPr/>
              </p:nvPicPr>
              <p:blipFill>
                <a:blip r:embed="rId163" cstate="print"/>
                <a:srcRect/>
                <a:stretch>
                  <a:fillRect/>
                </a:stretch>
              </p:blipFill>
              <p:spPr bwMode="auto">
                <a:xfrm>
                  <a:off x="1104" y="1231"/>
                  <a:ext cx="76" cy="56"/>
                </a:xfrm>
                <a:prstGeom prst="rect">
                  <a:avLst/>
                </a:prstGeom>
                <a:noFill/>
                <a:ln w="9525">
                  <a:noFill/>
                  <a:miter lim="800000"/>
                  <a:headEnd/>
                  <a:tailEnd/>
                </a:ln>
              </p:spPr>
            </p:pic>
          </p:grpSp>
          <p:pic>
            <p:nvPicPr>
              <p:cNvPr id="6279" name="Picture 1296"/>
              <p:cNvPicPr>
                <a:picLocks noChangeAspect="1" noChangeArrowheads="1"/>
              </p:cNvPicPr>
              <p:nvPr/>
            </p:nvPicPr>
            <p:blipFill>
              <a:blip r:embed="rId164" cstate="print"/>
              <a:srcRect/>
              <a:stretch>
                <a:fillRect/>
              </a:stretch>
            </p:blipFill>
            <p:spPr bwMode="auto">
              <a:xfrm>
                <a:off x="1349" y="1393"/>
                <a:ext cx="83" cy="72"/>
              </a:xfrm>
              <a:prstGeom prst="rect">
                <a:avLst/>
              </a:prstGeom>
              <a:noFill/>
              <a:ln w="9525">
                <a:noFill/>
                <a:miter lim="800000"/>
                <a:headEnd/>
                <a:tailEnd/>
              </a:ln>
            </p:spPr>
          </p:pic>
          <p:grpSp>
            <p:nvGrpSpPr>
              <p:cNvPr id="6280" name="Group 1299"/>
              <p:cNvGrpSpPr>
                <a:grpSpLocks/>
              </p:cNvGrpSpPr>
              <p:nvPr/>
            </p:nvGrpSpPr>
            <p:grpSpPr bwMode="auto">
              <a:xfrm>
                <a:off x="1035" y="1204"/>
                <a:ext cx="78" cy="67"/>
                <a:chOff x="1035" y="1204"/>
                <a:chExt cx="78" cy="67"/>
              </a:xfrm>
            </p:grpSpPr>
            <p:pic>
              <p:nvPicPr>
                <p:cNvPr id="10145" name="Picture 1297"/>
                <p:cNvPicPr>
                  <a:picLocks noChangeAspect="1" noChangeArrowheads="1"/>
                </p:cNvPicPr>
                <p:nvPr/>
              </p:nvPicPr>
              <p:blipFill>
                <a:blip r:embed="rId165" cstate="print"/>
                <a:srcRect/>
                <a:stretch>
                  <a:fillRect/>
                </a:stretch>
              </p:blipFill>
              <p:spPr bwMode="auto">
                <a:xfrm>
                  <a:off x="1035" y="1204"/>
                  <a:ext cx="78" cy="67"/>
                </a:xfrm>
                <a:prstGeom prst="rect">
                  <a:avLst/>
                </a:prstGeom>
                <a:noFill/>
                <a:ln w="9525">
                  <a:noFill/>
                  <a:miter lim="800000"/>
                  <a:headEnd/>
                  <a:tailEnd/>
                </a:ln>
              </p:spPr>
            </p:pic>
            <p:pic>
              <p:nvPicPr>
                <p:cNvPr id="10146" name="Picture 1298"/>
                <p:cNvPicPr>
                  <a:picLocks noChangeAspect="1" noChangeArrowheads="1"/>
                </p:cNvPicPr>
                <p:nvPr/>
              </p:nvPicPr>
              <p:blipFill>
                <a:blip r:embed="rId166" cstate="print"/>
                <a:srcRect/>
                <a:stretch>
                  <a:fillRect/>
                </a:stretch>
              </p:blipFill>
              <p:spPr bwMode="auto">
                <a:xfrm>
                  <a:off x="1035" y="1204"/>
                  <a:ext cx="78" cy="67"/>
                </a:xfrm>
                <a:prstGeom prst="rect">
                  <a:avLst/>
                </a:prstGeom>
                <a:noFill/>
                <a:ln w="9525">
                  <a:noFill/>
                  <a:miter lim="800000"/>
                  <a:headEnd/>
                  <a:tailEnd/>
                </a:ln>
              </p:spPr>
            </p:pic>
          </p:grpSp>
          <p:grpSp>
            <p:nvGrpSpPr>
              <p:cNvPr id="6281" name="Group 1320"/>
              <p:cNvGrpSpPr>
                <a:grpSpLocks/>
              </p:cNvGrpSpPr>
              <p:nvPr/>
            </p:nvGrpSpPr>
            <p:grpSpPr bwMode="auto">
              <a:xfrm>
                <a:off x="1481" y="2678"/>
                <a:ext cx="244" cy="170"/>
                <a:chOff x="1481" y="2678"/>
                <a:chExt cx="244" cy="170"/>
              </a:xfrm>
            </p:grpSpPr>
            <p:grpSp>
              <p:nvGrpSpPr>
                <p:cNvPr id="10125" name="Group 1305"/>
                <p:cNvGrpSpPr>
                  <a:grpSpLocks/>
                </p:cNvGrpSpPr>
                <p:nvPr/>
              </p:nvGrpSpPr>
              <p:grpSpPr bwMode="auto">
                <a:xfrm>
                  <a:off x="1481" y="2678"/>
                  <a:ext cx="244" cy="170"/>
                  <a:chOff x="1481" y="2678"/>
                  <a:chExt cx="244" cy="170"/>
                </a:xfrm>
              </p:grpSpPr>
              <p:sp>
                <p:nvSpPr>
                  <p:cNvPr id="10140" name="Rectangle 1300"/>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1" name="Freeform 1301"/>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2" name="Rectangle 1302"/>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3" name="Freeform 1303"/>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4" name="Freeform 1304"/>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26" name="Group 1311"/>
                <p:cNvGrpSpPr>
                  <a:grpSpLocks/>
                </p:cNvGrpSpPr>
                <p:nvPr/>
              </p:nvGrpSpPr>
              <p:grpSpPr bwMode="auto">
                <a:xfrm>
                  <a:off x="1481" y="2678"/>
                  <a:ext cx="244" cy="80"/>
                  <a:chOff x="1481" y="2678"/>
                  <a:chExt cx="244" cy="80"/>
                </a:xfrm>
              </p:grpSpPr>
              <p:sp>
                <p:nvSpPr>
                  <p:cNvPr id="10135" name="Rectangle 1306"/>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6" name="Freeform 1307"/>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7" name="Rectangle 1308"/>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8" name="Freeform 1309"/>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9" name="Freeform 1310"/>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27" name="Rectangle 1312"/>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10128" name="Group 1317"/>
                <p:cNvGrpSpPr>
                  <a:grpSpLocks/>
                </p:cNvGrpSpPr>
                <p:nvPr/>
              </p:nvGrpSpPr>
              <p:grpSpPr bwMode="auto">
                <a:xfrm>
                  <a:off x="1488" y="2703"/>
                  <a:ext cx="224" cy="82"/>
                  <a:chOff x="1488" y="2703"/>
                  <a:chExt cx="224" cy="82"/>
                </a:xfrm>
              </p:grpSpPr>
              <p:sp>
                <p:nvSpPr>
                  <p:cNvPr id="10131" name="Rectangle 1313"/>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2" name="Freeform 1314"/>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3" name="Rectangle 1315"/>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4" name="Freeform 1316"/>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29" name="Rectangle 1318"/>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10130" name="Rectangle 1319"/>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82" name="Group 1323"/>
              <p:cNvGrpSpPr>
                <a:grpSpLocks/>
              </p:cNvGrpSpPr>
              <p:nvPr/>
            </p:nvGrpSpPr>
            <p:grpSpPr bwMode="auto">
              <a:xfrm>
                <a:off x="3106" y="2076"/>
                <a:ext cx="130" cy="116"/>
                <a:chOff x="3106" y="2076"/>
                <a:chExt cx="130" cy="116"/>
              </a:xfrm>
            </p:grpSpPr>
            <p:pic>
              <p:nvPicPr>
                <p:cNvPr id="10123" name="Picture 1321"/>
                <p:cNvPicPr>
                  <a:picLocks noChangeAspect="1" noChangeArrowheads="1"/>
                </p:cNvPicPr>
                <p:nvPr/>
              </p:nvPicPr>
              <p:blipFill>
                <a:blip r:embed="rId167" cstate="print"/>
                <a:srcRect/>
                <a:stretch>
                  <a:fillRect/>
                </a:stretch>
              </p:blipFill>
              <p:spPr bwMode="auto">
                <a:xfrm>
                  <a:off x="3106" y="2076"/>
                  <a:ext cx="130" cy="116"/>
                </a:xfrm>
                <a:prstGeom prst="rect">
                  <a:avLst/>
                </a:prstGeom>
                <a:noFill/>
                <a:ln w="9525">
                  <a:noFill/>
                  <a:miter lim="800000"/>
                  <a:headEnd/>
                  <a:tailEnd/>
                </a:ln>
              </p:spPr>
            </p:pic>
            <p:pic>
              <p:nvPicPr>
                <p:cNvPr id="10124" name="Picture 1322"/>
                <p:cNvPicPr>
                  <a:picLocks noChangeAspect="1" noChangeArrowheads="1"/>
                </p:cNvPicPr>
                <p:nvPr/>
              </p:nvPicPr>
              <p:blipFill>
                <a:blip r:embed="rId168" cstate="print"/>
                <a:srcRect/>
                <a:stretch>
                  <a:fillRect/>
                </a:stretch>
              </p:blipFill>
              <p:spPr bwMode="auto">
                <a:xfrm>
                  <a:off x="3106" y="2076"/>
                  <a:ext cx="130" cy="116"/>
                </a:xfrm>
                <a:prstGeom prst="rect">
                  <a:avLst/>
                </a:prstGeom>
                <a:noFill/>
                <a:ln w="9525">
                  <a:noFill/>
                  <a:miter lim="800000"/>
                  <a:headEnd/>
                  <a:tailEnd/>
                </a:ln>
              </p:spPr>
            </p:pic>
          </p:grpSp>
          <p:grpSp>
            <p:nvGrpSpPr>
              <p:cNvPr id="6283" name="Group 1326"/>
              <p:cNvGrpSpPr>
                <a:grpSpLocks/>
              </p:cNvGrpSpPr>
              <p:nvPr/>
            </p:nvGrpSpPr>
            <p:grpSpPr bwMode="auto">
              <a:xfrm>
                <a:off x="4468" y="2489"/>
                <a:ext cx="140" cy="86"/>
                <a:chOff x="4468" y="2489"/>
                <a:chExt cx="140" cy="86"/>
              </a:xfrm>
            </p:grpSpPr>
            <p:pic>
              <p:nvPicPr>
                <p:cNvPr id="10121" name="Picture 1324"/>
                <p:cNvPicPr>
                  <a:picLocks noChangeAspect="1" noChangeArrowheads="1"/>
                </p:cNvPicPr>
                <p:nvPr/>
              </p:nvPicPr>
              <p:blipFill>
                <a:blip r:embed="rId169" cstate="print"/>
                <a:srcRect/>
                <a:stretch>
                  <a:fillRect/>
                </a:stretch>
              </p:blipFill>
              <p:spPr bwMode="auto">
                <a:xfrm>
                  <a:off x="4468" y="2489"/>
                  <a:ext cx="140" cy="86"/>
                </a:xfrm>
                <a:prstGeom prst="rect">
                  <a:avLst/>
                </a:prstGeom>
                <a:noFill/>
                <a:ln w="9525">
                  <a:noFill/>
                  <a:miter lim="800000"/>
                  <a:headEnd/>
                  <a:tailEnd/>
                </a:ln>
              </p:spPr>
            </p:pic>
            <p:pic>
              <p:nvPicPr>
                <p:cNvPr id="10122" name="Picture 1325"/>
                <p:cNvPicPr>
                  <a:picLocks noChangeAspect="1" noChangeArrowheads="1"/>
                </p:cNvPicPr>
                <p:nvPr/>
              </p:nvPicPr>
              <p:blipFill>
                <a:blip r:embed="rId170" cstate="print"/>
                <a:srcRect/>
                <a:stretch>
                  <a:fillRect/>
                </a:stretch>
              </p:blipFill>
              <p:spPr bwMode="auto">
                <a:xfrm>
                  <a:off x="4468" y="2489"/>
                  <a:ext cx="140" cy="86"/>
                </a:xfrm>
                <a:prstGeom prst="rect">
                  <a:avLst/>
                </a:prstGeom>
                <a:noFill/>
                <a:ln w="9525">
                  <a:noFill/>
                  <a:miter lim="800000"/>
                  <a:headEnd/>
                  <a:tailEnd/>
                </a:ln>
              </p:spPr>
            </p:pic>
          </p:grpSp>
          <p:grpSp>
            <p:nvGrpSpPr>
              <p:cNvPr id="6284" name="Group 1338"/>
              <p:cNvGrpSpPr>
                <a:grpSpLocks/>
              </p:cNvGrpSpPr>
              <p:nvPr/>
            </p:nvGrpSpPr>
            <p:grpSpPr bwMode="auto">
              <a:xfrm>
                <a:off x="4657" y="2614"/>
                <a:ext cx="183" cy="147"/>
                <a:chOff x="4657" y="2614"/>
                <a:chExt cx="183" cy="147"/>
              </a:xfrm>
            </p:grpSpPr>
            <p:grpSp>
              <p:nvGrpSpPr>
                <p:cNvPr id="10110" name="Group 1329"/>
                <p:cNvGrpSpPr>
                  <a:grpSpLocks/>
                </p:cNvGrpSpPr>
                <p:nvPr/>
              </p:nvGrpSpPr>
              <p:grpSpPr bwMode="auto">
                <a:xfrm>
                  <a:off x="4657" y="2614"/>
                  <a:ext cx="183" cy="145"/>
                  <a:chOff x="4657" y="2614"/>
                  <a:chExt cx="183" cy="145"/>
                </a:xfrm>
              </p:grpSpPr>
              <p:sp>
                <p:nvSpPr>
                  <p:cNvPr id="10119" name="Freeform 1327"/>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20" name="Freeform 1328"/>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11" name="Group 1332"/>
                <p:cNvGrpSpPr>
                  <a:grpSpLocks/>
                </p:cNvGrpSpPr>
                <p:nvPr/>
              </p:nvGrpSpPr>
              <p:grpSpPr bwMode="auto">
                <a:xfrm>
                  <a:off x="4657" y="2614"/>
                  <a:ext cx="182" cy="62"/>
                  <a:chOff x="4657" y="2614"/>
                  <a:chExt cx="182" cy="62"/>
                </a:xfrm>
              </p:grpSpPr>
              <p:sp>
                <p:nvSpPr>
                  <p:cNvPr id="10117" name="Freeform 1330"/>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8" name="Freeform 1331"/>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12" name="Freeform 1333"/>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3" name="Rectangle 1334"/>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10114" name="Rectangle 1335"/>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10115" name="Rectangle 1336"/>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10116" name="Rectangle 1337"/>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85" name="Group 1341"/>
              <p:cNvGrpSpPr>
                <a:grpSpLocks/>
              </p:cNvGrpSpPr>
              <p:nvPr/>
            </p:nvGrpSpPr>
            <p:grpSpPr bwMode="auto">
              <a:xfrm>
                <a:off x="4467" y="1460"/>
                <a:ext cx="114" cy="70"/>
                <a:chOff x="4467" y="1460"/>
                <a:chExt cx="114" cy="70"/>
              </a:xfrm>
            </p:grpSpPr>
            <p:pic>
              <p:nvPicPr>
                <p:cNvPr id="10108" name="Picture 1339"/>
                <p:cNvPicPr>
                  <a:picLocks noChangeAspect="1" noChangeArrowheads="1"/>
                </p:cNvPicPr>
                <p:nvPr/>
              </p:nvPicPr>
              <p:blipFill>
                <a:blip r:embed="rId171" cstate="print"/>
                <a:srcRect/>
                <a:stretch>
                  <a:fillRect/>
                </a:stretch>
              </p:blipFill>
              <p:spPr bwMode="auto">
                <a:xfrm>
                  <a:off x="4467" y="1460"/>
                  <a:ext cx="114" cy="70"/>
                </a:xfrm>
                <a:prstGeom prst="rect">
                  <a:avLst/>
                </a:prstGeom>
                <a:noFill/>
                <a:ln w="9525">
                  <a:noFill/>
                  <a:miter lim="800000"/>
                  <a:headEnd/>
                  <a:tailEnd/>
                </a:ln>
              </p:spPr>
            </p:pic>
            <p:pic>
              <p:nvPicPr>
                <p:cNvPr id="10109" name="Picture 1340"/>
                <p:cNvPicPr>
                  <a:picLocks noChangeAspect="1" noChangeArrowheads="1"/>
                </p:cNvPicPr>
                <p:nvPr/>
              </p:nvPicPr>
              <p:blipFill>
                <a:blip r:embed="rId172" cstate="print"/>
                <a:srcRect/>
                <a:stretch>
                  <a:fillRect/>
                </a:stretch>
              </p:blipFill>
              <p:spPr bwMode="auto">
                <a:xfrm>
                  <a:off x="4467" y="1460"/>
                  <a:ext cx="114" cy="70"/>
                </a:xfrm>
                <a:prstGeom prst="rect">
                  <a:avLst/>
                </a:prstGeom>
                <a:noFill/>
                <a:ln w="9525">
                  <a:noFill/>
                  <a:miter lim="800000"/>
                  <a:headEnd/>
                  <a:tailEnd/>
                </a:ln>
              </p:spPr>
            </p:pic>
          </p:grpSp>
          <p:grpSp>
            <p:nvGrpSpPr>
              <p:cNvPr id="6286" name="Group 1347"/>
              <p:cNvGrpSpPr>
                <a:grpSpLocks/>
              </p:cNvGrpSpPr>
              <p:nvPr/>
            </p:nvGrpSpPr>
            <p:grpSpPr bwMode="auto">
              <a:xfrm>
                <a:off x="1544" y="2177"/>
                <a:ext cx="373" cy="132"/>
                <a:chOff x="1544" y="2177"/>
                <a:chExt cx="373" cy="132"/>
              </a:xfrm>
            </p:grpSpPr>
            <p:sp>
              <p:nvSpPr>
                <p:cNvPr id="10103" name="Rectangle 1342"/>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04" name="Freeform 1343"/>
                <p:cNvSpPr>
                  <a:spLocks/>
                </p:cNvSpPr>
                <p:nvPr/>
              </p:nvSpPr>
              <p:spPr bwMode="auto">
                <a:xfrm>
                  <a:off x="1559" y="2192"/>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4"/>
                    </a:cxn>
                    <a:cxn ang="0">
                      <a:pos x="100" y="34"/>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4"/>
                      </a:lnTo>
                      <a:lnTo>
                        <a:pt x="100" y="34"/>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5" name="Rectangle 1344"/>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06" name="Freeform 1345"/>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7" name="Freeform 1346"/>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87" name="Group 1353"/>
              <p:cNvGrpSpPr>
                <a:grpSpLocks/>
              </p:cNvGrpSpPr>
              <p:nvPr/>
            </p:nvGrpSpPr>
            <p:grpSpPr bwMode="auto">
              <a:xfrm>
                <a:off x="3272" y="2529"/>
                <a:ext cx="904" cy="498"/>
                <a:chOff x="3272" y="2529"/>
                <a:chExt cx="904" cy="498"/>
              </a:xfrm>
            </p:grpSpPr>
            <p:sp>
              <p:nvSpPr>
                <p:cNvPr id="10098" name="Rectangle 1348"/>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9" name="Freeform 1349"/>
                <p:cNvSpPr>
                  <a:spLocks/>
                </p:cNvSpPr>
                <p:nvPr/>
              </p:nvSpPr>
              <p:spPr bwMode="auto">
                <a:xfrm>
                  <a:off x="3288" y="2543"/>
                  <a:ext cx="887" cy="484"/>
                </a:xfrm>
                <a:custGeom>
                  <a:avLst/>
                  <a:gdLst/>
                  <a:ahLst/>
                  <a:cxnLst>
                    <a:cxn ang="0">
                      <a:pos x="3800" y="1581"/>
                    </a:cxn>
                    <a:cxn ang="0">
                      <a:pos x="3249" y="2200"/>
                    </a:cxn>
                    <a:cxn ang="0">
                      <a:pos x="3249" y="1857"/>
                    </a:cxn>
                    <a:cxn ang="0">
                      <a:pos x="2186" y="1857"/>
                    </a:cxn>
                    <a:cxn ang="0">
                      <a:pos x="0" y="962"/>
                    </a:cxn>
                    <a:cxn ang="0">
                      <a:pos x="0" y="0"/>
                    </a:cxn>
                    <a:cxn ang="0">
                      <a:pos x="973" y="0"/>
                    </a:cxn>
                    <a:cxn ang="0">
                      <a:pos x="973" y="962"/>
                    </a:cxn>
                    <a:cxn ang="0">
                      <a:pos x="2186" y="1306"/>
                    </a:cxn>
                    <a:cxn ang="0">
                      <a:pos x="3249" y="1306"/>
                    </a:cxn>
                    <a:cxn ang="0">
                      <a:pos x="3249" y="962"/>
                    </a:cxn>
                    <a:cxn ang="0">
                      <a:pos x="3800" y="1581"/>
                    </a:cxn>
                  </a:cxnLst>
                  <a:rect l="0" t="0" r="r" b="b"/>
                  <a:pathLst>
                    <a:path w="3800" h="2200">
                      <a:moveTo>
                        <a:pt x="3800" y="1581"/>
                      </a:moveTo>
                      <a:lnTo>
                        <a:pt x="3249" y="2200"/>
                      </a:lnTo>
                      <a:lnTo>
                        <a:pt x="3249" y="1857"/>
                      </a:lnTo>
                      <a:lnTo>
                        <a:pt x="2186" y="1857"/>
                      </a:lnTo>
                      <a:cubicBezTo>
                        <a:pt x="979" y="1857"/>
                        <a:pt x="0" y="1456"/>
                        <a:pt x="0" y="962"/>
                      </a:cubicBezTo>
                      <a:lnTo>
                        <a:pt x="0" y="0"/>
                      </a:lnTo>
                      <a:lnTo>
                        <a:pt x="973" y="0"/>
                      </a:lnTo>
                      <a:lnTo>
                        <a:pt x="973" y="962"/>
                      </a:lnTo>
                      <a:cubicBezTo>
                        <a:pt x="973" y="1152"/>
                        <a:pt x="1516" y="1306"/>
                        <a:pt x="2186" y="1306"/>
                      </a:cubicBezTo>
                      <a:lnTo>
                        <a:pt x="3249" y="1306"/>
                      </a:lnTo>
                      <a:lnTo>
                        <a:pt x="3249" y="962"/>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0" name="Rectangle 1350"/>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01" name="Freeform 1351"/>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2" name="Freeform 1352"/>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88" name="Group 1359"/>
              <p:cNvGrpSpPr>
                <a:grpSpLocks/>
              </p:cNvGrpSpPr>
              <p:nvPr/>
            </p:nvGrpSpPr>
            <p:grpSpPr bwMode="auto">
              <a:xfrm>
                <a:off x="4066" y="2202"/>
                <a:ext cx="334" cy="132"/>
                <a:chOff x="4066" y="2202"/>
                <a:chExt cx="334" cy="132"/>
              </a:xfrm>
            </p:grpSpPr>
            <p:sp>
              <p:nvSpPr>
                <p:cNvPr id="10093" name="Rectangle 1354"/>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4" name="Freeform 1355"/>
                <p:cNvSpPr>
                  <a:spLocks/>
                </p:cNvSpPr>
                <p:nvPr/>
              </p:nvSpPr>
              <p:spPr bwMode="auto">
                <a:xfrm>
                  <a:off x="4082" y="2216"/>
                  <a:ext cx="317" cy="117"/>
                </a:xfrm>
                <a:custGeom>
                  <a:avLst/>
                  <a:gdLst/>
                  <a:ahLst/>
                  <a:cxnLst>
                    <a:cxn ang="0">
                      <a:pos x="0" y="59"/>
                    </a:cxn>
                    <a:cxn ang="0">
                      <a:pos x="89" y="117"/>
                    </a:cxn>
                    <a:cxn ang="0">
                      <a:pos x="89" y="82"/>
                    </a:cxn>
                    <a:cxn ang="0">
                      <a:pos x="228" y="82"/>
                    </a:cxn>
                    <a:cxn ang="0">
                      <a:pos x="228" y="117"/>
                    </a:cxn>
                    <a:cxn ang="0">
                      <a:pos x="317" y="59"/>
                    </a:cxn>
                    <a:cxn ang="0">
                      <a:pos x="228" y="0"/>
                    </a:cxn>
                    <a:cxn ang="0">
                      <a:pos x="228" y="35"/>
                    </a:cxn>
                    <a:cxn ang="0">
                      <a:pos x="89" y="35"/>
                    </a:cxn>
                    <a:cxn ang="0">
                      <a:pos x="89" y="0"/>
                    </a:cxn>
                    <a:cxn ang="0">
                      <a:pos x="0" y="59"/>
                    </a:cxn>
                  </a:cxnLst>
                  <a:rect l="0" t="0" r="r" b="b"/>
                  <a:pathLst>
                    <a:path w="317" h="117">
                      <a:moveTo>
                        <a:pt x="0" y="59"/>
                      </a:moveTo>
                      <a:lnTo>
                        <a:pt x="89" y="117"/>
                      </a:lnTo>
                      <a:lnTo>
                        <a:pt x="89" y="82"/>
                      </a:lnTo>
                      <a:lnTo>
                        <a:pt x="228" y="82"/>
                      </a:lnTo>
                      <a:lnTo>
                        <a:pt x="228" y="117"/>
                      </a:lnTo>
                      <a:lnTo>
                        <a:pt x="317" y="59"/>
                      </a:lnTo>
                      <a:lnTo>
                        <a:pt x="228" y="0"/>
                      </a:lnTo>
                      <a:lnTo>
                        <a:pt x="228" y="35"/>
                      </a:lnTo>
                      <a:lnTo>
                        <a:pt x="89" y="35"/>
                      </a:lnTo>
                      <a:lnTo>
                        <a:pt x="89"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5" name="Rectangle 1356"/>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6" name="Freeform 1357"/>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7" name="Freeform 1358"/>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89" name="Group 1458"/>
              <p:cNvGrpSpPr>
                <a:grpSpLocks/>
              </p:cNvGrpSpPr>
              <p:nvPr/>
            </p:nvGrpSpPr>
            <p:grpSpPr bwMode="auto">
              <a:xfrm>
                <a:off x="609" y="814"/>
                <a:ext cx="4532" cy="265"/>
                <a:chOff x="609" y="814"/>
                <a:chExt cx="4532" cy="265"/>
              </a:xfrm>
            </p:grpSpPr>
            <p:grpSp>
              <p:nvGrpSpPr>
                <p:cNvPr id="9995" name="Group 1379"/>
                <p:cNvGrpSpPr>
                  <a:grpSpLocks/>
                </p:cNvGrpSpPr>
                <p:nvPr/>
              </p:nvGrpSpPr>
              <p:grpSpPr bwMode="auto">
                <a:xfrm>
                  <a:off x="2875" y="814"/>
                  <a:ext cx="2266" cy="265"/>
                  <a:chOff x="2875" y="814"/>
                  <a:chExt cx="2266" cy="265"/>
                </a:xfrm>
              </p:grpSpPr>
              <p:sp>
                <p:nvSpPr>
                  <p:cNvPr id="10074" name="Rectangle 1360"/>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5" name="Rectangle 1361"/>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6" name="Rectangle 1362"/>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7" name="Rectangle 1363"/>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8" name="Rectangle 1364"/>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9" name="Rectangle 1365"/>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0" name="Rectangle 1366"/>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1" name="Rectangle 1367"/>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2" name="Rectangle 1368"/>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3" name="Rectangle 1369"/>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4" name="Rectangle 1370"/>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5" name="Rectangle 1371"/>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6" name="Rectangle 1372"/>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7" name="Rectangle 1373"/>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8" name="Rectangle 1374"/>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9" name="Rectangle 1375"/>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0" name="Rectangle 1376"/>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1" name="Rectangle 1377"/>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2" name="Rectangle 1378"/>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96" name="Group 1395"/>
                <p:cNvGrpSpPr>
                  <a:grpSpLocks/>
                </p:cNvGrpSpPr>
                <p:nvPr/>
              </p:nvGrpSpPr>
              <p:grpSpPr bwMode="auto">
                <a:xfrm>
                  <a:off x="3199" y="814"/>
                  <a:ext cx="1268" cy="265"/>
                  <a:chOff x="3199" y="814"/>
                  <a:chExt cx="1268" cy="265"/>
                </a:xfrm>
              </p:grpSpPr>
              <p:sp>
                <p:nvSpPr>
                  <p:cNvPr id="10059" name="Rectangle 1380"/>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0" name="Rectangle 1381"/>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1" name="Rectangle 1382"/>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2" name="Rectangle 1383"/>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3" name="Rectangle 1384"/>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4" name="Rectangle 1385"/>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5" name="Rectangle 1386"/>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6" name="Rectangle 1387"/>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7" name="Rectangle 1388"/>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8" name="Rectangle 1389"/>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9" name="Rectangle 1390"/>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0" name="Rectangle 1391"/>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1" name="Rectangle 1392"/>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2" name="Rectangle 1393"/>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3" name="Rectangle 1394"/>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97" name="Group 1415"/>
                <p:cNvGrpSpPr>
                  <a:grpSpLocks/>
                </p:cNvGrpSpPr>
                <p:nvPr/>
              </p:nvGrpSpPr>
              <p:grpSpPr bwMode="auto">
                <a:xfrm>
                  <a:off x="609" y="814"/>
                  <a:ext cx="2267" cy="265"/>
                  <a:chOff x="609" y="814"/>
                  <a:chExt cx="2267" cy="265"/>
                </a:xfrm>
              </p:grpSpPr>
              <p:sp>
                <p:nvSpPr>
                  <p:cNvPr id="10040" name="Rectangle 1396"/>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1" name="Rectangle 1397"/>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2" name="Rectangle 1398"/>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3" name="Rectangle 1399"/>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4" name="Rectangle 1400"/>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5" name="Rectangle 1401"/>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6" name="Rectangle 1402"/>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7" name="Rectangle 1403"/>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8" name="Rectangle 1404"/>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9" name="Rectangle 1405"/>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0" name="Rectangle 1406"/>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1" name="Rectangle 1407"/>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2" name="Rectangle 1408"/>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3" name="Rectangle 1409"/>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4" name="Rectangle 1410"/>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5" name="Rectangle 1411"/>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6" name="Rectangle 1412"/>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7" name="Rectangle 1413"/>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8" name="Rectangle 1414"/>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98" name="Group 1434"/>
                <p:cNvGrpSpPr>
                  <a:grpSpLocks/>
                </p:cNvGrpSpPr>
                <p:nvPr/>
              </p:nvGrpSpPr>
              <p:grpSpPr bwMode="auto">
                <a:xfrm>
                  <a:off x="1637" y="814"/>
                  <a:ext cx="1120" cy="265"/>
                  <a:chOff x="1637" y="814"/>
                  <a:chExt cx="1120" cy="265"/>
                </a:xfrm>
              </p:grpSpPr>
              <p:sp>
                <p:nvSpPr>
                  <p:cNvPr id="10022" name="Rectangle 1416"/>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3" name="Rectangle 1417"/>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4" name="Rectangle 1418"/>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5" name="Rectangle 1419"/>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6" name="Rectangle 1420"/>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7" name="Rectangle 1421"/>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8" name="Rectangle 1422"/>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9" name="Rectangle 1423"/>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0" name="Rectangle 1424"/>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1" name="Rectangle 1425"/>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2" name="Rectangle 1426"/>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3" name="Rectangle 1427"/>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4" name="Rectangle 1428"/>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5" name="Rectangle 1429"/>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6" name="Rectangle 1430"/>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7" name="Rectangle 1431"/>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8" name="Rectangle 1432"/>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9" name="Rectangle 1433"/>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999" name="Rectangle 1435"/>
                <p:cNvSpPr>
                  <a:spLocks noChangeArrowheads="1"/>
                </p:cNvSpPr>
                <p:nvPr/>
              </p:nvSpPr>
              <p:spPr bwMode="auto">
                <a:xfrm>
                  <a:off x="4535" y="907"/>
                  <a:ext cx="29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USER</a:t>
                  </a:r>
                  <a:endParaRPr kumimoji="0" lang="en-US" sz="1800" i="0" u="none" strike="noStrike" cap="none" normalizeH="0" baseline="0" smtClean="0">
                    <a:ln>
                      <a:noFill/>
                    </a:ln>
                    <a:solidFill>
                      <a:schemeClr val="tx1"/>
                    </a:solidFill>
                    <a:effectLst/>
                    <a:latin typeface="Arial" pitchFamily="34" charset="0"/>
                  </a:endParaRPr>
                </a:p>
              </p:txBody>
            </p:sp>
            <p:sp>
              <p:nvSpPr>
                <p:cNvPr id="10000" name="Rectangle 1436"/>
                <p:cNvSpPr>
                  <a:spLocks noChangeArrowheads="1"/>
                </p:cNvSpPr>
                <p:nvPr/>
              </p:nvSpPr>
              <p:spPr bwMode="auto">
                <a:xfrm>
                  <a:off x="1097" y="907"/>
                  <a:ext cx="3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CLIENT</a:t>
                  </a:r>
                  <a:endParaRPr kumimoji="0" lang="en-US" sz="1800" i="0" u="none" strike="noStrike" cap="none" normalizeH="0" baseline="0" smtClean="0">
                    <a:ln>
                      <a:noFill/>
                    </a:ln>
                    <a:solidFill>
                      <a:schemeClr val="tx1"/>
                    </a:solidFill>
                    <a:effectLst/>
                    <a:latin typeface="Arial" pitchFamily="34" charset="0"/>
                  </a:endParaRPr>
                </a:p>
              </p:txBody>
            </p:sp>
            <p:grpSp>
              <p:nvGrpSpPr>
                <p:cNvPr id="10001" name="Group 1455"/>
                <p:cNvGrpSpPr>
                  <a:grpSpLocks/>
                </p:cNvGrpSpPr>
                <p:nvPr/>
              </p:nvGrpSpPr>
              <p:grpSpPr bwMode="auto">
                <a:xfrm>
                  <a:off x="2513" y="814"/>
                  <a:ext cx="1134" cy="265"/>
                  <a:chOff x="2513" y="814"/>
                  <a:chExt cx="1134" cy="265"/>
                </a:xfrm>
              </p:grpSpPr>
              <p:sp>
                <p:nvSpPr>
                  <p:cNvPr id="10004" name="Rectangle 1437"/>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5" name="Rectangle 1438"/>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6" name="Rectangle 1439"/>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7" name="Rectangle 1440"/>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8" name="Rectangle 1441"/>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9" name="Rectangle 1442"/>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0" name="Rectangle 1443"/>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1" name="Rectangle 1444"/>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2" name="Rectangle 1445"/>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3" name="Rectangle 1446"/>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4" name="Rectangle 1447"/>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5" name="Rectangle 1448"/>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6" name="Rectangle 1449"/>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7" name="Rectangle 1450"/>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8" name="Rectangle 1451"/>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9" name="Rectangle 1452"/>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0" name="Rectangle 1453"/>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1" name="Rectangle 1454"/>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002" name="Rectangle 1456"/>
                <p:cNvSpPr>
                  <a:spLocks noChangeArrowheads="1"/>
                </p:cNvSpPr>
                <p:nvPr/>
              </p:nvSpPr>
              <p:spPr bwMode="auto">
                <a:xfrm>
                  <a:off x="3594" y="907"/>
                  <a:ext cx="6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PROFEESIONAL</a:t>
                  </a:r>
                  <a:endParaRPr kumimoji="0" lang="en-US" sz="1800" i="0" u="none" strike="noStrike" cap="none" normalizeH="0" baseline="0" smtClean="0">
                    <a:ln>
                      <a:noFill/>
                    </a:ln>
                    <a:solidFill>
                      <a:schemeClr val="tx1"/>
                    </a:solidFill>
                    <a:effectLst/>
                    <a:latin typeface="Arial" pitchFamily="34" charset="0"/>
                  </a:endParaRPr>
                </a:p>
              </p:txBody>
            </p:sp>
            <p:sp>
              <p:nvSpPr>
                <p:cNvPr id="10003" name="Rectangle 1457"/>
                <p:cNvSpPr>
                  <a:spLocks noChangeArrowheads="1"/>
                </p:cNvSpPr>
                <p:nvPr/>
              </p:nvSpPr>
              <p:spPr bwMode="auto">
                <a:xfrm>
                  <a:off x="2290" y="921"/>
                  <a:ext cx="5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IT  PROFESSIONAL</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90" name="Group 1478"/>
              <p:cNvGrpSpPr>
                <a:grpSpLocks/>
              </p:cNvGrpSpPr>
              <p:nvPr/>
            </p:nvGrpSpPr>
            <p:grpSpPr bwMode="auto">
              <a:xfrm>
                <a:off x="282" y="1254"/>
                <a:ext cx="281" cy="2132"/>
                <a:chOff x="282" y="1254"/>
                <a:chExt cx="281" cy="2132"/>
              </a:xfrm>
            </p:grpSpPr>
            <p:sp>
              <p:nvSpPr>
                <p:cNvPr id="9976" name="Rectangle 1459"/>
                <p:cNvSpPr>
                  <a:spLocks noChangeArrowheads="1"/>
                </p:cNvSpPr>
                <p:nvPr/>
              </p:nvSpPr>
              <p:spPr bwMode="auto">
                <a:xfrm>
                  <a:off x="282"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7" name="Rectangle 1460"/>
                <p:cNvSpPr>
                  <a:spLocks noChangeArrowheads="1"/>
                </p:cNvSpPr>
                <p:nvPr/>
              </p:nvSpPr>
              <p:spPr bwMode="auto">
                <a:xfrm>
                  <a:off x="282"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8" name="Rectangle 1461"/>
                <p:cNvSpPr>
                  <a:spLocks noChangeArrowheads="1"/>
                </p:cNvSpPr>
                <p:nvPr/>
              </p:nvSpPr>
              <p:spPr bwMode="auto">
                <a:xfrm>
                  <a:off x="282"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9" name="Rectangle 1462"/>
                <p:cNvSpPr>
                  <a:spLocks noChangeArrowheads="1"/>
                </p:cNvSpPr>
                <p:nvPr/>
              </p:nvSpPr>
              <p:spPr bwMode="auto">
                <a:xfrm>
                  <a:off x="282"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0" name="Rectangle 1463"/>
                <p:cNvSpPr>
                  <a:spLocks noChangeArrowheads="1"/>
                </p:cNvSpPr>
                <p:nvPr/>
              </p:nvSpPr>
              <p:spPr bwMode="auto">
                <a:xfrm>
                  <a:off x="282"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1" name="Rectangle 1464"/>
                <p:cNvSpPr>
                  <a:spLocks noChangeArrowheads="1"/>
                </p:cNvSpPr>
                <p:nvPr/>
              </p:nvSpPr>
              <p:spPr bwMode="auto">
                <a:xfrm>
                  <a:off x="282"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2" name="Rectangle 1465"/>
                <p:cNvSpPr>
                  <a:spLocks noChangeArrowheads="1"/>
                </p:cNvSpPr>
                <p:nvPr/>
              </p:nvSpPr>
              <p:spPr bwMode="auto">
                <a:xfrm>
                  <a:off x="282"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3" name="Rectangle 1466"/>
                <p:cNvSpPr>
                  <a:spLocks noChangeArrowheads="1"/>
                </p:cNvSpPr>
                <p:nvPr/>
              </p:nvSpPr>
              <p:spPr bwMode="auto">
                <a:xfrm>
                  <a:off x="282"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4" name="Rectangle 1467"/>
                <p:cNvSpPr>
                  <a:spLocks noChangeArrowheads="1"/>
                </p:cNvSpPr>
                <p:nvPr/>
              </p:nvSpPr>
              <p:spPr bwMode="auto">
                <a:xfrm>
                  <a:off x="282"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5" name="Rectangle 1468"/>
                <p:cNvSpPr>
                  <a:spLocks noChangeArrowheads="1"/>
                </p:cNvSpPr>
                <p:nvPr/>
              </p:nvSpPr>
              <p:spPr bwMode="auto">
                <a:xfrm>
                  <a:off x="282"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6" name="Rectangle 1469"/>
                <p:cNvSpPr>
                  <a:spLocks noChangeArrowheads="1"/>
                </p:cNvSpPr>
                <p:nvPr/>
              </p:nvSpPr>
              <p:spPr bwMode="auto">
                <a:xfrm>
                  <a:off x="282"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7" name="Rectangle 1470"/>
                <p:cNvSpPr>
                  <a:spLocks noChangeArrowheads="1"/>
                </p:cNvSpPr>
                <p:nvPr/>
              </p:nvSpPr>
              <p:spPr bwMode="auto">
                <a:xfrm>
                  <a:off x="282"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8" name="Rectangle 1471"/>
                <p:cNvSpPr>
                  <a:spLocks noChangeArrowheads="1"/>
                </p:cNvSpPr>
                <p:nvPr/>
              </p:nvSpPr>
              <p:spPr bwMode="auto">
                <a:xfrm>
                  <a:off x="282"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9" name="Rectangle 1472"/>
                <p:cNvSpPr>
                  <a:spLocks noChangeArrowheads="1"/>
                </p:cNvSpPr>
                <p:nvPr/>
              </p:nvSpPr>
              <p:spPr bwMode="auto">
                <a:xfrm>
                  <a:off x="282"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0" name="Rectangle 1473"/>
                <p:cNvSpPr>
                  <a:spLocks noChangeArrowheads="1"/>
                </p:cNvSpPr>
                <p:nvPr/>
              </p:nvSpPr>
              <p:spPr bwMode="auto">
                <a:xfrm>
                  <a:off x="282"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1" name="Rectangle 1474"/>
                <p:cNvSpPr>
                  <a:spLocks noChangeArrowheads="1"/>
                </p:cNvSpPr>
                <p:nvPr/>
              </p:nvSpPr>
              <p:spPr bwMode="auto">
                <a:xfrm>
                  <a:off x="282"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2" name="Rectangle 1475"/>
                <p:cNvSpPr>
                  <a:spLocks noChangeArrowheads="1"/>
                </p:cNvSpPr>
                <p:nvPr/>
              </p:nvSpPr>
              <p:spPr bwMode="auto">
                <a:xfrm>
                  <a:off x="282"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3" name="Rectangle 1476"/>
                <p:cNvSpPr>
                  <a:spLocks noChangeArrowheads="1"/>
                </p:cNvSpPr>
                <p:nvPr/>
              </p:nvSpPr>
              <p:spPr bwMode="auto">
                <a:xfrm>
                  <a:off x="282"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4" name="Rectangle 1477"/>
                <p:cNvSpPr>
                  <a:spLocks noChangeArrowheads="1"/>
                </p:cNvSpPr>
                <p:nvPr/>
              </p:nvSpPr>
              <p:spPr bwMode="auto">
                <a:xfrm>
                  <a:off x="282"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91" name="Group 1498"/>
              <p:cNvGrpSpPr>
                <a:grpSpLocks/>
              </p:cNvGrpSpPr>
              <p:nvPr/>
            </p:nvGrpSpPr>
            <p:grpSpPr bwMode="auto">
              <a:xfrm>
                <a:off x="5187" y="1254"/>
                <a:ext cx="281" cy="2132"/>
                <a:chOff x="5187" y="1254"/>
                <a:chExt cx="281" cy="2132"/>
              </a:xfrm>
            </p:grpSpPr>
            <p:sp>
              <p:nvSpPr>
                <p:cNvPr id="9957" name="Rectangle 1479"/>
                <p:cNvSpPr>
                  <a:spLocks noChangeArrowheads="1"/>
                </p:cNvSpPr>
                <p:nvPr/>
              </p:nvSpPr>
              <p:spPr bwMode="auto">
                <a:xfrm>
                  <a:off x="5187"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8" name="Rectangle 1480"/>
                <p:cNvSpPr>
                  <a:spLocks noChangeArrowheads="1"/>
                </p:cNvSpPr>
                <p:nvPr/>
              </p:nvSpPr>
              <p:spPr bwMode="auto">
                <a:xfrm>
                  <a:off x="5187"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9" name="Rectangle 1481"/>
                <p:cNvSpPr>
                  <a:spLocks noChangeArrowheads="1"/>
                </p:cNvSpPr>
                <p:nvPr/>
              </p:nvSpPr>
              <p:spPr bwMode="auto">
                <a:xfrm>
                  <a:off x="5187"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0" name="Rectangle 1482"/>
                <p:cNvSpPr>
                  <a:spLocks noChangeArrowheads="1"/>
                </p:cNvSpPr>
                <p:nvPr/>
              </p:nvSpPr>
              <p:spPr bwMode="auto">
                <a:xfrm>
                  <a:off x="5187"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1" name="Rectangle 1483"/>
                <p:cNvSpPr>
                  <a:spLocks noChangeArrowheads="1"/>
                </p:cNvSpPr>
                <p:nvPr/>
              </p:nvSpPr>
              <p:spPr bwMode="auto">
                <a:xfrm>
                  <a:off x="5187"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2" name="Rectangle 1484"/>
                <p:cNvSpPr>
                  <a:spLocks noChangeArrowheads="1"/>
                </p:cNvSpPr>
                <p:nvPr/>
              </p:nvSpPr>
              <p:spPr bwMode="auto">
                <a:xfrm>
                  <a:off x="5187"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3" name="Rectangle 1485"/>
                <p:cNvSpPr>
                  <a:spLocks noChangeArrowheads="1"/>
                </p:cNvSpPr>
                <p:nvPr/>
              </p:nvSpPr>
              <p:spPr bwMode="auto">
                <a:xfrm>
                  <a:off x="5187"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4" name="Rectangle 1486"/>
                <p:cNvSpPr>
                  <a:spLocks noChangeArrowheads="1"/>
                </p:cNvSpPr>
                <p:nvPr/>
              </p:nvSpPr>
              <p:spPr bwMode="auto">
                <a:xfrm>
                  <a:off x="5187"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5" name="Rectangle 1487"/>
                <p:cNvSpPr>
                  <a:spLocks noChangeArrowheads="1"/>
                </p:cNvSpPr>
                <p:nvPr/>
              </p:nvSpPr>
              <p:spPr bwMode="auto">
                <a:xfrm>
                  <a:off x="5187"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6" name="Rectangle 1488"/>
                <p:cNvSpPr>
                  <a:spLocks noChangeArrowheads="1"/>
                </p:cNvSpPr>
                <p:nvPr/>
              </p:nvSpPr>
              <p:spPr bwMode="auto">
                <a:xfrm>
                  <a:off x="5187"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7" name="Rectangle 1489"/>
                <p:cNvSpPr>
                  <a:spLocks noChangeArrowheads="1"/>
                </p:cNvSpPr>
                <p:nvPr/>
              </p:nvSpPr>
              <p:spPr bwMode="auto">
                <a:xfrm>
                  <a:off x="5187"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8" name="Rectangle 1490"/>
                <p:cNvSpPr>
                  <a:spLocks noChangeArrowheads="1"/>
                </p:cNvSpPr>
                <p:nvPr/>
              </p:nvSpPr>
              <p:spPr bwMode="auto">
                <a:xfrm>
                  <a:off x="5187"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9" name="Rectangle 1491"/>
                <p:cNvSpPr>
                  <a:spLocks noChangeArrowheads="1"/>
                </p:cNvSpPr>
                <p:nvPr/>
              </p:nvSpPr>
              <p:spPr bwMode="auto">
                <a:xfrm>
                  <a:off x="5187"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0" name="Rectangle 1492"/>
                <p:cNvSpPr>
                  <a:spLocks noChangeArrowheads="1"/>
                </p:cNvSpPr>
                <p:nvPr/>
              </p:nvSpPr>
              <p:spPr bwMode="auto">
                <a:xfrm>
                  <a:off x="5187"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1" name="Rectangle 1493"/>
                <p:cNvSpPr>
                  <a:spLocks noChangeArrowheads="1"/>
                </p:cNvSpPr>
                <p:nvPr/>
              </p:nvSpPr>
              <p:spPr bwMode="auto">
                <a:xfrm>
                  <a:off x="5187"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2" name="Rectangle 1494"/>
                <p:cNvSpPr>
                  <a:spLocks noChangeArrowheads="1"/>
                </p:cNvSpPr>
                <p:nvPr/>
              </p:nvSpPr>
              <p:spPr bwMode="auto">
                <a:xfrm>
                  <a:off x="5187"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3" name="Rectangle 1495"/>
                <p:cNvSpPr>
                  <a:spLocks noChangeArrowheads="1"/>
                </p:cNvSpPr>
                <p:nvPr/>
              </p:nvSpPr>
              <p:spPr bwMode="auto">
                <a:xfrm>
                  <a:off x="5187"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4" name="Rectangle 1496"/>
                <p:cNvSpPr>
                  <a:spLocks noChangeArrowheads="1"/>
                </p:cNvSpPr>
                <p:nvPr/>
              </p:nvSpPr>
              <p:spPr bwMode="auto">
                <a:xfrm>
                  <a:off x="5187"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5" name="Rectangle 1497"/>
                <p:cNvSpPr>
                  <a:spLocks noChangeArrowheads="1"/>
                </p:cNvSpPr>
                <p:nvPr/>
              </p:nvSpPr>
              <p:spPr bwMode="auto">
                <a:xfrm>
                  <a:off x="5187"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292" name="Rectangle 1499"/>
              <p:cNvSpPr>
                <a:spLocks noChangeArrowheads="1"/>
              </p:cNvSpPr>
              <p:nvPr/>
            </p:nvSpPr>
            <p:spPr bwMode="auto">
              <a:xfrm rot="5400000">
                <a:off x="5138" y="2418"/>
                <a:ext cx="5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0000"/>
                    </a:solidFill>
                    <a:effectLst/>
                    <a:latin typeface="Trebuchet MS" pitchFamily="34" charset="0"/>
                  </a:rPr>
                  <a:t>GIS   USER   LEVEL</a:t>
                </a:r>
                <a:endParaRPr kumimoji="0" lang="en-US" sz="1800" i="0" u="none" strike="noStrike" cap="none" normalizeH="0" baseline="0" smtClean="0">
                  <a:ln>
                    <a:noFill/>
                  </a:ln>
                  <a:solidFill>
                    <a:schemeClr val="tx1"/>
                  </a:solidFill>
                  <a:effectLst/>
                  <a:latin typeface="Arial" pitchFamily="34" charset="0"/>
                </a:endParaRPr>
              </a:p>
            </p:txBody>
          </p:sp>
          <p:sp>
            <p:nvSpPr>
              <p:cNvPr id="6293" name="Rectangle 1501"/>
              <p:cNvSpPr>
                <a:spLocks noChangeArrowheads="1"/>
              </p:cNvSpPr>
              <p:nvPr/>
            </p:nvSpPr>
            <p:spPr bwMode="auto">
              <a:xfrm rot="5400000">
                <a:off x="5235" y="3041"/>
                <a:ext cx="5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94" name="Rectangle 1502"/>
              <p:cNvSpPr>
                <a:spLocks noChangeArrowheads="1"/>
              </p:cNvSpPr>
              <p:nvPr/>
            </p:nvSpPr>
            <p:spPr bwMode="auto">
              <a:xfrm rot="5400000">
                <a:off x="5161" y="3168"/>
                <a:ext cx="197"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smtClean="0">
                    <a:ln>
                      <a:noFill/>
                    </a:ln>
                    <a:solidFill>
                      <a:srgbClr val="000000"/>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6295" name="Rectangle 1503"/>
              <p:cNvSpPr>
                <a:spLocks noChangeArrowheads="1"/>
              </p:cNvSpPr>
              <p:nvPr/>
            </p:nvSpPr>
            <p:spPr bwMode="auto">
              <a:xfrm rot="16200000">
                <a:off x="177" y="2188"/>
                <a:ext cx="392"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GIS   USER   LEVEL</a:t>
                </a:r>
                <a:endParaRPr kumimoji="0" lang="en-US" sz="1800" i="0" u="none" strike="noStrike" cap="none" normalizeH="0" baseline="0" smtClean="0">
                  <a:ln>
                    <a:noFill/>
                  </a:ln>
                  <a:solidFill>
                    <a:schemeClr val="tx1"/>
                  </a:solidFill>
                  <a:effectLst/>
                  <a:latin typeface="Arial" pitchFamily="34" charset="0"/>
                </a:endParaRPr>
              </a:p>
            </p:txBody>
          </p:sp>
          <p:sp>
            <p:nvSpPr>
              <p:cNvPr id="6298" name="Rectangle 1507"/>
              <p:cNvSpPr>
                <a:spLocks noChangeArrowheads="1"/>
              </p:cNvSpPr>
              <p:nvPr/>
            </p:nvSpPr>
            <p:spPr bwMode="auto">
              <a:xfrm>
                <a:off x="402" y="3657"/>
                <a:ext cx="0"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endParaRPr>
              </a:p>
            </p:txBody>
          </p:sp>
          <p:sp>
            <p:nvSpPr>
              <p:cNvPr id="6299" name="Rectangle 1508"/>
              <p:cNvSpPr>
                <a:spLocks noChangeArrowheads="1"/>
              </p:cNvSpPr>
              <p:nvPr/>
            </p:nvSpPr>
            <p:spPr bwMode="auto">
              <a:xfrm>
                <a:off x="87" y="3657"/>
                <a:ext cx="4568"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0</a:t>
                </a:r>
                <a:r>
                  <a:rPr kumimoji="0" lang="en-US" sz="900" i="0" u="none" strike="noStrike" cap="none" normalizeH="0" baseline="0" dirty="0" smtClean="0">
                    <a:ln>
                      <a:noFill/>
                    </a:ln>
                    <a:solidFill>
                      <a:srgbClr val="000000"/>
                    </a:solidFill>
                    <a:effectLst/>
                    <a:latin typeface="Arial" pitchFamily="34" charset="0"/>
                  </a:rPr>
                  <a:t> - PUBLIC OFFICIAL, PROFESSIONAL, OR GENERAL PUBLIC REQUIRING</a:t>
                </a:r>
                <a:r>
                  <a:rPr kumimoji="0" lang="en-US" sz="900" i="0" u="none" strike="noStrike" cap="none" normalizeH="0" dirty="0" smtClean="0">
                    <a:ln>
                      <a:noFill/>
                    </a:ln>
                    <a:solidFill>
                      <a:srgbClr val="000000"/>
                    </a:solidFill>
                    <a:effectLst/>
                    <a:latin typeface="Arial" pitchFamily="34" charset="0"/>
                  </a:rPr>
                  <a:t> INFORMATION; WITHOUT GIS SKILLS OR ACCESS TO</a:t>
                </a:r>
                <a:r>
                  <a:rPr kumimoji="0" lang="en-US" sz="900" i="0" u="none" strike="noStrike" cap="none" normalizeH="0" baseline="0" dirty="0" smtClean="0">
                    <a:ln>
                      <a:noFill/>
                    </a:ln>
                    <a:solidFill>
                      <a:srgbClr val="000000"/>
                    </a:solidFill>
                    <a:effectLst/>
                    <a:latin typeface="Arial" pitchFamily="34" charset="0"/>
                  </a:rPr>
                  <a:t> GIS </a:t>
                </a:r>
                <a:endParaRPr kumimoji="0" lang="en-US" sz="1800" i="0" u="none" strike="noStrike" cap="none" normalizeH="0" baseline="0" dirty="0" smtClean="0">
                  <a:ln>
                    <a:noFill/>
                  </a:ln>
                  <a:solidFill>
                    <a:schemeClr val="tx1"/>
                  </a:solidFill>
                  <a:effectLst/>
                  <a:latin typeface="Arial" pitchFamily="34" charset="0"/>
                </a:endParaRPr>
              </a:p>
            </p:txBody>
          </p:sp>
          <p:sp>
            <p:nvSpPr>
              <p:cNvPr id="6303" name="Rectangle 1512"/>
              <p:cNvSpPr>
                <a:spLocks noChangeArrowheads="1"/>
              </p:cNvSpPr>
              <p:nvPr/>
            </p:nvSpPr>
            <p:spPr bwMode="auto">
              <a:xfrm>
                <a:off x="91" y="3745"/>
                <a:ext cx="550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1</a:t>
                </a:r>
                <a:r>
                  <a:rPr kumimoji="0" lang="en-US" sz="900" i="0" u="none" strike="noStrike" cap="none" normalizeH="0" baseline="0" dirty="0" smtClean="0">
                    <a:ln>
                      <a:noFill/>
                    </a:ln>
                    <a:solidFill>
                      <a:srgbClr val="000000"/>
                    </a:solidFill>
                    <a:effectLst/>
                    <a:latin typeface="Arial" pitchFamily="34" charset="0"/>
                  </a:rPr>
                  <a:t> - PROFESSIONAL OCCASIONALLY REQUIRING INFORMATION FROM GIS; BEST SERVED BY WEB SERVICES / APPLICATIONS / THIN</a:t>
                </a:r>
                <a:r>
                  <a:rPr lang="en-US" sz="900" dirty="0" smtClean="0">
                    <a:solidFill>
                      <a:srgbClr val="000000"/>
                    </a:solidFill>
                    <a:latin typeface="Arial" pitchFamily="34" charset="0"/>
                  </a:rPr>
                  <a:t>-</a:t>
                </a:r>
                <a:r>
                  <a:rPr kumimoji="0" lang="en-US" sz="900" i="0" u="none" strike="noStrike" cap="none" normalizeH="0" dirty="0" smtClean="0">
                    <a:ln>
                      <a:noFill/>
                    </a:ln>
                    <a:solidFill>
                      <a:srgbClr val="000000"/>
                    </a:solidFill>
                    <a:effectLst/>
                    <a:latin typeface="Arial" pitchFamily="34" charset="0"/>
                  </a:rPr>
                  <a:t>CLIENT / ArcGIS Explorer</a:t>
                </a:r>
                <a:endParaRPr kumimoji="0" lang="en-US" sz="1800" i="0" u="none" strike="noStrike" cap="none" normalizeH="0" baseline="0" dirty="0" smtClean="0">
                  <a:ln>
                    <a:noFill/>
                  </a:ln>
                  <a:solidFill>
                    <a:schemeClr val="tx1"/>
                  </a:solidFill>
                  <a:effectLst/>
                  <a:latin typeface="Arial" pitchFamily="34" charset="0"/>
                </a:endParaRPr>
              </a:p>
            </p:txBody>
          </p:sp>
          <p:sp>
            <p:nvSpPr>
              <p:cNvPr id="6315" name="Rectangle 1524"/>
              <p:cNvSpPr>
                <a:spLocks noChangeArrowheads="1"/>
              </p:cNvSpPr>
              <p:nvPr/>
            </p:nvSpPr>
            <p:spPr bwMode="auto">
              <a:xfrm>
                <a:off x="96" y="4009"/>
                <a:ext cx="5348"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IT-GIS </a:t>
                </a:r>
                <a:r>
                  <a:rPr kumimoji="0" lang="en-US" sz="900" i="0" u="none" strike="noStrike" cap="none" normalizeH="0" baseline="0" dirty="0" smtClean="0">
                    <a:ln>
                      <a:noFill/>
                    </a:ln>
                    <a:solidFill>
                      <a:srgbClr val="000000"/>
                    </a:solidFill>
                    <a:effectLst/>
                    <a:latin typeface="Arial" pitchFamily="34" charset="0"/>
                  </a:rPr>
                  <a:t>- GIS PROGRAMMING / ADMINISTRATION / TECH. SUPPORT / TRAINING; MAINTAINS GIS APPLICATIONS AND DATA MANAGEMENT ENVIRONMENT</a:t>
                </a:r>
                <a:endParaRPr kumimoji="0" lang="en-US" sz="1800" i="0" u="none" strike="noStrike" cap="none" normalizeH="0" baseline="0" dirty="0" smtClean="0">
                  <a:ln>
                    <a:noFill/>
                  </a:ln>
                  <a:solidFill>
                    <a:schemeClr val="tx1"/>
                  </a:solidFill>
                  <a:effectLst/>
                  <a:latin typeface="Arial" pitchFamily="34" charset="0"/>
                </a:endParaRPr>
              </a:p>
            </p:txBody>
          </p:sp>
          <p:sp>
            <p:nvSpPr>
              <p:cNvPr id="6317" name="Rectangle 1528"/>
              <p:cNvSpPr>
                <a:spLocks noChangeArrowheads="1"/>
              </p:cNvSpPr>
              <p:nvPr/>
            </p:nvSpPr>
            <p:spPr bwMode="auto">
              <a:xfrm>
                <a:off x="2081" y="3340"/>
                <a:ext cx="2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318" name="Rectangle 1529"/>
              <p:cNvSpPr>
                <a:spLocks noChangeArrowheads="1"/>
              </p:cNvSpPr>
              <p:nvPr/>
            </p:nvSpPr>
            <p:spPr bwMode="auto">
              <a:xfrm>
                <a:off x="2109" y="3340"/>
                <a:ext cx="13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DMZ</a:t>
                </a:r>
                <a:endParaRPr kumimoji="0" lang="en-US" sz="1800" i="0" u="none" strike="noStrike" cap="none" normalizeH="0" baseline="0" smtClean="0">
                  <a:ln>
                    <a:noFill/>
                  </a:ln>
                  <a:solidFill>
                    <a:schemeClr val="tx1"/>
                  </a:solidFill>
                  <a:effectLst/>
                  <a:latin typeface="Arial" pitchFamily="34" charset="0"/>
                </a:endParaRPr>
              </a:p>
            </p:txBody>
          </p:sp>
          <p:sp>
            <p:nvSpPr>
              <p:cNvPr id="6319" name="Rectangle 1530"/>
              <p:cNvSpPr>
                <a:spLocks noChangeArrowheads="1"/>
              </p:cNvSpPr>
              <p:nvPr/>
            </p:nvSpPr>
            <p:spPr bwMode="auto">
              <a:xfrm>
                <a:off x="2261" y="3340"/>
                <a:ext cx="2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grpSp>
            <p:nvGrpSpPr>
              <p:cNvPr id="6320" name="Group 1534"/>
              <p:cNvGrpSpPr>
                <a:grpSpLocks/>
              </p:cNvGrpSpPr>
              <p:nvPr/>
            </p:nvGrpSpPr>
            <p:grpSpPr bwMode="auto">
              <a:xfrm>
                <a:off x="2551" y="1122"/>
                <a:ext cx="2590" cy="2330"/>
                <a:chOff x="2551" y="1122"/>
                <a:chExt cx="2590" cy="2330"/>
              </a:xfrm>
            </p:grpSpPr>
            <p:sp>
              <p:nvSpPr>
                <p:cNvPr id="9954" name="Rectangle 1531"/>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5" name="Freeform 1532"/>
                <p:cNvSpPr>
                  <a:spLocks/>
                </p:cNvSpPr>
                <p:nvPr/>
              </p:nvSpPr>
              <p:spPr bwMode="auto">
                <a:xfrm>
                  <a:off x="2552" y="1122"/>
                  <a:ext cx="2589" cy="2330"/>
                </a:xfrm>
                <a:custGeom>
                  <a:avLst/>
                  <a:gdLst/>
                  <a:ahLst/>
                  <a:cxnLst>
                    <a:cxn ang="0">
                      <a:pos x="333" y="0"/>
                    </a:cxn>
                    <a:cxn ang="0">
                      <a:pos x="0" y="333"/>
                    </a:cxn>
                    <a:cxn ang="0">
                      <a:pos x="0" y="10267"/>
                    </a:cxn>
                    <a:cxn ang="0">
                      <a:pos x="333" y="10600"/>
                    </a:cxn>
                    <a:cxn ang="0">
                      <a:pos x="10750" y="10600"/>
                    </a:cxn>
                    <a:cxn ang="0">
                      <a:pos x="11083" y="10267"/>
                    </a:cxn>
                    <a:cxn ang="0">
                      <a:pos x="11083" y="333"/>
                    </a:cxn>
                    <a:cxn ang="0">
                      <a:pos x="10750" y="0"/>
                    </a:cxn>
                    <a:cxn ang="0">
                      <a:pos x="333" y="0"/>
                    </a:cxn>
                  </a:cxnLst>
                  <a:rect l="0" t="0" r="r" b="b"/>
                  <a:pathLst>
                    <a:path w="11083" h="10600">
                      <a:moveTo>
                        <a:pt x="333" y="0"/>
                      </a:moveTo>
                      <a:cubicBezTo>
                        <a:pt x="149" y="0"/>
                        <a:pt x="0" y="149"/>
                        <a:pt x="0" y="333"/>
                      </a:cubicBezTo>
                      <a:lnTo>
                        <a:pt x="0" y="10267"/>
                      </a:lnTo>
                      <a:cubicBezTo>
                        <a:pt x="0" y="10451"/>
                        <a:pt x="149" y="10600"/>
                        <a:pt x="333" y="10600"/>
                      </a:cubicBezTo>
                      <a:lnTo>
                        <a:pt x="10750" y="10600"/>
                      </a:lnTo>
                      <a:cubicBezTo>
                        <a:pt x="10934" y="10600"/>
                        <a:pt x="11083" y="10451"/>
                        <a:pt x="11083" y="10267"/>
                      </a:cubicBezTo>
                      <a:lnTo>
                        <a:pt x="11083" y="333"/>
                      </a:lnTo>
                      <a:cubicBezTo>
                        <a:pt x="11083" y="149"/>
                        <a:pt x="10934" y="0"/>
                        <a:pt x="10750" y="0"/>
                      </a:cubicBezTo>
                      <a:lnTo>
                        <a:pt x="33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6" name="Rectangle 1533"/>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21" name="Group 1540"/>
              <p:cNvGrpSpPr>
                <a:grpSpLocks/>
              </p:cNvGrpSpPr>
              <p:nvPr/>
            </p:nvGrpSpPr>
            <p:grpSpPr bwMode="auto">
              <a:xfrm>
                <a:off x="4216" y="1202"/>
                <a:ext cx="850" cy="2100"/>
                <a:chOff x="4216" y="1202"/>
                <a:chExt cx="850" cy="2100"/>
              </a:xfrm>
            </p:grpSpPr>
            <p:sp>
              <p:nvSpPr>
                <p:cNvPr id="9950" name="Freeform 1536"/>
                <p:cNvSpPr>
                  <a:spLocks/>
                </p:cNvSpPr>
                <p:nvPr/>
              </p:nvSpPr>
              <p:spPr bwMode="auto">
                <a:xfrm>
                  <a:off x="4232" y="1216"/>
                  <a:ext cx="833" cy="2085"/>
                </a:xfrm>
                <a:custGeom>
                  <a:avLst/>
                  <a:gdLst/>
                  <a:ahLst/>
                  <a:cxnLst>
                    <a:cxn ang="0">
                      <a:pos x="221" y="0"/>
                    </a:cxn>
                    <a:cxn ang="0">
                      <a:pos x="0" y="221"/>
                    </a:cxn>
                    <a:cxn ang="0">
                      <a:pos x="0" y="9267"/>
                    </a:cxn>
                    <a:cxn ang="0">
                      <a:pos x="221" y="9487"/>
                    </a:cxn>
                    <a:cxn ang="0">
                      <a:pos x="3346" y="9487"/>
                    </a:cxn>
                    <a:cxn ang="0">
                      <a:pos x="3566" y="9267"/>
                    </a:cxn>
                    <a:cxn ang="0">
                      <a:pos x="3566" y="221"/>
                    </a:cxn>
                    <a:cxn ang="0">
                      <a:pos x="3346" y="0"/>
                    </a:cxn>
                    <a:cxn ang="0">
                      <a:pos x="221" y="0"/>
                    </a:cxn>
                  </a:cxnLst>
                  <a:rect l="0" t="0" r="r" b="b"/>
                  <a:pathLst>
                    <a:path w="3566" h="9487">
                      <a:moveTo>
                        <a:pt x="221" y="0"/>
                      </a:moveTo>
                      <a:cubicBezTo>
                        <a:pt x="99" y="0"/>
                        <a:pt x="0" y="99"/>
                        <a:pt x="0" y="221"/>
                      </a:cubicBezTo>
                      <a:lnTo>
                        <a:pt x="0" y="9267"/>
                      </a:lnTo>
                      <a:cubicBezTo>
                        <a:pt x="0" y="9389"/>
                        <a:pt x="99" y="9487"/>
                        <a:pt x="221" y="9487"/>
                      </a:cubicBezTo>
                      <a:lnTo>
                        <a:pt x="3346" y="9487"/>
                      </a:lnTo>
                      <a:cubicBezTo>
                        <a:pt x="3468" y="9487"/>
                        <a:pt x="3566" y="9389"/>
                        <a:pt x="3566" y="9267"/>
                      </a:cubicBezTo>
                      <a:lnTo>
                        <a:pt x="3566" y="221"/>
                      </a:lnTo>
                      <a:cubicBezTo>
                        <a:pt x="3566" y="99"/>
                        <a:pt x="3468" y="0"/>
                        <a:pt x="3346" y="0"/>
                      </a:cubicBezTo>
                      <a:lnTo>
                        <a:pt x="221"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1" name="Rectangle 1537"/>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2" name="Freeform 1538"/>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solidFill>
                  <a:srgbClr val="CAD1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9" name="Rectangle 1535"/>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3" name="Freeform 1539"/>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22" name="Freeform 1541"/>
              <p:cNvSpPr>
                <a:spLocks/>
              </p:cNvSpPr>
              <p:nvPr/>
            </p:nvSpPr>
            <p:spPr bwMode="auto">
              <a:xfrm>
                <a:off x="609" y="1122"/>
                <a:ext cx="1221" cy="2329"/>
              </a:xfrm>
              <a:custGeom>
                <a:avLst/>
                <a:gdLst/>
                <a:ahLst/>
                <a:cxnLst>
                  <a:cxn ang="0">
                    <a:pos x="647" y="0"/>
                  </a:cxn>
                  <a:cxn ang="0">
                    <a:pos x="0" y="647"/>
                  </a:cxn>
                  <a:cxn ang="0">
                    <a:pos x="0" y="20553"/>
                  </a:cxn>
                  <a:cxn ang="0">
                    <a:pos x="647" y="21200"/>
                  </a:cxn>
                  <a:cxn ang="0">
                    <a:pos x="9804" y="21200"/>
                  </a:cxn>
                  <a:cxn ang="0">
                    <a:pos x="10450" y="20553"/>
                  </a:cxn>
                  <a:cxn ang="0">
                    <a:pos x="10450" y="647"/>
                  </a:cxn>
                  <a:cxn ang="0">
                    <a:pos x="9804" y="0"/>
                  </a:cxn>
                  <a:cxn ang="0">
                    <a:pos x="647" y="0"/>
                  </a:cxn>
                </a:cxnLst>
                <a:rect l="0" t="0" r="r" b="b"/>
                <a:pathLst>
                  <a:path w="10450" h="21200">
                    <a:moveTo>
                      <a:pt x="647" y="0"/>
                    </a:moveTo>
                    <a:cubicBezTo>
                      <a:pt x="290" y="0"/>
                      <a:pt x="0" y="290"/>
                      <a:pt x="0" y="647"/>
                    </a:cubicBezTo>
                    <a:lnTo>
                      <a:pt x="0" y="20553"/>
                    </a:lnTo>
                    <a:cubicBezTo>
                      <a:pt x="0" y="20910"/>
                      <a:pt x="290" y="21200"/>
                      <a:pt x="647" y="21200"/>
                    </a:cubicBezTo>
                    <a:lnTo>
                      <a:pt x="9804" y="21200"/>
                    </a:lnTo>
                    <a:cubicBezTo>
                      <a:pt x="10161" y="21200"/>
                      <a:pt x="10450" y="20910"/>
                      <a:pt x="10450" y="20553"/>
                    </a:cubicBezTo>
                    <a:lnTo>
                      <a:pt x="10450" y="647"/>
                    </a:lnTo>
                    <a:cubicBezTo>
                      <a:pt x="10450" y="290"/>
                      <a:pt x="10161" y="0"/>
                      <a:pt x="9804" y="0"/>
                    </a:cubicBezTo>
                    <a:lnTo>
                      <a:pt x="647" y="0"/>
                    </a:lnTo>
                    <a:close/>
                  </a:path>
                </a:pathLst>
              </a:custGeom>
              <a:solidFill>
                <a:srgbClr val="F3F3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323" name="Group 1547"/>
              <p:cNvGrpSpPr>
                <a:grpSpLocks/>
              </p:cNvGrpSpPr>
              <p:nvPr/>
            </p:nvGrpSpPr>
            <p:grpSpPr bwMode="auto">
              <a:xfrm>
                <a:off x="690" y="1904"/>
                <a:ext cx="1046" cy="678"/>
                <a:chOff x="690" y="1904"/>
                <a:chExt cx="1046" cy="678"/>
              </a:xfrm>
            </p:grpSpPr>
            <p:sp>
              <p:nvSpPr>
                <p:cNvPr id="9944" name="Rectangle 1542"/>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 name="Freeform 1543"/>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 name="Rectangle 1544"/>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47" name="Picture 1545"/>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9948" name="Freeform 1546"/>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24" name="Rectangle 1548"/>
              <p:cNvSpPr>
                <a:spLocks noChangeArrowheads="1"/>
              </p:cNvSpPr>
              <p:nvPr/>
            </p:nvSpPr>
            <p:spPr bwMode="auto">
              <a:xfrm>
                <a:off x="1085" y="2236"/>
                <a:ext cx="21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INTERNET</a:t>
                </a:r>
                <a:endParaRPr kumimoji="0" lang="en-US" sz="1800" i="0" u="none" strike="noStrike" cap="none" normalizeH="0" baseline="0" smtClean="0">
                  <a:ln>
                    <a:noFill/>
                  </a:ln>
                  <a:solidFill>
                    <a:schemeClr val="tx1"/>
                  </a:solidFill>
                  <a:effectLst/>
                  <a:latin typeface="Arial" pitchFamily="34" charset="0"/>
                </a:endParaRPr>
              </a:p>
            </p:txBody>
          </p:sp>
          <p:grpSp>
            <p:nvGrpSpPr>
              <p:cNvPr id="6325" name="Group 1554"/>
              <p:cNvGrpSpPr>
                <a:grpSpLocks/>
              </p:cNvGrpSpPr>
              <p:nvPr/>
            </p:nvGrpSpPr>
            <p:grpSpPr bwMode="auto">
              <a:xfrm>
                <a:off x="690" y="1904"/>
                <a:ext cx="1046" cy="678"/>
                <a:chOff x="690" y="1904"/>
                <a:chExt cx="1046" cy="678"/>
              </a:xfrm>
            </p:grpSpPr>
            <p:pic>
              <p:nvPicPr>
                <p:cNvPr id="9939" name="Picture 1552"/>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9940" name="Rectangle 1549"/>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1" name="Freeform 1550"/>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2" name="Rectangle 1551"/>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 name="Freeform 1553"/>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26" name="Rectangle 1555"/>
              <p:cNvSpPr>
                <a:spLocks noChangeArrowheads="1"/>
              </p:cNvSpPr>
              <p:nvPr/>
            </p:nvSpPr>
            <p:spPr bwMode="auto">
              <a:xfrm>
                <a:off x="864" y="2142"/>
                <a:ext cx="66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rebuchet MS" pitchFamily="34" charset="0"/>
                  </a:rPr>
                  <a:t>INTERNET</a:t>
                </a:r>
                <a:endParaRPr kumimoji="0" lang="en-US" b="1" i="0" u="none" strike="noStrike" cap="none" normalizeH="0" baseline="0" dirty="0" smtClean="0">
                  <a:ln>
                    <a:noFill/>
                  </a:ln>
                  <a:effectLst/>
                  <a:latin typeface="Arial" pitchFamily="34" charset="0"/>
                </a:endParaRPr>
              </a:p>
            </p:txBody>
          </p:sp>
          <p:grpSp>
            <p:nvGrpSpPr>
              <p:cNvPr id="6327" name="Group 1942"/>
              <p:cNvGrpSpPr>
                <a:grpSpLocks/>
              </p:cNvGrpSpPr>
              <p:nvPr/>
            </p:nvGrpSpPr>
            <p:grpSpPr bwMode="auto">
              <a:xfrm>
                <a:off x="1853" y="1122"/>
                <a:ext cx="661" cy="2329"/>
                <a:chOff x="1853" y="1122"/>
                <a:chExt cx="661" cy="2329"/>
              </a:xfrm>
            </p:grpSpPr>
            <p:grpSp>
              <p:nvGrpSpPr>
                <p:cNvPr id="9553" name="Group 1756"/>
                <p:cNvGrpSpPr>
                  <a:grpSpLocks/>
                </p:cNvGrpSpPr>
                <p:nvPr/>
              </p:nvGrpSpPr>
              <p:grpSpPr bwMode="auto">
                <a:xfrm>
                  <a:off x="1853" y="1122"/>
                  <a:ext cx="389" cy="2329"/>
                  <a:chOff x="1853" y="1122"/>
                  <a:chExt cx="389" cy="2329"/>
                </a:xfrm>
              </p:grpSpPr>
              <p:sp>
                <p:nvSpPr>
                  <p:cNvPr id="9739" name="Rectangle 1556"/>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40" name="Picture 1557"/>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9741" name="Rectangle 1558"/>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42" name="Rectangle 1559"/>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43" name="Picture 1560"/>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9744" name="Rectangle 1561"/>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45" name="Rectangle 1562"/>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46" name="Picture 1563"/>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9747" name="Rectangle 1564"/>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48" name="Rectangle 1565"/>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49" name="Picture 1566"/>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9750" name="Rectangle 1567"/>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1" name="Rectangle 1568"/>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52" name="Picture 1569"/>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9753" name="Rectangle 1570"/>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4" name="Rectangle 1571"/>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55" name="Picture 1572"/>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9756" name="Rectangle 1573"/>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7" name="Rectangle 1574"/>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58" name="Picture 1575"/>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9759" name="Rectangle 1576"/>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0" name="Rectangle 1577"/>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61" name="Picture 1578"/>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9762" name="Rectangle 1579"/>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3" name="Rectangle 1580"/>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64" name="Picture 1581"/>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9765" name="Rectangle 1582"/>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6" name="Rectangle 1583"/>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67" name="Picture 1584"/>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9768" name="Rectangle 1585"/>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9" name="Rectangle 1586"/>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70" name="Picture 1587"/>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9771" name="Rectangle 1588"/>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2" name="Rectangle 1589"/>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73" name="Picture 1590"/>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9774" name="Rectangle 1591"/>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5" name="Rectangle 1592"/>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76" name="Picture 1593"/>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9777" name="Rectangle 1594"/>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8" name="Rectangle 1595"/>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79" name="Picture 1596"/>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9780" name="Rectangle 1597"/>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81" name="Rectangle 1598"/>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82" name="Picture 1599"/>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9783" name="Rectangle 1600"/>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84" name="Rectangle 1601"/>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85" name="Picture 1602"/>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9786" name="Rectangle 1603"/>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87" name="Rectangle 1604"/>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88" name="Picture 1605"/>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9789" name="Rectangle 1606"/>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0" name="Rectangle 1607"/>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91" name="Picture 1608"/>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9792" name="Rectangle 1609"/>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3" name="Rectangle 1610"/>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94" name="Picture 1611"/>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9795" name="Rectangle 1612"/>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6" name="Rectangle 1613"/>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97" name="Picture 1614"/>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9798" name="Rectangle 1615"/>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9" name="Rectangle 1616"/>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00" name="Picture 1617"/>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9801" name="Rectangle 1618"/>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02" name="Rectangle 1619"/>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03" name="Picture 1620"/>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9804" name="Rectangle 1621"/>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05" name="Rectangle 1622"/>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06" name="Picture 1623"/>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9807" name="Rectangle 1624"/>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08" name="Rectangle 1625"/>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09" name="Picture 1626"/>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9810" name="Rectangle 1627"/>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1" name="Rectangle 1628"/>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12" name="Picture 1629"/>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9813" name="Rectangle 1630"/>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4" name="Rectangle 1631"/>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15" name="Picture 1632"/>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9816" name="Rectangle 1633"/>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7" name="Rectangle 1634"/>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18" name="Picture 1635"/>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9819" name="Rectangle 1636"/>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0" name="Rectangle 1637"/>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21" name="Picture 1638"/>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9822" name="Rectangle 1639"/>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3" name="Rectangle 1640"/>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24" name="Picture 1641"/>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9825" name="Rectangle 1642"/>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6" name="Rectangle 1643"/>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27" name="Picture 1644"/>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9828" name="Rectangle 1645"/>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9" name="Rectangle 1646"/>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30" name="Picture 1647"/>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9831" name="Rectangle 1648"/>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2" name="Rectangle 1649"/>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33" name="Picture 1650"/>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9834" name="Rectangle 1651"/>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5" name="Rectangle 1652"/>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36" name="Picture 1653"/>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9837" name="Rectangle 1654"/>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8" name="Rectangle 1655"/>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39" name="Picture 1656"/>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9840" name="Rectangle 1657"/>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41" name="Rectangle 1658"/>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42" name="Picture 1659"/>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9843" name="Rectangle 1660"/>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44" name="Rectangle 1661"/>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45" name="Picture 1662"/>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9846" name="Rectangle 1663"/>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47" name="Rectangle 1664"/>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48" name="Picture 1665"/>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9849" name="Rectangle 1666"/>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0" name="Rectangle 1667"/>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51" name="Picture 1668"/>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9852" name="Rectangle 1669"/>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3" name="Rectangle 1670"/>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54" name="Picture 1671"/>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9855" name="Rectangle 1672"/>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6" name="Rectangle 1673"/>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57" name="Picture 1674"/>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9858" name="Rectangle 1675"/>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9" name="Rectangle 1676"/>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60" name="Picture 1677"/>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9861" name="Rectangle 1678"/>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62" name="Rectangle 1679"/>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63" name="Picture 1680"/>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9864" name="Rectangle 1681"/>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65" name="Rectangle 1682"/>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66" name="Picture 1683"/>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9867" name="Rectangle 1684"/>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68" name="Rectangle 1685"/>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69" name="Picture 1686"/>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9870" name="Rectangle 1687"/>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1" name="Rectangle 1688"/>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72" name="Picture 1689"/>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9873" name="Rectangle 1690"/>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4" name="Rectangle 1691"/>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75" name="Picture 1692"/>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9876" name="Rectangle 1693"/>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7" name="Rectangle 1694"/>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78" name="Picture 1695"/>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9879" name="Rectangle 1696"/>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0" name="Rectangle 1697"/>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81" name="Picture 1698"/>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9882" name="Rectangle 1699"/>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3" name="Rectangle 1700"/>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84" name="Picture 1701"/>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9885" name="Rectangle 1702"/>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6" name="Rectangle 1703"/>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87" name="Picture 1704"/>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9888" name="Rectangle 1705"/>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9" name="Rectangle 1706"/>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90" name="Picture 1707"/>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9891" name="Rectangle 1708"/>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2" name="Rectangle 1709"/>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93" name="Picture 1710"/>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9894" name="Rectangle 1711"/>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5" name="Rectangle 1712"/>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96" name="Picture 1713"/>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9897" name="Rectangle 1714"/>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8" name="Rectangle 1715"/>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99" name="Picture 1716"/>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9900" name="Rectangle 1717"/>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01" name="Rectangle 1718"/>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02" name="Picture 1719"/>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9903" name="Rectangle 1720"/>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04" name="Rectangle 1721"/>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05" name="Picture 1722"/>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9906" name="Rectangle 1723"/>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07" name="Rectangle 1724"/>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08" name="Picture 1725"/>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9909" name="Rectangle 1726"/>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0" name="Rectangle 1727"/>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11" name="Picture 1728"/>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9912" name="Rectangle 1729"/>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3" name="Rectangle 1730"/>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14" name="Picture 1731"/>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9915" name="Rectangle 1732"/>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6" name="Rectangle 1733"/>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17" name="Picture 1734"/>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9918" name="Rectangle 1735"/>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9" name="Rectangle 1736"/>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20" name="Picture 1737"/>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9921" name="Rectangle 1738"/>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2" name="Rectangle 1739"/>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23" name="Picture 1740"/>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9924" name="Rectangle 1741"/>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5" name="Rectangle 1742"/>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26" name="Picture 1743"/>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9927" name="Rectangle 1744"/>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8" name="Rectangle 1745"/>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29" name="Picture 1746"/>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9930" name="Rectangle 1747"/>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1" name="Rectangle 1748"/>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2" name="Rectangle 1749"/>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33" name="Picture 1750"/>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9934" name="Rectangle 1751"/>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5" name="Rectangle 1752"/>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36" name="Picture 1753"/>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9937" name="Rectangle 1754"/>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8" name="Rectangle 1755"/>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554" name="Picture 1757"/>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9555" name="Rectangle 1758"/>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6" name="Rectangle 1759"/>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57" name="Picture 1760"/>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9558" name="Rectangle 1761"/>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9" name="Rectangle 1762"/>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60" name="Picture 1763"/>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9561" name="Rectangle 1764"/>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62" name="Rectangle 1765"/>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63" name="Picture 1766"/>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9564" name="Rectangle 1767"/>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65" name="Rectangle 1768"/>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66" name="Picture 1769"/>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9567" name="Rectangle 1770"/>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68" name="Rectangle 1771"/>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69" name="Picture 1772"/>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9570" name="Rectangle 1773"/>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1" name="Rectangle 1774"/>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72" name="Picture 1775"/>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9573" name="Rectangle 1776"/>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4" name="Rectangle 1777"/>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75" name="Picture 1778"/>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9576" name="Rectangle 1779"/>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7" name="Rectangle 1780"/>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78" name="Picture 1781"/>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9579" name="Rectangle 1782"/>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0" name="Rectangle 1783"/>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81" name="Picture 1784"/>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9582" name="Rectangle 1785"/>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3" name="Rectangle 1786"/>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84" name="Picture 1787"/>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9585" name="Rectangle 1788"/>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6" name="Rectangle 1789"/>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87" name="Picture 1790"/>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9588" name="Rectangle 1791"/>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9" name="Rectangle 1792"/>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90" name="Picture 1793"/>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9591" name="Rectangle 1794"/>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2" name="Rectangle 1795"/>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93" name="Picture 1796"/>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9594" name="Rectangle 1797"/>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5" name="Rectangle 1798"/>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96" name="Picture 1799"/>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9597" name="Rectangle 1800"/>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8" name="Rectangle 1801"/>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99" name="Picture 1802"/>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9600" name="Rectangle 1803"/>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1" name="Rectangle 1804"/>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02" name="Picture 1805"/>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9603" name="Rectangle 1806"/>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4" name="Rectangle 1807"/>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05" name="Picture 1808"/>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9606" name="Rectangle 1809"/>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7" name="Rectangle 1810"/>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08" name="Picture 1811"/>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9609" name="Rectangle 1812"/>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0" name="Rectangle 1813"/>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11" name="Picture 1814"/>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9612" name="Rectangle 1815"/>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3" name="Rectangle 1816"/>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14" name="Picture 1817"/>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9615" name="Rectangle 1818"/>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6" name="Rectangle 1819"/>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17" name="Picture 1820"/>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9618" name="Rectangle 1821"/>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9" name="Rectangle 1822"/>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20" name="Picture 1823"/>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9621" name="Rectangle 1824"/>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2" name="Rectangle 1825"/>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23" name="Picture 1826"/>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9624" name="Rectangle 1827"/>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5" name="Rectangle 1828"/>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26" name="Picture 1829"/>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9627" name="Rectangle 1830"/>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8" name="Rectangle 1831"/>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29" name="Picture 1832"/>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9630" name="Rectangle 1833"/>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1" name="Rectangle 1834"/>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32" name="Picture 1835"/>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9633" name="Rectangle 1836"/>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4" name="Rectangle 1837"/>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35" name="Picture 1838"/>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9636" name="Rectangle 1839"/>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7" name="Rectangle 1840"/>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38" name="Picture 1841"/>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9639" name="Rectangle 1842"/>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0" name="Rectangle 1843"/>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41" name="Picture 1844"/>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9642" name="Rectangle 1845"/>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3" name="Rectangle 1846"/>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44" name="Picture 1847"/>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9645" name="Rectangle 1848"/>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6" name="Rectangle 1849"/>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47" name="Picture 1850"/>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9648" name="Rectangle 1851"/>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9" name="Rectangle 1852"/>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50" name="Picture 1853"/>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9651" name="Rectangle 1854"/>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2" name="Rectangle 1855"/>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53" name="Picture 1856"/>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9654" name="Rectangle 1857"/>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5" name="Rectangle 1858"/>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56" name="Picture 1859"/>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9657" name="Rectangle 1860"/>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8" name="Rectangle 1861"/>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59" name="Picture 1862"/>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9660" name="Rectangle 1863"/>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1" name="Rectangle 1864"/>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62" name="Picture 1865"/>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9663" name="Rectangle 1866"/>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4" name="Rectangle 1867"/>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65" name="Picture 1868"/>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9666" name="Rectangle 1869"/>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7" name="Rectangle 1870"/>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68" name="Picture 1871"/>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9669" name="Rectangle 1872"/>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0" name="Rectangle 1873"/>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71" name="Picture 1874"/>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9672" name="Rectangle 1875"/>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3" name="Rectangle 1876"/>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74" name="Picture 1877"/>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9675" name="Rectangle 1878"/>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6" name="Rectangle 1879"/>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77" name="Picture 1880"/>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9678" name="Rectangle 1881"/>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9" name="Rectangle 1882"/>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80" name="Picture 1883"/>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9681" name="Rectangle 1884"/>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2" name="Rectangle 1885"/>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83" name="Picture 1886"/>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9684" name="Rectangle 1887"/>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5" name="Rectangle 1888"/>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86" name="Picture 1889"/>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9687" name="Rectangle 1890"/>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8" name="Rectangle 1891"/>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89" name="Picture 1892"/>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9690" name="Rectangle 1893"/>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1" name="Rectangle 1894"/>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92" name="Picture 1895"/>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9693" name="Rectangle 1896"/>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4" name="Rectangle 1897"/>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95" name="Picture 1898"/>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9696" name="Rectangle 1899"/>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7" name="Rectangle 1900"/>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98" name="Picture 1901"/>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9699" name="Rectangle 1902"/>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0" name="Rectangle 1903"/>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01" name="Picture 1904"/>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9702" name="Rectangle 1905"/>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3" name="Rectangle 1906"/>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04" name="Picture 1907"/>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9705" name="Rectangle 1908"/>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6" name="Rectangle 1909"/>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07" name="Picture 1910"/>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9708" name="Rectangle 1911"/>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9" name="Rectangle 1912"/>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10" name="Picture 1913"/>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9711" name="Rectangle 1914"/>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2" name="Rectangle 1915"/>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13" name="Picture 1916"/>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9714" name="Rectangle 1917"/>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5" name="Rectangle 1918"/>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16" name="Picture 1919"/>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9717" name="Rectangle 1920"/>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8" name="Rectangle 1921"/>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19" name="Picture 1922"/>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9720" name="Rectangle 1923"/>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21" name="Rectangle 1924"/>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22" name="Picture 1925"/>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9723" name="Rectangle 1926"/>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24" name="Rectangle 1927"/>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25" name="Picture 1928"/>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9726" name="Rectangle 1929"/>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27" name="Rectangle 1930"/>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28" name="Picture 1931"/>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9729" name="Rectangle 1932"/>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0" name="Rectangle 1933"/>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31" name="Picture 1934"/>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9732" name="Rectangle 1935"/>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3" name="Rectangle 1936"/>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34" name="Picture 1937"/>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9735" name="Rectangle 1938"/>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6" name="Rectangle 1939"/>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37" name="Picture 1940"/>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9738" name="Rectangle 1941"/>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28" name="Freeform 1943"/>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329" name="Freeform 1944"/>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6330" name="Group 2331"/>
              <p:cNvGrpSpPr>
                <a:grpSpLocks/>
              </p:cNvGrpSpPr>
              <p:nvPr/>
            </p:nvGrpSpPr>
            <p:grpSpPr bwMode="auto">
              <a:xfrm>
                <a:off x="1853" y="1122"/>
                <a:ext cx="661" cy="2329"/>
                <a:chOff x="1853" y="1122"/>
                <a:chExt cx="661" cy="2329"/>
              </a:xfrm>
            </p:grpSpPr>
            <p:grpSp>
              <p:nvGrpSpPr>
                <p:cNvPr id="9167" name="Group 2145"/>
                <p:cNvGrpSpPr>
                  <a:grpSpLocks/>
                </p:cNvGrpSpPr>
                <p:nvPr/>
              </p:nvGrpSpPr>
              <p:grpSpPr bwMode="auto">
                <a:xfrm>
                  <a:off x="1853" y="1122"/>
                  <a:ext cx="389" cy="2329"/>
                  <a:chOff x="1853" y="1122"/>
                  <a:chExt cx="389" cy="2329"/>
                </a:xfrm>
              </p:grpSpPr>
              <p:sp>
                <p:nvSpPr>
                  <p:cNvPr id="9353" name="Rectangle 1945"/>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54" name="Picture 1946"/>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9355" name="Rectangle 1947"/>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6" name="Rectangle 1948"/>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57" name="Picture 1949"/>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9358" name="Rectangle 1950"/>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9" name="Rectangle 1951"/>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60" name="Picture 1952"/>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9361" name="Rectangle 1953"/>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62" name="Rectangle 1954"/>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63" name="Picture 1955"/>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9364" name="Rectangle 1956"/>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65" name="Rectangle 1957"/>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66" name="Picture 1958"/>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9367" name="Rectangle 1959"/>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68" name="Rectangle 1960"/>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69" name="Picture 1961"/>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9370" name="Rectangle 1962"/>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1" name="Rectangle 1963"/>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72" name="Picture 1964"/>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9373" name="Rectangle 1965"/>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4" name="Rectangle 1966"/>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75" name="Picture 1967"/>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9376" name="Rectangle 1968"/>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7" name="Rectangle 1969"/>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78" name="Picture 1970"/>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9379" name="Rectangle 1971"/>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0" name="Rectangle 1972"/>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81" name="Picture 1973"/>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9382" name="Rectangle 1974"/>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3" name="Rectangle 1975"/>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84" name="Picture 1976"/>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9385" name="Rectangle 1977"/>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6" name="Rectangle 1978"/>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87" name="Picture 1979"/>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9388" name="Rectangle 1980"/>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9" name="Rectangle 1981"/>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90" name="Picture 1982"/>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9391" name="Rectangle 1983"/>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2" name="Rectangle 1984"/>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93" name="Picture 1985"/>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9394" name="Rectangle 1986"/>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5" name="Rectangle 1987"/>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96" name="Picture 1988"/>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9397" name="Rectangle 1989"/>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8" name="Rectangle 1990"/>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99" name="Picture 1991"/>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9400" name="Rectangle 1992"/>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01" name="Rectangle 1993"/>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02" name="Picture 1994"/>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9403" name="Rectangle 1995"/>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04" name="Rectangle 1996"/>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05" name="Picture 1997"/>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9406" name="Rectangle 1998"/>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07" name="Rectangle 1999"/>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08" name="Picture 2000"/>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9409" name="Rectangle 2001"/>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0" name="Rectangle 2002"/>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11" name="Picture 2003"/>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9412" name="Rectangle 2004"/>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3" name="Rectangle 2005"/>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14" name="Picture 2006"/>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9415" name="Rectangle 2007"/>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6" name="Rectangle 2008"/>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17" name="Picture 2009"/>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9418" name="Rectangle 2010"/>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9" name="Rectangle 2011"/>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20" name="Picture 2012"/>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9421" name="Rectangle 2013"/>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22" name="Rectangle 2014"/>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23" name="Picture 2015"/>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9424" name="Rectangle 2016"/>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25" name="Rectangle 2017"/>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26" name="Picture 2018"/>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9427" name="Rectangle 2019"/>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28" name="Rectangle 2020"/>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29" name="Picture 2021"/>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9430" name="Rectangle 2022"/>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1" name="Rectangle 2023"/>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32" name="Picture 2024"/>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9433" name="Rectangle 2025"/>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4" name="Rectangle 2026"/>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35" name="Picture 2027"/>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9436" name="Rectangle 2028"/>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7" name="Rectangle 2029"/>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38" name="Picture 2030"/>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9439" name="Rectangle 2031"/>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0" name="Rectangle 2032"/>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41" name="Picture 2033"/>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9442" name="Rectangle 2034"/>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3" name="Rectangle 2035"/>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44" name="Picture 2036"/>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9445" name="Rectangle 2037"/>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6" name="Rectangle 2038"/>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47" name="Picture 2039"/>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9448" name="Rectangle 2040"/>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9" name="Rectangle 2041"/>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50" name="Picture 2042"/>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9451" name="Rectangle 2043"/>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2" name="Rectangle 2044"/>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53" name="Picture 2045"/>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9454" name="Rectangle 2046"/>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5" name="Rectangle 2047"/>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56" name="Picture 2048"/>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9457" name="Rectangle 2049"/>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8" name="Rectangle 2050"/>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59" name="Picture 2051"/>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9460" name="Rectangle 2052"/>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61" name="Rectangle 2053"/>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62" name="Picture 2054"/>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9463" name="Rectangle 2055"/>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64" name="Rectangle 2056"/>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65" name="Picture 2057"/>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9466" name="Rectangle 2058"/>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67" name="Rectangle 2059"/>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68" name="Picture 2060"/>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9469" name="Rectangle 2061"/>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0" name="Rectangle 2062"/>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71" name="Picture 2063"/>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9472" name="Rectangle 2064"/>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3" name="Rectangle 2065"/>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74" name="Picture 2066"/>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9475" name="Rectangle 2067"/>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6" name="Rectangle 2068"/>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77" name="Picture 2069"/>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9478" name="Rectangle 2070"/>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9" name="Rectangle 2071"/>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80" name="Picture 2072"/>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9481" name="Rectangle 2073"/>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82" name="Rectangle 2074"/>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83" name="Picture 2075"/>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9484" name="Rectangle 2076"/>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85" name="Rectangle 2077"/>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86" name="Picture 2078"/>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9487" name="Rectangle 2079"/>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88" name="Rectangle 2080"/>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89" name="Picture 2081"/>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9490" name="Rectangle 2082"/>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1" name="Rectangle 2083"/>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92" name="Picture 2084"/>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9493" name="Rectangle 2085"/>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4" name="Rectangle 2086"/>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95" name="Picture 2087"/>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9496" name="Rectangle 2088"/>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7" name="Rectangle 2089"/>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98" name="Picture 2090"/>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9499" name="Rectangle 2091"/>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0" name="Rectangle 2092"/>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01" name="Picture 2093"/>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9502" name="Rectangle 2094"/>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3" name="Rectangle 2095"/>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04" name="Picture 2096"/>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9505" name="Rectangle 2097"/>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6" name="Rectangle 2098"/>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07" name="Picture 2099"/>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9508" name="Rectangle 2100"/>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9" name="Rectangle 2101"/>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10" name="Picture 2102"/>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9511" name="Rectangle 2103"/>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2" name="Rectangle 2104"/>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13" name="Picture 2105"/>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9514" name="Rectangle 2106"/>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5" name="Rectangle 2107"/>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16" name="Picture 2108"/>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9517" name="Rectangle 2109"/>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8" name="Rectangle 2110"/>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19" name="Picture 2111"/>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9520" name="Rectangle 2112"/>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1" name="Rectangle 2113"/>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22" name="Picture 2114"/>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9523" name="Rectangle 2115"/>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4" name="Rectangle 2116"/>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25" name="Picture 2117"/>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9526" name="Rectangle 2118"/>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7" name="Rectangle 2119"/>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28" name="Picture 2120"/>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9529" name="Rectangle 2121"/>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0" name="Rectangle 2122"/>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31" name="Picture 2123"/>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9532" name="Rectangle 2124"/>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3" name="Rectangle 2125"/>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34" name="Picture 2126"/>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9535" name="Rectangle 2127"/>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6" name="Rectangle 2128"/>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37" name="Picture 2129"/>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9538" name="Rectangle 2130"/>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9" name="Rectangle 2131"/>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40" name="Picture 2132"/>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9541" name="Rectangle 2133"/>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2" name="Rectangle 2134"/>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43" name="Picture 2135"/>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9544" name="Rectangle 2136"/>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5" name="Rectangle 2137"/>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6" name="Rectangle 2138"/>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47" name="Picture 2139"/>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9548" name="Rectangle 2140"/>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9" name="Rectangle 2141"/>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50" name="Picture 2142"/>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9551" name="Rectangle 2143"/>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2" name="Rectangle 2144"/>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168" name="Picture 2146"/>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9169" name="Rectangle 2147"/>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0" name="Rectangle 2148"/>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71" name="Picture 2149"/>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9172" name="Rectangle 2150"/>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3" name="Rectangle 2151"/>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74" name="Picture 2152"/>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9175" name="Rectangle 2153"/>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6" name="Rectangle 2154"/>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77" name="Picture 2155"/>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9178" name="Rectangle 2156"/>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9" name="Rectangle 2157"/>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80" name="Picture 2158"/>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9181" name="Rectangle 2159"/>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82" name="Rectangle 2160"/>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83" name="Picture 2161"/>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9184" name="Rectangle 2162"/>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85" name="Rectangle 2163"/>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86" name="Picture 2164"/>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9187" name="Rectangle 2165"/>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88" name="Rectangle 2166"/>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89" name="Picture 2167"/>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9190" name="Rectangle 2168"/>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1" name="Rectangle 2169"/>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92" name="Picture 2170"/>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9193" name="Rectangle 2171"/>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4" name="Rectangle 2172"/>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95" name="Picture 2173"/>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9196" name="Rectangle 2174"/>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7" name="Rectangle 2175"/>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98" name="Picture 2176"/>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9199" name="Rectangle 2177"/>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0" name="Rectangle 2178"/>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01" name="Picture 2179"/>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9202" name="Rectangle 2180"/>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3" name="Rectangle 2181"/>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04" name="Picture 2182"/>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9205" name="Rectangle 2183"/>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6" name="Rectangle 2184"/>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07" name="Picture 2185"/>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9208" name="Rectangle 2186"/>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9" name="Rectangle 2187"/>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0" name="Picture 2188"/>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9211" name="Rectangle 2189"/>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2" name="Rectangle 2190"/>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3" name="Picture 2191"/>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9214" name="Rectangle 2192"/>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5" name="Rectangle 2193"/>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6" name="Picture 2194"/>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9217" name="Rectangle 2195"/>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8" name="Rectangle 2196"/>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9" name="Picture 2197"/>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9220" name="Rectangle 2198"/>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1" name="Rectangle 2199"/>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22" name="Picture 2200"/>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9223" name="Rectangle 2201"/>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4" name="Rectangle 2202"/>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25" name="Picture 2203"/>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9226" name="Rectangle 2204"/>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7" name="Rectangle 2205"/>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28" name="Picture 2206"/>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9229" name="Rectangle 2207"/>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0" name="Rectangle 2208"/>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31" name="Picture 2209"/>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9232" name="Rectangle 2210"/>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3" name="Rectangle 2211"/>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34" name="Picture 2212"/>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9235" name="Rectangle 2213"/>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6" name="Rectangle 2214"/>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37" name="Picture 2215"/>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9238" name="Rectangle 2216"/>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9" name="Rectangle 2217"/>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40" name="Picture 2218"/>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9241" name="Rectangle 2219"/>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42" name="Rectangle 2220"/>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43" name="Picture 2221"/>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9244" name="Rectangle 2222"/>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45" name="Rectangle 2223"/>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46" name="Picture 2224"/>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9247" name="Rectangle 2225"/>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48" name="Rectangle 2226"/>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49" name="Picture 2227"/>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9250" name="Rectangle 2228"/>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1" name="Rectangle 2229"/>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52" name="Picture 2230"/>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9253" name="Rectangle 2231"/>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4" name="Rectangle 2232"/>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55" name="Picture 2233"/>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9256" name="Rectangle 2234"/>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7" name="Rectangle 2235"/>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58" name="Picture 2236"/>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9259" name="Rectangle 2237"/>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0" name="Rectangle 2238"/>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61" name="Picture 2239"/>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9262" name="Rectangle 2240"/>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3" name="Rectangle 2241"/>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64" name="Picture 2242"/>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9265" name="Rectangle 2243"/>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6" name="Rectangle 2244"/>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67" name="Picture 2245"/>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9268" name="Rectangle 2246"/>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9" name="Rectangle 2247"/>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70" name="Picture 2248"/>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9271" name="Rectangle 2249"/>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2" name="Rectangle 2250"/>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73" name="Picture 2251"/>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9274" name="Rectangle 2252"/>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5" name="Rectangle 2253"/>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76" name="Picture 2254"/>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9277" name="Rectangle 2255"/>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8" name="Rectangle 2256"/>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79" name="Picture 2257"/>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9280" name="Rectangle 2258"/>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1" name="Rectangle 2259"/>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82" name="Picture 2260"/>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9283" name="Rectangle 2261"/>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4" name="Rectangle 2262"/>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85" name="Picture 2263"/>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9286" name="Rectangle 2264"/>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7" name="Rectangle 2265"/>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88" name="Picture 2266"/>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9289" name="Rectangle 2267"/>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0" name="Rectangle 2268"/>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91" name="Picture 2269"/>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9292" name="Rectangle 2270"/>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3" name="Rectangle 2271"/>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94" name="Picture 2272"/>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9295" name="Rectangle 2273"/>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6" name="Rectangle 2274"/>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97" name="Picture 2275"/>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9298" name="Rectangle 2276"/>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9" name="Rectangle 2277"/>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00" name="Picture 2278"/>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9301" name="Rectangle 2279"/>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02" name="Rectangle 2280"/>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03" name="Picture 2281"/>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9304" name="Rectangle 2282"/>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05" name="Rectangle 2283"/>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06" name="Picture 2284"/>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9307" name="Rectangle 2285"/>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08" name="Rectangle 2286"/>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09" name="Picture 2287"/>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9310" name="Rectangle 2288"/>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1" name="Rectangle 2289"/>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12" name="Picture 2290"/>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9313" name="Rectangle 2291"/>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4" name="Rectangle 2292"/>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15" name="Picture 2293"/>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9316" name="Rectangle 2294"/>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7" name="Rectangle 2295"/>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18" name="Picture 2296"/>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9319" name="Rectangle 2297"/>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0" name="Rectangle 2298"/>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21" name="Picture 2299"/>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9322" name="Rectangle 2300"/>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3" name="Rectangle 2301"/>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24" name="Picture 2302"/>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9325" name="Rectangle 2303"/>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6" name="Rectangle 2304"/>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27" name="Picture 2305"/>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9328" name="Rectangle 2306"/>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9" name="Rectangle 2307"/>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30" name="Picture 2308"/>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9331" name="Rectangle 2309"/>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2" name="Rectangle 2310"/>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33" name="Picture 2311"/>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9334" name="Rectangle 2312"/>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5" name="Rectangle 2313"/>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36" name="Picture 2314"/>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9337" name="Rectangle 2315"/>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8" name="Rectangle 2316"/>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39" name="Picture 2317"/>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9340" name="Rectangle 2318"/>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41" name="Rectangle 2319"/>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42" name="Picture 2320"/>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9343" name="Rectangle 2321"/>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44" name="Rectangle 2322"/>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45" name="Picture 2323"/>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9346" name="Rectangle 2324"/>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47" name="Rectangle 2325"/>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48" name="Picture 2326"/>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9349" name="Rectangle 2327"/>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0" name="Rectangle 2328"/>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51" name="Picture 2329"/>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9352" name="Rectangle 2330"/>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31" name="Freeform 2332"/>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332" name="Freeform 2333"/>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6333" name="Group 2339"/>
              <p:cNvGrpSpPr>
                <a:grpSpLocks/>
              </p:cNvGrpSpPr>
              <p:nvPr/>
            </p:nvGrpSpPr>
            <p:grpSpPr bwMode="auto">
              <a:xfrm>
                <a:off x="2602" y="1185"/>
                <a:ext cx="1587" cy="2112"/>
                <a:chOff x="2602" y="1185"/>
                <a:chExt cx="1587" cy="2112"/>
              </a:xfrm>
            </p:grpSpPr>
            <p:sp>
              <p:nvSpPr>
                <p:cNvPr id="9162" name="Rectangle 2334"/>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63" name="Freeform 2335"/>
                <p:cNvSpPr>
                  <a:spLocks/>
                </p:cNvSpPr>
                <p:nvPr/>
              </p:nvSpPr>
              <p:spPr bwMode="auto">
                <a:xfrm>
                  <a:off x="2617" y="1200"/>
                  <a:ext cx="1571" cy="2096"/>
                </a:xfrm>
                <a:custGeom>
                  <a:avLst/>
                  <a:gdLst/>
                  <a:ahLst/>
                  <a:cxnLst>
                    <a:cxn ang="0">
                      <a:pos x="417" y="0"/>
                    </a:cxn>
                    <a:cxn ang="0">
                      <a:pos x="0" y="416"/>
                    </a:cxn>
                    <a:cxn ang="0">
                      <a:pos x="0" y="9121"/>
                    </a:cxn>
                    <a:cxn ang="0">
                      <a:pos x="417" y="9537"/>
                    </a:cxn>
                    <a:cxn ang="0">
                      <a:pos x="6309" y="9537"/>
                    </a:cxn>
                    <a:cxn ang="0">
                      <a:pos x="6725" y="9121"/>
                    </a:cxn>
                    <a:cxn ang="0">
                      <a:pos x="6725" y="416"/>
                    </a:cxn>
                    <a:cxn ang="0">
                      <a:pos x="6309" y="0"/>
                    </a:cxn>
                    <a:cxn ang="0">
                      <a:pos x="417" y="0"/>
                    </a:cxn>
                  </a:cxnLst>
                  <a:rect l="0" t="0" r="r" b="b"/>
                  <a:pathLst>
                    <a:path w="6725" h="9537">
                      <a:moveTo>
                        <a:pt x="417" y="0"/>
                      </a:moveTo>
                      <a:cubicBezTo>
                        <a:pt x="187" y="0"/>
                        <a:pt x="0" y="186"/>
                        <a:pt x="0" y="416"/>
                      </a:cubicBezTo>
                      <a:lnTo>
                        <a:pt x="0" y="9121"/>
                      </a:lnTo>
                      <a:cubicBezTo>
                        <a:pt x="0" y="9351"/>
                        <a:pt x="187" y="9537"/>
                        <a:pt x="417" y="9537"/>
                      </a:cubicBezTo>
                      <a:lnTo>
                        <a:pt x="6309" y="9537"/>
                      </a:lnTo>
                      <a:cubicBezTo>
                        <a:pt x="6539" y="9537"/>
                        <a:pt x="6725" y="9351"/>
                        <a:pt x="6725" y="9121"/>
                      </a:cubicBezTo>
                      <a:lnTo>
                        <a:pt x="6725" y="416"/>
                      </a:lnTo>
                      <a:cubicBezTo>
                        <a:pt x="6725" y="186"/>
                        <a:pt x="6539" y="0"/>
                        <a:pt x="6309" y="0"/>
                      </a:cubicBezTo>
                      <a:lnTo>
                        <a:pt x="41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4" name="Rectangle 2336"/>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65" name="Freeform 2337"/>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solidFill>
                  <a:srgbClr val="DBE9D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6" name="Freeform 2338"/>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34" name="Group 2350"/>
              <p:cNvGrpSpPr>
                <a:grpSpLocks/>
              </p:cNvGrpSpPr>
              <p:nvPr/>
            </p:nvGrpSpPr>
            <p:grpSpPr bwMode="auto">
              <a:xfrm>
                <a:off x="3543" y="2061"/>
                <a:ext cx="619" cy="434"/>
                <a:chOff x="3543" y="2061"/>
                <a:chExt cx="619" cy="434"/>
              </a:xfrm>
            </p:grpSpPr>
            <p:grpSp>
              <p:nvGrpSpPr>
                <p:cNvPr id="9152" name="Group 2345"/>
                <p:cNvGrpSpPr>
                  <a:grpSpLocks/>
                </p:cNvGrpSpPr>
                <p:nvPr/>
              </p:nvGrpSpPr>
              <p:grpSpPr bwMode="auto">
                <a:xfrm>
                  <a:off x="3543" y="2061"/>
                  <a:ext cx="619" cy="434"/>
                  <a:chOff x="3543" y="2061"/>
                  <a:chExt cx="619" cy="434"/>
                </a:xfrm>
              </p:grpSpPr>
              <p:sp>
                <p:nvSpPr>
                  <p:cNvPr id="9157" name="Rectangle 2340"/>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8" name="Freeform 2341"/>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9" name="Rectangle 2342"/>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60" name="Freeform 234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1" name="Freeform 2344"/>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53" name="Group 2348"/>
                <p:cNvGrpSpPr>
                  <a:grpSpLocks/>
                </p:cNvGrpSpPr>
                <p:nvPr/>
              </p:nvGrpSpPr>
              <p:grpSpPr bwMode="auto">
                <a:xfrm>
                  <a:off x="3587" y="2095"/>
                  <a:ext cx="503" cy="334"/>
                  <a:chOff x="3587" y="2095"/>
                  <a:chExt cx="503" cy="334"/>
                </a:xfrm>
              </p:grpSpPr>
              <p:sp>
                <p:nvSpPr>
                  <p:cNvPr id="9155" name="Rectangle 2346"/>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6" name="Rectangle 2347"/>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154" name="Rectangle 2349"/>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335" name="Group 2378"/>
              <p:cNvGrpSpPr>
                <a:grpSpLocks/>
              </p:cNvGrpSpPr>
              <p:nvPr/>
            </p:nvGrpSpPr>
            <p:grpSpPr bwMode="auto">
              <a:xfrm>
                <a:off x="3661" y="2045"/>
                <a:ext cx="383" cy="239"/>
                <a:chOff x="3661" y="2045"/>
                <a:chExt cx="383" cy="239"/>
              </a:xfrm>
            </p:grpSpPr>
            <p:grpSp>
              <p:nvGrpSpPr>
                <p:cNvPr id="9125" name="Group 2361"/>
                <p:cNvGrpSpPr>
                  <a:grpSpLocks/>
                </p:cNvGrpSpPr>
                <p:nvPr/>
              </p:nvGrpSpPr>
              <p:grpSpPr bwMode="auto">
                <a:xfrm>
                  <a:off x="3661" y="2045"/>
                  <a:ext cx="148" cy="236"/>
                  <a:chOff x="3661" y="2045"/>
                  <a:chExt cx="148" cy="236"/>
                </a:xfrm>
              </p:grpSpPr>
              <p:sp>
                <p:nvSpPr>
                  <p:cNvPr id="9142" name="Rectangle 235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3" name="Freeform 2352"/>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4" name="Rectangle 2353"/>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5" name="Rectangle 235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6" name="Freeform 2355"/>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7" name="Rectangle 2356"/>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8" name="Freeform 235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9" name="Freeform 235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0" name="Freeform 2359"/>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1" name="Freeform 2360"/>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26" name="Group 2377"/>
                <p:cNvGrpSpPr>
                  <a:grpSpLocks/>
                </p:cNvGrpSpPr>
                <p:nvPr/>
              </p:nvGrpSpPr>
              <p:grpSpPr bwMode="auto">
                <a:xfrm>
                  <a:off x="3816" y="2076"/>
                  <a:ext cx="228" cy="208"/>
                  <a:chOff x="3816" y="2076"/>
                  <a:chExt cx="228" cy="208"/>
                </a:xfrm>
              </p:grpSpPr>
              <p:grpSp>
                <p:nvGrpSpPr>
                  <p:cNvPr id="9127" name="Group 2367"/>
                  <p:cNvGrpSpPr>
                    <a:grpSpLocks/>
                  </p:cNvGrpSpPr>
                  <p:nvPr/>
                </p:nvGrpSpPr>
                <p:grpSpPr bwMode="auto">
                  <a:xfrm>
                    <a:off x="3816" y="2076"/>
                    <a:ext cx="228" cy="188"/>
                    <a:chOff x="3816" y="2076"/>
                    <a:chExt cx="228" cy="188"/>
                  </a:xfrm>
                </p:grpSpPr>
                <p:sp>
                  <p:nvSpPr>
                    <p:cNvPr id="9137" name="Rectangle 236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38" name="Picture 236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9139" name="Rectangle 236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0" name="Rectangle 236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1" name="Rectangle 236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28" name="Group 2370"/>
                  <p:cNvGrpSpPr>
                    <a:grpSpLocks/>
                  </p:cNvGrpSpPr>
                  <p:nvPr/>
                </p:nvGrpSpPr>
                <p:grpSpPr bwMode="auto">
                  <a:xfrm>
                    <a:off x="3835" y="2096"/>
                    <a:ext cx="181" cy="141"/>
                    <a:chOff x="3835" y="2096"/>
                    <a:chExt cx="181" cy="141"/>
                  </a:xfrm>
                </p:grpSpPr>
                <p:pic>
                  <p:nvPicPr>
                    <p:cNvPr id="9135" name="Picture 236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9136" name="Rectangle 236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29" name="Group 2376"/>
                  <p:cNvGrpSpPr>
                    <a:grpSpLocks/>
                  </p:cNvGrpSpPr>
                  <p:nvPr/>
                </p:nvGrpSpPr>
                <p:grpSpPr bwMode="auto">
                  <a:xfrm>
                    <a:off x="3859" y="2257"/>
                    <a:ext cx="142" cy="27"/>
                    <a:chOff x="3859" y="2257"/>
                    <a:chExt cx="142" cy="27"/>
                  </a:xfrm>
                </p:grpSpPr>
                <p:sp>
                  <p:nvSpPr>
                    <p:cNvPr id="9130" name="Rectangle 237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31" name="Picture 237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9132" name="Rectangle 237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3" name="Rectangle 237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4" name="Rectangle 237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336" name="Group 2384"/>
              <p:cNvGrpSpPr>
                <a:grpSpLocks/>
              </p:cNvGrpSpPr>
              <p:nvPr/>
            </p:nvGrpSpPr>
            <p:grpSpPr bwMode="auto">
              <a:xfrm>
                <a:off x="3543" y="2061"/>
                <a:ext cx="619" cy="434"/>
                <a:chOff x="3543" y="2061"/>
                <a:chExt cx="619" cy="434"/>
              </a:xfrm>
            </p:grpSpPr>
            <p:sp>
              <p:nvSpPr>
                <p:cNvPr id="9120" name="Rectangle 2379"/>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21" name="Freeform 2380"/>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2" name="Rectangle 2381"/>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23" name="Freeform 2382"/>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4" name="Freeform 238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37" name="Group 2387"/>
              <p:cNvGrpSpPr>
                <a:grpSpLocks/>
              </p:cNvGrpSpPr>
              <p:nvPr/>
            </p:nvGrpSpPr>
            <p:grpSpPr bwMode="auto">
              <a:xfrm>
                <a:off x="3587" y="2095"/>
                <a:ext cx="503" cy="334"/>
                <a:chOff x="3587" y="2095"/>
                <a:chExt cx="503" cy="334"/>
              </a:xfrm>
            </p:grpSpPr>
            <p:sp>
              <p:nvSpPr>
                <p:cNvPr id="9118" name="Rectangle 2385"/>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9" name="Rectangle 2386"/>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38" name="Rectangle 2388"/>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6339" name="Group 2394"/>
              <p:cNvGrpSpPr>
                <a:grpSpLocks/>
              </p:cNvGrpSpPr>
              <p:nvPr/>
            </p:nvGrpSpPr>
            <p:grpSpPr bwMode="auto">
              <a:xfrm>
                <a:off x="3543" y="2061"/>
                <a:ext cx="619" cy="434"/>
                <a:chOff x="3543" y="2061"/>
                <a:chExt cx="619" cy="434"/>
              </a:xfrm>
            </p:grpSpPr>
            <p:sp>
              <p:nvSpPr>
                <p:cNvPr id="9113" name="Rectangle 2389"/>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4" name="Freeform 2390"/>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5" name="Rectangle 2391"/>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6" name="Freeform 2392"/>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7" name="Freeform 239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0" name="Group 2397"/>
              <p:cNvGrpSpPr>
                <a:grpSpLocks/>
              </p:cNvGrpSpPr>
              <p:nvPr/>
            </p:nvGrpSpPr>
            <p:grpSpPr bwMode="auto">
              <a:xfrm>
                <a:off x="3587" y="2095"/>
                <a:ext cx="503" cy="334"/>
                <a:chOff x="3587" y="2095"/>
                <a:chExt cx="503" cy="334"/>
              </a:xfrm>
            </p:grpSpPr>
            <p:sp>
              <p:nvSpPr>
                <p:cNvPr id="9111" name="Rectangle 2395"/>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2" name="Rectangle 2396"/>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41" name="Rectangle 2398"/>
              <p:cNvSpPr>
                <a:spLocks noChangeArrowheads="1"/>
              </p:cNvSpPr>
              <p:nvPr/>
            </p:nvSpPr>
            <p:spPr bwMode="auto">
              <a:xfrm>
                <a:off x="3664" y="2348"/>
                <a:ext cx="400"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dirty="0" smtClean="0">
                    <a:ln>
                      <a:noFill/>
                    </a:ln>
                    <a:solidFill>
                      <a:srgbClr val="000000"/>
                    </a:solidFill>
                    <a:effectLst/>
                    <a:latin typeface="Trebuchet MS" pitchFamily="34" charset="0"/>
                  </a:rPr>
                  <a:t>GIS APP SERVER</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6342" name="Group 2409"/>
              <p:cNvGrpSpPr>
                <a:grpSpLocks/>
              </p:cNvGrpSpPr>
              <p:nvPr/>
            </p:nvGrpSpPr>
            <p:grpSpPr bwMode="auto">
              <a:xfrm>
                <a:off x="3661" y="2045"/>
                <a:ext cx="148" cy="236"/>
                <a:chOff x="3661" y="2045"/>
                <a:chExt cx="148" cy="236"/>
              </a:xfrm>
            </p:grpSpPr>
            <p:sp>
              <p:nvSpPr>
                <p:cNvPr id="9101" name="Rectangle 2399"/>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2" name="Freeform 2400"/>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3" name="Rectangle 240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4" name="Rectangle 2402"/>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5" name="Freeform 2403"/>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6" name="Rectangle 240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7" name="Freeform 2405"/>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8" name="Freeform 2406"/>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9" name="Freeform 240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0" name="Freeform 240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3" name="Group 2425"/>
              <p:cNvGrpSpPr>
                <a:grpSpLocks/>
              </p:cNvGrpSpPr>
              <p:nvPr/>
            </p:nvGrpSpPr>
            <p:grpSpPr bwMode="auto">
              <a:xfrm>
                <a:off x="3816" y="2076"/>
                <a:ext cx="228" cy="208"/>
                <a:chOff x="3816" y="2076"/>
                <a:chExt cx="228" cy="208"/>
              </a:xfrm>
            </p:grpSpPr>
            <p:grpSp>
              <p:nvGrpSpPr>
                <p:cNvPr id="9086" name="Group 2415"/>
                <p:cNvGrpSpPr>
                  <a:grpSpLocks/>
                </p:cNvGrpSpPr>
                <p:nvPr/>
              </p:nvGrpSpPr>
              <p:grpSpPr bwMode="auto">
                <a:xfrm>
                  <a:off x="3816" y="2076"/>
                  <a:ext cx="228" cy="188"/>
                  <a:chOff x="3816" y="2076"/>
                  <a:chExt cx="228" cy="188"/>
                </a:xfrm>
              </p:grpSpPr>
              <p:sp>
                <p:nvSpPr>
                  <p:cNvPr id="9096" name="Rectangle 2410"/>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97" name="Picture 2411"/>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9098" name="Rectangle 241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9" name="Rectangle 2413"/>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0" name="Rectangle 2414"/>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87" name="Group 2418"/>
                <p:cNvGrpSpPr>
                  <a:grpSpLocks/>
                </p:cNvGrpSpPr>
                <p:nvPr/>
              </p:nvGrpSpPr>
              <p:grpSpPr bwMode="auto">
                <a:xfrm>
                  <a:off x="3835" y="2096"/>
                  <a:ext cx="181" cy="141"/>
                  <a:chOff x="3835" y="2096"/>
                  <a:chExt cx="181" cy="141"/>
                </a:xfrm>
              </p:grpSpPr>
              <p:pic>
                <p:nvPicPr>
                  <p:cNvPr id="9094" name="Picture 2416"/>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9095" name="Rectangle 2417"/>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88" name="Group 2424"/>
                <p:cNvGrpSpPr>
                  <a:grpSpLocks/>
                </p:cNvGrpSpPr>
                <p:nvPr/>
              </p:nvGrpSpPr>
              <p:grpSpPr bwMode="auto">
                <a:xfrm>
                  <a:off x="3859" y="2257"/>
                  <a:ext cx="142" cy="27"/>
                  <a:chOff x="3859" y="2257"/>
                  <a:chExt cx="142" cy="27"/>
                </a:xfrm>
              </p:grpSpPr>
              <p:sp>
                <p:nvSpPr>
                  <p:cNvPr id="9089" name="Rectangle 2419"/>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90" name="Picture 2420"/>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9091" name="Rectangle 242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2" name="Rectangle 2422"/>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3" name="Rectangle 2423"/>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344" name="Group 2436"/>
              <p:cNvGrpSpPr>
                <a:grpSpLocks/>
              </p:cNvGrpSpPr>
              <p:nvPr/>
            </p:nvGrpSpPr>
            <p:grpSpPr bwMode="auto">
              <a:xfrm>
                <a:off x="3661" y="2045"/>
                <a:ext cx="148" cy="236"/>
                <a:chOff x="3661" y="2045"/>
                <a:chExt cx="148" cy="236"/>
              </a:xfrm>
            </p:grpSpPr>
            <p:sp>
              <p:nvSpPr>
                <p:cNvPr id="9076" name="Rectangle 2426"/>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7" name="Freeform 2427"/>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8" name="Rectangle 2428"/>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9" name="Rectangle 2429"/>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80" name="Freeform 2430"/>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1" name="Rectangle 2431"/>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82" name="Freeform 2432"/>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3" name="Freeform 2433"/>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4" name="Freeform 2434"/>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5" name="Freeform 2435"/>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5" name="Group 2442"/>
              <p:cNvGrpSpPr>
                <a:grpSpLocks/>
              </p:cNvGrpSpPr>
              <p:nvPr/>
            </p:nvGrpSpPr>
            <p:grpSpPr bwMode="auto">
              <a:xfrm>
                <a:off x="3816" y="2076"/>
                <a:ext cx="228" cy="188"/>
                <a:chOff x="3816" y="2076"/>
                <a:chExt cx="228" cy="188"/>
              </a:xfrm>
            </p:grpSpPr>
            <p:sp>
              <p:nvSpPr>
                <p:cNvPr id="9071" name="Rectangle 2437"/>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72" name="Picture 2438"/>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9073" name="Rectangle 2439"/>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4" name="Rectangle 2440"/>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5" name="Rectangle 2441"/>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6" name="Group 2445"/>
              <p:cNvGrpSpPr>
                <a:grpSpLocks/>
              </p:cNvGrpSpPr>
              <p:nvPr/>
            </p:nvGrpSpPr>
            <p:grpSpPr bwMode="auto">
              <a:xfrm>
                <a:off x="3835" y="2096"/>
                <a:ext cx="181" cy="141"/>
                <a:chOff x="3835" y="2096"/>
                <a:chExt cx="181" cy="141"/>
              </a:xfrm>
            </p:grpSpPr>
            <p:pic>
              <p:nvPicPr>
                <p:cNvPr id="9069" name="Picture 2443"/>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9070" name="Rectangle 2444"/>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7" name="Group 2451"/>
              <p:cNvGrpSpPr>
                <a:grpSpLocks/>
              </p:cNvGrpSpPr>
              <p:nvPr/>
            </p:nvGrpSpPr>
            <p:grpSpPr bwMode="auto">
              <a:xfrm>
                <a:off x="3859" y="2257"/>
                <a:ext cx="142" cy="27"/>
                <a:chOff x="3859" y="2257"/>
                <a:chExt cx="142" cy="27"/>
              </a:xfrm>
            </p:grpSpPr>
            <p:sp>
              <p:nvSpPr>
                <p:cNvPr id="9064" name="Rectangle 2446"/>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65" name="Picture 2447"/>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9066" name="Rectangle 2448"/>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7" name="Rectangle 2449"/>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8" name="Rectangle 2450"/>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8" name="Group 2457"/>
              <p:cNvGrpSpPr>
                <a:grpSpLocks/>
              </p:cNvGrpSpPr>
              <p:nvPr/>
            </p:nvGrpSpPr>
            <p:grpSpPr bwMode="auto">
              <a:xfrm>
                <a:off x="3816" y="2076"/>
                <a:ext cx="228" cy="188"/>
                <a:chOff x="3816" y="2076"/>
                <a:chExt cx="228" cy="188"/>
              </a:xfrm>
            </p:grpSpPr>
            <p:sp>
              <p:nvSpPr>
                <p:cNvPr id="9059" name="Rectangle 245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60" name="Picture 245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9061" name="Rectangle 245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2" name="Rectangle 245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3" name="Rectangle 245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9" name="Group 2460"/>
              <p:cNvGrpSpPr>
                <a:grpSpLocks/>
              </p:cNvGrpSpPr>
              <p:nvPr/>
            </p:nvGrpSpPr>
            <p:grpSpPr bwMode="auto">
              <a:xfrm>
                <a:off x="3835" y="2096"/>
                <a:ext cx="181" cy="141"/>
                <a:chOff x="3835" y="2096"/>
                <a:chExt cx="181" cy="141"/>
              </a:xfrm>
            </p:grpSpPr>
            <p:pic>
              <p:nvPicPr>
                <p:cNvPr id="9057" name="Picture 245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9058" name="Rectangle 245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50" name="Group 2466"/>
              <p:cNvGrpSpPr>
                <a:grpSpLocks/>
              </p:cNvGrpSpPr>
              <p:nvPr/>
            </p:nvGrpSpPr>
            <p:grpSpPr bwMode="auto">
              <a:xfrm>
                <a:off x="3859" y="2257"/>
                <a:ext cx="142" cy="27"/>
                <a:chOff x="3859" y="2257"/>
                <a:chExt cx="142" cy="27"/>
              </a:xfrm>
            </p:grpSpPr>
            <p:sp>
              <p:nvSpPr>
                <p:cNvPr id="9052" name="Rectangle 246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53" name="Picture 246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9054" name="Rectangle 246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5" name="Rectangle 246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6" name="Rectangle 246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51" name="Group 2477"/>
              <p:cNvGrpSpPr>
                <a:grpSpLocks/>
              </p:cNvGrpSpPr>
              <p:nvPr/>
            </p:nvGrpSpPr>
            <p:grpSpPr bwMode="auto">
              <a:xfrm>
                <a:off x="1894" y="2077"/>
                <a:ext cx="594" cy="409"/>
                <a:chOff x="1894" y="2077"/>
                <a:chExt cx="594" cy="409"/>
              </a:xfrm>
            </p:grpSpPr>
            <p:grpSp>
              <p:nvGrpSpPr>
                <p:cNvPr id="9042" name="Group 2472"/>
                <p:cNvGrpSpPr>
                  <a:grpSpLocks/>
                </p:cNvGrpSpPr>
                <p:nvPr/>
              </p:nvGrpSpPr>
              <p:grpSpPr bwMode="auto">
                <a:xfrm>
                  <a:off x="1894" y="2077"/>
                  <a:ext cx="594" cy="409"/>
                  <a:chOff x="1894" y="2077"/>
                  <a:chExt cx="594" cy="409"/>
                </a:xfrm>
              </p:grpSpPr>
              <p:sp>
                <p:nvSpPr>
                  <p:cNvPr id="9047" name="Rectangle 2467"/>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48" name="Freeform 2468"/>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9" name="Rectangle 2469"/>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0" name="Freeform 247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1" name="Freeform 2471"/>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43" name="Group 2475"/>
                <p:cNvGrpSpPr>
                  <a:grpSpLocks/>
                </p:cNvGrpSpPr>
                <p:nvPr/>
              </p:nvGrpSpPr>
              <p:grpSpPr bwMode="auto">
                <a:xfrm>
                  <a:off x="1936" y="2109"/>
                  <a:ext cx="482" cy="314"/>
                  <a:chOff x="1936" y="2109"/>
                  <a:chExt cx="482" cy="314"/>
                </a:xfrm>
              </p:grpSpPr>
              <p:sp>
                <p:nvSpPr>
                  <p:cNvPr id="9045" name="Rectangle 2473"/>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46" name="Rectangle 2474"/>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044" name="Rectangle 2476"/>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352" name="Group 2505"/>
              <p:cNvGrpSpPr>
                <a:grpSpLocks/>
              </p:cNvGrpSpPr>
              <p:nvPr/>
            </p:nvGrpSpPr>
            <p:grpSpPr bwMode="auto">
              <a:xfrm>
                <a:off x="2007" y="2062"/>
                <a:ext cx="367" cy="226"/>
                <a:chOff x="2007" y="2062"/>
                <a:chExt cx="367" cy="226"/>
              </a:xfrm>
            </p:grpSpPr>
            <p:grpSp>
              <p:nvGrpSpPr>
                <p:cNvPr id="9015" name="Group 2488"/>
                <p:cNvGrpSpPr>
                  <a:grpSpLocks/>
                </p:cNvGrpSpPr>
                <p:nvPr/>
              </p:nvGrpSpPr>
              <p:grpSpPr bwMode="auto">
                <a:xfrm>
                  <a:off x="2007" y="2062"/>
                  <a:ext cx="143" cy="223"/>
                  <a:chOff x="2007" y="2062"/>
                  <a:chExt cx="143" cy="223"/>
                </a:xfrm>
              </p:grpSpPr>
              <p:sp>
                <p:nvSpPr>
                  <p:cNvPr id="9032" name="Rectangle 2478"/>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3" name="Freeform 2479"/>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4" name="Rectangle 2480"/>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5" name="Rectangle 2481"/>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6" name="Freeform 2482"/>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7" name="Rectangle 2483"/>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8" name="Freeform 2484"/>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9" name="Freeform 2485"/>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0" name="Freeform 2486"/>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1" name="Freeform 2487"/>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16" name="Group 2504"/>
                <p:cNvGrpSpPr>
                  <a:grpSpLocks/>
                </p:cNvGrpSpPr>
                <p:nvPr/>
              </p:nvGrpSpPr>
              <p:grpSpPr bwMode="auto">
                <a:xfrm>
                  <a:off x="2157" y="2092"/>
                  <a:ext cx="217" cy="196"/>
                  <a:chOff x="2157" y="2092"/>
                  <a:chExt cx="217" cy="196"/>
                </a:xfrm>
              </p:grpSpPr>
              <p:grpSp>
                <p:nvGrpSpPr>
                  <p:cNvPr id="9017" name="Group 2494"/>
                  <p:cNvGrpSpPr>
                    <a:grpSpLocks/>
                  </p:cNvGrpSpPr>
                  <p:nvPr/>
                </p:nvGrpSpPr>
                <p:grpSpPr bwMode="auto">
                  <a:xfrm>
                    <a:off x="2157" y="2092"/>
                    <a:ext cx="217" cy="176"/>
                    <a:chOff x="2157" y="2092"/>
                    <a:chExt cx="217" cy="176"/>
                  </a:xfrm>
                </p:grpSpPr>
                <p:sp>
                  <p:nvSpPr>
                    <p:cNvPr id="9027" name="Rectangle 248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28" name="Picture 2490"/>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9029" name="Rectangle 2491"/>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0" name="Rectangle 2492"/>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1" name="Rectangle 2493"/>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18" name="Group 2497"/>
                  <p:cNvGrpSpPr>
                    <a:grpSpLocks/>
                  </p:cNvGrpSpPr>
                  <p:nvPr/>
                </p:nvGrpSpPr>
                <p:grpSpPr bwMode="auto">
                  <a:xfrm>
                    <a:off x="2175" y="2111"/>
                    <a:ext cx="173" cy="132"/>
                    <a:chOff x="2175" y="2111"/>
                    <a:chExt cx="173" cy="132"/>
                  </a:xfrm>
                </p:grpSpPr>
                <p:pic>
                  <p:nvPicPr>
                    <p:cNvPr id="9025" name="Picture 2495"/>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9026" name="Rectangle 2496"/>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19" name="Group 2503"/>
                  <p:cNvGrpSpPr>
                    <a:grpSpLocks/>
                  </p:cNvGrpSpPr>
                  <p:nvPr/>
                </p:nvGrpSpPr>
                <p:grpSpPr bwMode="auto">
                  <a:xfrm>
                    <a:off x="2198" y="2261"/>
                    <a:ext cx="135" cy="27"/>
                    <a:chOff x="2198" y="2261"/>
                    <a:chExt cx="135" cy="27"/>
                  </a:xfrm>
                </p:grpSpPr>
                <p:sp>
                  <p:nvSpPr>
                    <p:cNvPr id="9020" name="Rectangle 249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21" name="Picture 2499"/>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9022" name="Rectangle 2500"/>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23" name="Rectangle 2501"/>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24" name="Rectangle 2502"/>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353" name="Group 2511"/>
              <p:cNvGrpSpPr>
                <a:grpSpLocks/>
              </p:cNvGrpSpPr>
              <p:nvPr/>
            </p:nvGrpSpPr>
            <p:grpSpPr bwMode="auto">
              <a:xfrm>
                <a:off x="1894" y="2077"/>
                <a:ext cx="594" cy="409"/>
                <a:chOff x="1894" y="2077"/>
                <a:chExt cx="594" cy="409"/>
              </a:xfrm>
            </p:grpSpPr>
            <p:sp>
              <p:nvSpPr>
                <p:cNvPr id="9010" name="Rectangle 2506"/>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1" name="Freeform 2507"/>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2" name="Rectangle 2508"/>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3" name="Freeform 2509"/>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4" name="Freeform 251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54" name="Group 2514"/>
              <p:cNvGrpSpPr>
                <a:grpSpLocks/>
              </p:cNvGrpSpPr>
              <p:nvPr/>
            </p:nvGrpSpPr>
            <p:grpSpPr bwMode="auto">
              <a:xfrm>
                <a:off x="1936" y="2109"/>
                <a:ext cx="482" cy="314"/>
                <a:chOff x="1936" y="2109"/>
                <a:chExt cx="482" cy="314"/>
              </a:xfrm>
            </p:grpSpPr>
            <p:sp>
              <p:nvSpPr>
                <p:cNvPr id="9008" name="Rectangle 2512"/>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9" name="Rectangle 2513"/>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55" name="Rectangle 2515"/>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6356" name="Group 2521"/>
              <p:cNvGrpSpPr>
                <a:grpSpLocks/>
              </p:cNvGrpSpPr>
              <p:nvPr/>
            </p:nvGrpSpPr>
            <p:grpSpPr bwMode="auto">
              <a:xfrm>
                <a:off x="1894" y="2077"/>
                <a:ext cx="594" cy="409"/>
                <a:chOff x="1894" y="2077"/>
                <a:chExt cx="594" cy="409"/>
              </a:xfrm>
            </p:grpSpPr>
            <p:sp>
              <p:nvSpPr>
                <p:cNvPr id="9003" name="Rectangle 2516"/>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4" name="Freeform 2517"/>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5" name="Rectangle 2518"/>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6" name="Freeform 2519"/>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7" name="Freeform 252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57" name="Group 2524"/>
              <p:cNvGrpSpPr>
                <a:grpSpLocks/>
              </p:cNvGrpSpPr>
              <p:nvPr/>
            </p:nvGrpSpPr>
            <p:grpSpPr bwMode="auto">
              <a:xfrm>
                <a:off x="1936" y="2109"/>
                <a:ext cx="482" cy="314"/>
                <a:chOff x="1936" y="2109"/>
                <a:chExt cx="482" cy="314"/>
              </a:xfrm>
            </p:grpSpPr>
            <p:sp>
              <p:nvSpPr>
                <p:cNvPr id="9001" name="Rectangle 2522"/>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2" name="Rectangle 2523"/>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58" name="Rectangle 2525"/>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6359" name="Group 2536"/>
              <p:cNvGrpSpPr>
                <a:grpSpLocks/>
              </p:cNvGrpSpPr>
              <p:nvPr/>
            </p:nvGrpSpPr>
            <p:grpSpPr bwMode="auto">
              <a:xfrm>
                <a:off x="2007" y="2062"/>
                <a:ext cx="143" cy="223"/>
                <a:chOff x="2007" y="2062"/>
                <a:chExt cx="143" cy="223"/>
              </a:xfrm>
            </p:grpSpPr>
            <p:sp>
              <p:nvSpPr>
                <p:cNvPr id="8991" name="Rectangle 2526"/>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2" name="Freeform 2527"/>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3" name="Rectangle 2528"/>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4" name="Rectangle 2529"/>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5" name="Freeform 2530"/>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6" name="Rectangle 2531"/>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7" name="Freeform 2532"/>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8" name="Freeform 2533"/>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9" name="Freeform 2534"/>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0" name="Freeform 2535"/>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0" name="Group 2552"/>
              <p:cNvGrpSpPr>
                <a:grpSpLocks/>
              </p:cNvGrpSpPr>
              <p:nvPr/>
            </p:nvGrpSpPr>
            <p:grpSpPr bwMode="auto">
              <a:xfrm>
                <a:off x="2157" y="2092"/>
                <a:ext cx="217" cy="196"/>
                <a:chOff x="2157" y="2092"/>
                <a:chExt cx="217" cy="196"/>
              </a:xfrm>
            </p:grpSpPr>
            <p:grpSp>
              <p:nvGrpSpPr>
                <p:cNvPr id="8976" name="Group 2542"/>
                <p:cNvGrpSpPr>
                  <a:grpSpLocks/>
                </p:cNvGrpSpPr>
                <p:nvPr/>
              </p:nvGrpSpPr>
              <p:grpSpPr bwMode="auto">
                <a:xfrm>
                  <a:off x="2157" y="2092"/>
                  <a:ext cx="217" cy="176"/>
                  <a:chOff x="2157" y="2092"/>
                  <a:chExt cx="217" cy="176"/>
                </a:xfrm>
              </p:grpSpPr>
              <p:sp>
                <p:nvSpPr>
                  <p:cNvPr id="8986" name="Rectangle 2537"/>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87" name="Picture 2538"/>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8988" name="Rectangle 253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9" name="Rectangle 2540"/>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0" name="Rectangle 2541"/>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77" name="Group 2545"/>
                <p:cNvGrpSpPr>
                  <a:grpSpLocks/>
                </p:cNvGrpSpPr>
                <p:nvPr/>
              </p:nvGrpSpPr>
              <p:grpSpPr bwMode="auto">
                <a:xfrm>
                  <a:off x="2175" y="2111"/>
                  <a:ext cx="173" cy="132"/>
                  <a:chOff x="2175" y="2111"/>
                  <a:chExt cx="173" cy="132"/>
                </a:xfrm>
              </p:grpSpPr>
              <p:pic>
                <p:nvPicPr>
                  <p:cNvPr id="8984" name="Picture 2543"/>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8985" name="Rectangle 2544"/>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78" name="Group 2551"/>
                <p:cNvGrpSpPr>
                  <a:grpSpLocks/>
                </p:cNvGrpSpPr>
                <p:nvPr/>
              </p:nvGrpSpPr>
              <p:grpSpPr bwMode="auto">
                <a:xfrm>
                  <a:off x="2198" y="2261"/>
                  <a:ext cx="135" cy="27"/>
                  <a:chOff x="2198" y="2261"/>
                  <a:chExt cx="135" cy="27"/>
                </a:xfrm>
              </p:grpSpPr>
              <p:sp>
                <p:nvSpPr>
                  <p:cNvPr id="8979" name="Rectangle 2546"/>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80" name="Picture 2547"/>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8981" name="Rectangle 254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2" name="Rectangle 2549"/>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3" name="Rectangle 2550"/>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361" name="Group 2563"/>
              <p:cNvGrpSpPr>
                <a:grpSpLocks/>
              </p:cNvGrpSpPr>
              <p:nvPr/>
            </p:nvGrpSpPr>
            <p:grpSpPr bwMode="auto">
              <a:xfrm>
                <a:off x="2007" y="2062"/>
                <a:ext cx="143" cy="223"/>
                <a:chOff x="2007" y="2062"/>
                <a:chExt cx="143" cy="223"/>
              </a:xfrm>
            </p:grpSpPr>
            <p:sp>
              <p:nvSpPr>
                <p:cNvPr id="8966" name="Rectangle 2553"/>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7" name="Freeform 2554"/>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8" name="Rectangle 2555"/>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9" name="Rectangle 2556"/>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0" name="Freeform 2557"/>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1" name="Rectangle 2558"/>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2" name="Freeform 2559"/>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3" name="Freeform 2560"/>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4" name="Freeform 2561"/>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5" name="Freeform 2562"/>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2" name="Group 2569"/>
              <p:cNvGrpSpPr>
                <a:grpSpLocks/>
              </p:cNvGrpSpPr>
              <p:nvPr/>
            </p:nvGrpSpPr>
            <p:grpSpPr bwMode="auto">
              <a:xfrm>
                <a:off x="2157" y="2092"/>
                <a:ext cx="217" cy="176"/>
                <a:chOff x="2157" y="2092"/>
                <a:chExt cx="217" cy="176"/>
              </a:xfrm>
            </p:grpSpPr>
            <p:sp>
              <p:nvSpPr>
                <p:cNvPr id="8961" name="Rectangle 2564"/>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62" name="Picture 2565"/>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8963" name="Rectangle 2566"/>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4" name="Rectangle 2567"/>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5" name="Rectangle 2568"/>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3" name="Group 2572"/>
              <p:cNvGrpSpPr>
                <a:grpSpLocks/>
              </p:cNvGrpSpPr>
              <p:nvPr/>
            </p:nvGrpSpPr>
            <p:grpSpPr bwMode="auto">
              <a:xfrm>
                <a:off x="2175" y="2111"/>
                <a:ext cx="173" cy="132"/>
                <a:chOff x="2175" y="2111"/>
                <a:chExt cx="173" cy="132"/>
              </a:xfrm>
            </p:grpSpPr>
            <p:pic>
              <p:nvPicPr>
                <p:cNvPr id="8959" name="Picture 2570"/>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8960" name="Rectangle 2571"/>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4" name="Group 2578"/>
              <p:cNvGrpSpPr>
                <a:grpSpLocks/>
              </p:cNvGrpSpPr>
              <p:nvPr/>
            </p:nvGrpSpPr>
            <p:grpSpPr bwMode="auto">
              <a:xfrm>
                <a:off x="2198" y="2261"/>
                <a:ext cx="135" cy="27"/>
                <a:chOff x="2198" y="2261"/>
                <a:chExt cx="135" cy="27"/>
              </a:xfrm>
            </p:grpSpPr>
            <p:sp>
              <p:nvSpPr>
                <p:cNvPr id="8954" name="Rectangle 2573"/>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55" name="Picture 2574"/>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8956" name="Rectangle 2575"/>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7" name="Rectangle 2576"/>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8" name="Rectangle 2577"/>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5" name="Group 2584"/>
              <p:cNvGrpSpPr>
                <a:grpSpLocks/>
              </p:cNvGrpSpPr>
              <p:nvPr/>
            </p:nvGrpSpPr>
            <p:grpSpPr bwMode="auto">
              <a:xfrm>
                <a:off x="2157" y="2092"/>
                <a:ext cx="217" cy="176"/>
                <a:chOff x="2157" y="2092"/>
                <a:chExt cx="217" cy="176"/>
              </a:xfrm>
            </p:grpSpPr>
            <p:sp>
              <p:nvSpPr>
                <p:cNvPr id="8949" name="Rectangle 257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50" name="Picture 2580"/>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8951" name="Rectangle 2581"/>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2" name="Rectangle 2582"/>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3" name="Rectangle 2583"/>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6" name="Group 2587"/>
              <p:cNvGrpSpPr>
                <a:grpSpLocks/>
              </p:cNvGrpSpPr>
              <p:nvPr/>
            </p:nvGrpSpPr>
            <p:grpSpPr bwMode="auto">
              <a:xfrm>
                <a:off x="2175" y="2111"/>
                <a:ext cx="173" cy="132"/>
                <a:chOff x="2175" y="2111"/>
                <a:chExt cx="173" cy="132"/>
              </a:xfrm>
            </p:grpSpPr>
            <p:pic>
              <p:nvPicPr>
                <p:cNvPr id="8947" name="Picture 2585"/>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8948" name="Rectangle 2586"/>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7" name="Group 2593"/>
              <p:cNvGrpSpPr>
                <a:grpSpLocks/>
              </p:cNvGrpSpPr>
              <p:nvPr/>
            </p:nvGrpSpPr>
            <p:grpSpPr bwMode="auto">
              <a:xfrm>
                <a:off x="2198" y="2261"/>
                <a:ext cx="135" cy="27"/>
                <a:chOff x="2198" y="2261"/>
                <a:chExt cx="135" cy="27"/>
              </a:xfrm>
            </p:grpSpPr>
            <p:sp>
              <p:nvSpPr>
                <p:cNvPr id="8942" name="Rectangle 258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43" name="Picture 2589"/>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8944" name="Rectangle 2590"/>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45" name="Rectangle 2591"/>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46" name="Rectangle 2592"/>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8" name="Group 2604"/>
              <p:cNvGrpSpPr>
                <a:grpSpLocks/>
              </p:cNvGrpSpPr>
              <p:nvPr/>
            </p:nvGrpSpPr>
            <p:grpSpPr bwMode="auto">
              <a:xfrm>
                <a:off x="2690" y="1996"/>
                <a:ext cx="771" cy="547"/>
                <a:chOff x="2690" y="1996"/>
                <a:chExt cx="771" cy="547"/>
              </a:xfrm>
            </p:grpSpPr>
            <p:grpSp>
              <p:nvGrpSpPr>
                <p:cNvPr id="8932" name="Group 2599"/>
                <p:cNvGrpSpPr>
                  <a:grpSpLocks/>
                </p:cNvGrpSpPr>
                <p:nvPr/>
              </p:nvGrpSpPr>
              <p:grpSpPr bwMode="auto">
                <a:xfrm>
                  <a:off x="2690" y="1996"/>
                  <a:ext cx="771" cy="547"/>
                  <a:chOff x="2690" y="1996"/>
                  <a:chExt cx="771" cy="547"/>
                </a:xfrm>
              </p:grpSpPr>
              <p:sp>
                <p:nvSpPr>
                  <p:cNvPr id="8937" name="Rectangle 2594"/>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8" name="Freeform 2595"/>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9" name="Rectangle 2596"/>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40" name="Freeform 259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1" name="Freeform 2598"/>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33" name="Group 2602"/>
                <p:cNvGrpSpPr>
                  <a:grpSpLocks/>
                </p:cNvGrpSpPr>
                <p:nvPr/>
              </p:nvGrpSpPr>
              <p:grpSpPr bwMode="auto">
                <a:xfrm>
                  <a:off x="2745" y="2040"/>
                  <a:ext cx="633" cy="425"/>
                  <a:chOff x="2745" y="2040"/>
                  <a:chExt cx="633" cy="425"/>
                </a:xfrm>
              </p:grpSpPr>
              <p:sp>
                <p:nvSpPr>
                  <p:cNvPr id="8935" name="Rectangle 2600"/>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6" name="Rectangle 2601"/>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934" name="Rectangle 2603"/>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369" name="Group 2632"/>
              <p:cNvGrpSpPr>
                <a:grpSpLocks/>
              </p:cNvGrpSpPr>
              <p:nvPr/>
            </p:nvGrpSpPr>
            <p:grpSpPr bwMode="auto">
              <a:xfrm>
                <a:off x="2839" y="1977"/>
                <a:ext cx="479" cy="302"/>
                <a:chOff x="2839" y="1977"/>
                <a:chExt cx="479" cy="302"/>
              </a:xfrm>
            </p:grpSpPr>
            <p:grpSp>
              <p:nvGrpSpPr>
                <p:cNvPr id="8905" name="Group 2615"/>
                <p:cNvGrpSpPr>
                  <a:grpSpLocks/>
                </p:cNvGrpSpPr>
                <p:nvPr/>
              </p:nvGrpSpPr>
              <p:grpSpPr bwMode="auto">
                <a:xfrm>
                  <a:off x="2839" y="1977"/>
                  <a:ext cx="186" cy="299"/>
                  <a:chOff x="2839" y="1977"/>
                  <a:chExt cx="186" cy="299"/>
                </a:xfrm>
              </p:grpSpPr>
              <p:sp>
                <p:nvSpPr>
                  <p:cNvPr id="8922" name="Rectangle 2605"/>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3" name="Freeform 2606"/>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4" name="Rectangle 2607"/>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5" name="Rectangle 2608"/>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6" name="Freeform 2609"/>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7" name="Rectangle 2610"/>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8" name="Freeform 2611"/>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9" name="Freeform 2612"/>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0" name="Freeform 2613"/>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1" name="Freeform 2614"/>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06" name="Group 2631"/>
                <p:cNvGrpSpPr>
                  <a:grpSpLocks/>
                </p:cNvGrpSpPr>
                <p:nvPr/>
              </p:nvGrpSpPr>
              <p:grpSpPr bwMode="auto">
                <a:xfrm>
                  <a:off x="3036" y="2017"/>
                  <a:ext cx="282" cy="262"/>
                  <a:chOff x="3036" y="2017"/>
                  <a:chExt cx="282" cy="262"/>
                </a:xfrm>
              </p:grpSpPr>
              <p:grpSp>
                <p:nvGrpSpPr>
                  <p:cNvPr id="8907" name="Group 2621"/>
                  <p:cNvGrpSpPr>
                    <a:grpSpLocks/>
                  </p:cNvGrpSpPr>
                  <p:nvPr/>
                </p:nvGrpSpPr>
                <p:grpSpPr bwMode="auto">
                  <a:xfrm>
                    <a:off x="3036" y="2017"/>
                    <a:ext cx="282" cy="237"/>
                    <a:chOff x="3036" y="2017"/>
                    <a:chExt cx="282" cy="237"/>
                  </a:xfrm>
                </p:grpSpPr>
                <p:sp>
                  <p:nvSpPr>
                    <p:cNvPr id="8917" name="Rectangle 261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18" name="Picture 2617"/>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8919" name="Rectangle 2618"/>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0" name="Rectangle 2619"/>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1" name="Rectangle 2620"/>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08" name="Group 2624"/>
                  <p:cNvGrpSpPr>
                    <a:grpSpLocks/>
                  </p:cNvGrpSpPr>
                  <p:nvPr/>
                </p:nvGrpSpPr>
                <p:grpSpPr bwMode="auto">
                  <a:xfrm>
                    <a:off x="3060" y="2042"/>
                    <a:ext cx="226" cy="179"/>
                    <a:chOff x="3060" y="2042"/>
                    <a:chExt cx="226" cy="179"/>
                  </a:xfrm>
                </p:grpSpPr>
                <p:pic>
                  <p:nvPicPr>
                    <p:cNvPr id="8915" name="Picture 2622"/>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8916" name="Rectangle 2623"/>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09" name="Group 2630"/>
                  <p:cNvGrpSpPr>
                    <a:grpSpLocks/>
                  </p:cNvGrpSpPr>
                  <p:nvPr/>
                </p:nvGrpSpPr>
                <p:grpSpPr bwMode="auto">
                  <a:xfrm>
                    <a:off x="3089" y="2246"/>
                    <a:ext cx="175" cy="33"/>
                    <a:chOff x="3089" y="2246"/>
                    <a:chExt cx="175" cy="33"/>
                  </a:xfrm>
                </p:grpSpPr>
                <p:sp>
                  <p:nvSpPr>
                    <p:cNvPr id="8910" name="Rectangle 262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11" name="Picture 2626"/>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8912" name="Rectangle 2627"/>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3" name="Rectangle 2628"/>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4" name="Rectangle 2629"/>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370" name="Group 2638"/>
              <p:cNvGrpSpPr>
                <a:grpSpLocks/>
              </p:cNvGrpSpPr>
              <p:nvPr/>
            </p:nvGrpSpPr>
            <p:grpSpPr bwMode="auto">
              <a:xfrm>
                <a:off x="2690" y="1996"/>
                <a:ext cx="771" cy="547"/>
                <a:chOff x="2690" y="1996"/>
                <a:chExt cx="771" cy="547"/>
              </a:xfrm>
            </p:grpSpPr>
            <p:sp>
              <p:nvSpPr>
                <p:cNvPr id="8900" name="Rectangle 2633"/>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01" name="Freeform 2634"/>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2" name="Rectangle 2635"/>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03" name="Freeform 2636"/>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4" name="Freeform 263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71" name="Group 2641"/>
              <p:cNvGrpSpPr>
                <a:grpSpLocks/>
              </p:cNvGrpSpPr>
              <p:nvPr/>
            </p:nvGrpSpPr>
            <p:grpSpPr bwMode="auto">
              <a:xfrm>
                <a:off x="2745" y="2040"/>
                <a:ext cx="633" cy="425"/>
                <a:chOff x="2745" y="2040"/>
                <a:chExt cx="633" cy="425"/>
              </a:xfrm>
            </p:grpSpPr>
            <p:sp>
              <p:nvSpPr>
                <p:cNvPr id="8898" name="Rectangle 2639"/>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9" name="Rectangle 2640"/>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72" name="Rectangle 2642"/>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6373" name="Group 2648"/>
              <p:cNvGrpSpPr>
                <a:grpSpLocks/>
              </p:cNvGrpSpPr>
              <p:nvPr/>
            </p:nvGrpSpPr>
            <p:grpSpPr bwMode="auto">
              <a:xfrm>
                <a:off x="2690" y="1996"/>
                <a:ext cx="771" cy="547"/>
                <a:chOff x="2690" y="1996"/>
                <a:chExt cx="771" cy="547"/>
              </a:xfrm>
            </p:grpSpPr>
            <p:sp>
              <p:nvSpPr>
                <p:cNvPr id="8893" name="Rectangle 2643"/>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4" name="Freeform 2644"/>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5" name="Rectangle 2645"/>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6" name="Freeform 2646"/>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7" name="Freeform 264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74" name="Group 2651"/>
              <p:cNvGrpSpPr>
                <a:grpSpLocks/>
              </p:cNvGrpSpPr>
              <p:nvPr/>
            </p:nvGrpSpPr>
            <p:grpSpPr bwMode="auto">
              <a:xfrm>
                <a:off x="2745" y="2040"/>
                <a:ext cx="633" cy="425"/>
                <a:chOff x="2745" y="2040"/>
                <a:chExt cx="633" cy="425"/>
              </a:xfrm>
            </p:grpSpPr>
            <p:sp>
              <p:nvSpPr>
                <p:cNvPr id="8891" name="Rectangle 2649"/>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2" name="Rectangle 2650"/>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75" name="Rectangle 2652"/>
              <p:cNvSpPr>
                <a:spLocks noChangeArrowheads="1"/>
              </p:cNvSpPr>
              <p:nvPr/>
            </p:nvSpPr>
            <p:spPr bwMode="auto">
              <a:xfrm>
                <a:off x="2856" y="2331"/>
                <a:ext cx="45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000000"/>
                    </a:solidFill>
                    <a:effectLst/>
                    <a:latin typeface="Trebuchet MS" pitchFamily="34" charset="0"/>
                  </a:rPr>
                  <a:t>GIS SERVER(S)</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6376" name="Group 2663"/>
              <p:cNvGrpSpPr>
                <a:grpSpLocks/>
              </p:cNvGrpSpPr>
              <p:nvPr/>
            </p:nvGrpSpPr>
            <p:grpSpPr bwMode="auto">
              <a:xfrm>
                <a:off x="2839" y="1977"/>
                <a:ext cx="186" cy="299"/>
                <a:chOff x="2839" y="1977"/>
                <a:chExt cx="186" cy="299"/>
              </a:xfrm>
            </p:grpSpPr>
            <p:sp>
              <p:nvSpPr>
                <p:cNvPr id="8881" name="Rectangle 2653"/>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2" name="Freeform 2654"/>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3" name="Rectangle 2655"/>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4" name="Rectangle 2656"/>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5" name="Freeform 2657"/>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6" name="Rectangle 2658"/>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7" name="Freeform 2659"/>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8" name="Freeform 2660"/>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9" name="Freeform 2661"/>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0" name="Freeform 2662"/>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77" name="Group 2679"/>
              <p:cNvGrpSpPr>
                <a:grpSpLocks/>
              </p:cNvGrpSpPr>
              <p:nvPr/>
            </p:nvGrpSpPr>
            <p:grpSpPr bwMode="auto">
              <a:xfrm>
                <a:off x="3036" y="2017"/>
                <a:ext cx="282" cy="262"/>
                <a:chOff x="3036" y="2017"/>
                <a:chExt cx="282" cy="262"/>
              </a:xfrm>
            </p:grpSpPr>
            <p:grpSp>
              <p:nvGrpSpPr>
                <p:cNvPr id="8866" name="Group 2669"/>
                <p:cNvGrpSpPr>
                  <a:grpSpLocks/>
                </p:cNvGrpSpPr>
                <p:nvPr/>
              </p:nvGrpSpPr>
              <p:grpSpPr bwMode="auto">
                <a:xfrm>
                  <a:off x="3036" y="2017"/>
                  <a:ext cx="282" cy="237"/>
                  <a:chOff x="3036" y="2017"/>
                  <a:chExt cx="282" cy="237"/>
                </a:xfrm>
              </p:grpSpPr>
              <p:sp>
                <p:nvSpPr>
                  <p:cNvPr id="8876" name="Rectangle 2664"/>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77" name="Picture 2665"/>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8878" name="Rectangle 266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9" name="Rectangle 2667"/>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0" name="Rectangle 2668"/>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67" name="Group 2672"/>
                <p:cNvGrpSpPr>
                  <a:grpSpLocks/>
                </p:cNvGrpSpPr>
                <p:nvPr/>
              </p:nvGrpSpPr>
              <p:grpSpPr bwMode="auto">
                <a:xfrm>
                  <a:off x="3060" y="2042"/>
                  <a:ext cx="226" cy="179"/>
                  <a:chOff x="3060" y="2042"/>
                  <a:chExt cx="226" cy="179"/>
                </a:xfrm>
              </p:grpSpPr>
              <p:pic>
                <p:nvPicPr>
                  <p:cNvPr id="8874" name="Picture 2670"/>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8875" name="Rectangle 2671"/>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68" name="Group 2678"/>
                <p:cNvGrpSpPr>
                  <a:grpSpLocks/>
                </p:cNvGrpSpPr>
                <p:nvPr/>
              </p:nvGrpSpPr>
              <p:grpSpPr bwMode="auto">
                <a:xfrm>
                  <a:off x="3089" y="2246"/>
                  <a:ext cx="175" cy="33"/>
                  <a:chOff x="3089" y="2246"/>
                  <a:chExt cx="175" cy="33"/>
                </a:xfrm>
              </p:grpSpPr>
              <p:sp>
                <p:nvSpPr>
                  <p:cNvPr id="8869" name="Rectangle 2673"/>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70" name="Picture 2674"/>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8871" name="Rectangle 267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2" name="Rectangle 2676"/>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3" name="Rectangle 2677"/>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378" name="Group 2690"/>
              <p:cNvGrpSpPr>
                <a:grpSpLocks/>
              </p:cNvGrpSpPr>
              <p:nvPr/>
            </p:nvGrpSpPr>
            <p:grpSpPr bwMode="auto">
              <a:xfrm>
                <a:off x="2839" y="1977"/>
                <a:ext cx="186" cy="299"/>
                <a:chOff x="2839" y="1977"/>
                <a:chExt cx="186" cy="299"/>
              </a:xfrm>
            </p:grpSpPr>
            <p:sp>
              <p:nvSpPr>
                <p:cNvPr id="8856" name="Rectangle 2680"/>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7" name="Freeform 2681"/>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8" name="Rectangle 2682"/>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9" name="Rectangle 2683"/>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60" name="Freeform 2684"/>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1" name="Rectangle 2685"/>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62" name="Freeform 2686"/>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3" name="Freeform 2687"/>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4" name="Freeform 2688"/>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5" name="Freeform 2689"/>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79" name="Group 2696"/>
              <p:cNvGrpSpPr>
                <a:grpSpLocks/>
              </p:cNvGrpSpPr>
              <p:nvPr/>
            </p:nvGrpSpPr>
            <p:grpSpPr bwMode="auto">
              <a:xfrm>
                <a:off x="3036" y="2017"/>
                <a:ext cx="282" cy="237"/>
                <a:chOff x="3036" y="2017"/>
                <a:chExt cx="282" cy="237"/>
              </a:xfrm>
            </p:grpSpPr>
            <p:sp>
              <p:nvSpPr>
                <p:cNvPr id="8851" name="Rectangle 2691"/>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52" name="Picture 2692"/>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8853" name="Rectangle 2693"/>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4" name="Rectangle 2694"/>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5" name="Rectangle 2695"/>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0" name="Group 2699"/>
              <p:cNvGrpSpPr>
                <a:grpSpLocks/>
              </p:cNvGrpSpPr>
              <p:nvPr/>
            </p:nvGrpSpPr>
            <p:grpSpPr bwMode="auto">
              <a:xfrm>
                <a:off x="3060" y="2042"/>
                <a:ext cx="226" cy="179"/>
                <a:chOff x="3060" y="2042"/>
                <a:chExt cx="226" cy="179"/>
              </a:xfrm>
            </p:grpSpPr>
            <p:pic>
              <p:nvPicPr>
                <p:cNvPr id="8849" name="Picture 2697"/>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8850" name="Rectangle 2698"/>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1" name="Group 2705"/>
              <p:cNvGrpSpPr>
                <a:grpSpLocks/>
              </p:cNvGrpSpPr>
              <p:nvPr/>
            </p:nvGrpSpPr>
            <p:grpSpPr bwMode="auto">
              <a:xfrm>
                <a:off x="3089" y="2246"/>
                <a:ext cx="175" cy="33"/>
                <a:chOff x="3089" y="2246"/>
                <a:chExt cx="175" cy="33"/>
              </a:xfrm>
            </p:grpSpPr>
            <p:sp>
              <p:nvSpPr>
                <p:cNvPr id="8844" name="Rectangle 2700"/>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45" name="Picture 2701"/>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8846" name="Rectangle 2702"/>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7" name="Rectangle 2703"/>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8" name="Rectangle 2704"/>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2" name="Group 2711"/>
              <p:cNvGrpSpPr>
                <a:grpSpLocks/>
              </p:cNvGrpSpPr>
              <p:nvPr/>
            </p:nvGrpSpPr>
            <p:grpSpPr bwMode="auto">
              <a:xfrm>
                <a:off x="3036" y="2017"/>
                <a:ext cx="282" cy="237"/>
                <a:chOff x="3036" y="2017"/>
                <a:chExt cx="282" cy="237"/>
              </a:xfrm>
            </p:grpSpPr>
            <p:sp>
              <p:nvSpPr>
                <p:cNvPr id="8839" name="Rectangle 270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40" name="Picture 2707"/>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8841" name="Rectangle 2708"/>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2" name="Rectangle 2709"/>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3" name="Rectangle 2710"/>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3" name="Group 2714"/>
              <p:cNvGrpSpPr>
                <a:grpSpLocks/>
              </p:cNvGrpSpPr>
              <p:nvPr/>
            </p:nvGrpSpPr>
            <p:grpSpPr bwMode="auto">
              <a:xfrm>
                <a:off x="3060" y="2042"/>
                <a:ext cx="226" cy="179"/>
                <a:chOff x="3060" y="2042"/>
                <a:chExt cx="226" cy="179"/>
              </a:xfrm>
            </p:grpSpPr>
            <p:pic>
              <p:nvPicPr>
                <p:cNvPr id="8837" name="Picture 2712"/>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8838" name="Rectangle 2713"/>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4" name="Group 2720"/>
              <p:cNvGrpSpPr>
                <a:grpSpLocks/>
              </p:cNvGrpSpPr>
              <p:nvPr/>
            </p:nvGrpSpPr>
            <p:grpSpPr bwMode="auto">
              <a:xfrm>
                <a:off x="3089" y="2246"/>
                <a:ext cx="175" cy="33"/>
                <a:chOff x="3089" y="2246"/>
                <a:chExt cx="175" cy="33"/>
              </a:xfrm>
            </p:grpSpPr>
            <p:sp>
              <p:nvSpPr>
                <p:cNvPr id="8832" name="Rectangle 271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33" name="Picture 2716"/>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8834" name="Rectangle 2717"/>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5" name="Rectangle 2718"/>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6" name="Rectangle 2719"/>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85" name="Rectangle 2721"/>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6386" name="Rectangle 2722"/>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387" name="Group 2795"/>
              <p:cNvGrpSpPr>
                <a:grpSpLocks/>
              </p:cNvGrpSpPr>
              <p:nvPr/>
            </p:nvGrpSpPr>
            <p:grpSpPr bwMode="auto">
              <a:xfrm>
                <a:off x="2749" y="2676"/>
                <a:ext cx="540" cy="344"/>
                <a:chOff x="2749" y="2676"/>
                <a:chExt cx="540" cy="344"/>
              </a:xfrm>
            </p:grpSpPr>
            <p:sp>
              <p:nvSpPr>
                <p:cNvPr id="8760" name="Rectangle 2723"/>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1" name="Freeform 2724"/>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2" name="Rectangle 2725"/>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3" name="Rectangle 2726"/>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4" name="Rectangle 2727"/>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5" name="Rectangle 2728"/>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6" name="Rectangle 2729"/>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7" name="Rectangle 2730"/>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8" name="Rectangle 2731"/>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9" name="Rectangle 2732"/>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0" name="Rectangle 2733"/>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1" name="Rectangle 2734"/>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2" name="Rectangle 2735"/>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3" name="Rectangle 2736"/>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4" name="Rectangle 2737"/>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5" name="Rectangle 2738"/>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6" name="Rectangle 2739"/>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7" name="Rectangle 2740"/>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8" name="Rectangle 2741"/>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9" name="Rectangle 2742"/>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0" name="Rectangle 2743"/>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1" name="Rectangle 2744"/>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2" name="Rectangle 2745"/>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3" name="Rectangle 2746"/>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4" name="Rectangle 2747"/>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5" name="Rectangle 2748"/>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6" name="Rectangle 2749"/>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7" name="Rectangle 2750"/>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8" name="Rectangle 2751"/>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9" name="Rectangle 2752"/>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0" name="Rectangle 2753"/>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1" name="Rectangle 2754"/>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2" name="Rectangle 2755"/>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3" name="Rectangle 2756"/>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4" name="Rectangle 2757"/>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5" name="Rectangle 2758"/>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6" name="Rectangle 2759"/>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7" name="Rectangle 2760"/>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8" name="Rectangle 2761"/>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9" name="Rectangle 2762"/>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0" name="Rectangle 2763"/>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1" name="Rectangle 2764"/>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2" name="Rectangle 2765"/>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3" name="Rectangle 2766"/>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4" name="Rectangle 2767"/>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5" name="Rectangle 2768"/>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6" name="Rectangle 2769"/>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7" name="Rectangle 2770"/>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8" name="Rectangle 2771"/>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9" name="Rectangle 2772"/>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0" name="Rectangle 2773"/>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1" name="Rectangle 2774"/>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2" name="Rectangle 2775"/>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3" name="Rectangle 2776"/>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4" name="Rectangle 2777"/>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5" name="Rectangle 2778"/>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6" name="Rectangle 2779"/>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7" name="Rectangle 2780"/>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8" name="Rectangle 2781"/>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9" name="Rectangle 2782"/>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0" name="Rectangle 2783"/>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1" name="Rectangle 2784"/>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2" name="Rectangle 2785"/>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3" name="Rectangle 2786"/>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4" name="Rectangle 2787"/>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5" name="Rectangle 2788"/>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6" name="Rectangle 2789"/>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7" name="Rectangle 2790"/>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8" name="Rectangle 2791"/>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9" name="Rectangle 2792"/>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0" name="Rectangle 2793"/>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1" name="Rectangle 2794"/>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88" name="Rectangle 2796"/>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6389" name="Rectangle 2797"/>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390" name="Group 2836"/>
              <p:cNvGrpSpPr>
                <a:grpSpLocks/>
              </p:cNvGrpSpPr>
              <p:nvPr/>
            </p:nvGrpSpPr>
            <p:grpSpPr bwMode="auto">
              <a:xfrm>
                <a:off x="2749" y="2676"/>
                <a:ext cx="525" cy="107"/>
                <a:chOff x="2749" y="2676"/>
                <a:chExt cx="525" cy="107"/>
              </a:xfrm>
            </p:grpSpPr>
            <p:sp>
              <p:nvSpPr>
                <p:cNvPr id="8722" name="Rectangle 2798"/>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3" name="Rectangle 2799"/>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4" name="Rectangle 2800"/>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5" name="Rectangle 2801"/>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6" name="Rectangle 2802"/>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7" name="Rectangle 2803"/>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8" name="Rectangle 2804"/>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9" name="Rectangle 2805"/>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0" name="Rectangle 2806"/>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1" name="Rectangle 2807"/>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2" name="Rectangle 2808"/>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3" name="Rectangle 2809"/>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4" name="Rectangle 2810"/>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5" name="Rectangle 2811"/>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6" name="Rectangle 2812"/>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7" name="Rectangle 2813"/>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8" name="Rectangle 2814"/>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9" name="Rectangle 2815"/>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0" name="Rectangle 2816"/>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1" name="Rectangle 2817"/>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2" name="Rectangle 2818"/>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3" name="Rectangle 2819"/>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4" name="Rectangle 2820"/>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5" name="Rectangle 2821"/>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6" name="Rectangle 2822"/>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7" name="Rectangle 2823"/>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8" name="Rectangle 2824"/>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9" name="Rectangle 2825"/>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0" name="Rectangle 2826"/>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1" name="Rectangle 2827"/>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2" name="Rectangle 2828"/>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3" name="Rectangle 2829"/>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4" name="Rectangle 2830"/>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5" name="Rectangle 2831"/>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6" name="Rectangle 2832"/>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7" name="Rectangle 2833"/>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8" name="Rectangle 2834"/>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9" name="Rectangle 2835"/>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91" name="Rectangle 2837"/>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6392" name="Rectangle 2838"/>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393" name="Group 2911"/>
              <p:cNvGrpSpPr>
                <a:grpSpLocks/>
              </p:cNvGrpSpPr>
              <p:nvPr/>
            </p:nvGrpSpPr>
            <p:grpSpPr bwMode="auto">
              <a:xfrm>
                <a:off x="2749" y="2676"/>
                <a:ext cx="540" cy="344"/>
                <a:chOff x="2749" y="2676"/>
                <a:chExt cx="540" cy="344"/>
              </a:xfrm>
            </p:grpSpPr>
            <p:sp>
              <p:nvSpPr>
                <p:cNvPr id="8650" name="Rectangle 2839"/>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1" name="Freeform 2840"/>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2" name="Rectangle 2841"/>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3" name="Rectangle 2842"/>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4" name="Rectangle 2843"/>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5" name="Rectangle 2844"/>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6" name="Rectangle 2845"/>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7" name="Rectangle 2846"/>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8" name="Rectangle 2847"/>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9" name="Rectangle 2848"/>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0" name="Rectangle 2849"/>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1" name="Rectangle 2850"/>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2" name="Rectangle 2851"/>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3" name="Rectangle 2852"/>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4" name="Rectangle 2853"/>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5" name="Rectangle 2854"/>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6" name="Rectangle 2855"/>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7" name="Rectangle 2856"/>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8" name="Rectangle 2857"/>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9" name="Rectangle 2858"/>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0" name="Rectangle 2859"/>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1" name="Rectangle 2860"/>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2" name="Rectangle 2861"/>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3" name="Rectangle 2862"/>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4" name="Rectangle 2863"/>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5" name="Rectangle 2864"/>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6" name="Rectangle 2865"/>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7" name="Rectangle 2866"/>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8" name="Rectangle 2867"/>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9" name="Rectangle 2868"/>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0" name="Rectangle 2869"/>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1" name="Rectangle 2870"/>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2" name="Rectangle 2871"/>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3" name="Rectangle 2872"/>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4" name="Rectangle 2873"/>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5" name="Rectangle 2874"/>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6" name="Rectangle 2875"/>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7" name="Rectangle 2876"/>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8" name="Rectangle 2877"/>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9" name="Rectangle 2878"/>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0" name="Rectangle 2879"/>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1" name="Rectangle 2880"/>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2" name="Rectangle 2881"/>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3" name="Rectangle 2882"/>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4" name="Rectangle 2883"/>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5" name="Rectangle 2884"/>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6" name="Rectangle 2885"/>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7" name="Rectangle 2886"/>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8" name="Rectangle 2887"/>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9" name="Rectangle 2888"/>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0" name="Rectangle 2889"/>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1" name="Rectangle 2890"/>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2" name="Rectangle 2891"/>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3" name="Rectangle 2892"/>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4" name="Rectangle 2893"/>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5" name="Rectangle 2894"/>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6" name="Rectangle 2895"/>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7" name="Rectangle 2896"/>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8" name="Rectangle 2897"/>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9" name="Rectangle 2898"/>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0" name="Rectangle 2899"/>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1" name="Rectangle 2900"/>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2" name="Rectangle 2901"/>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3" name="Rectangle 2902"/>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4" name="Rectangle 2903"/>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5" name="Rectangle 2904"/>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6" name="Rectangle 2905"/>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7" name="Rectangle 2906"/>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8" name="Rectangle 2907"/>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9" name="Rectangle 2908"/>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0" name="Rectangle 2909"/>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1" name="Rectangle 2910"/>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94" name="Rectangle 2912"/>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6395" name="Rectangle 2913"/>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396" name="Group 2952"/>
              <p:cNvGrpSpPr>
                <a:grpSpLocks/>
              </p:cNvGrpSpPr>
              <p:nvPr/>
            </p:nvGrpSpPr>
            <p:grpSpPr bwMode="auto">
              <a:xfrm>
                <a:off x="2749" y="2676"/>
                <a:ext cx="525" cy="107"/>
                <a:chOff x="2749" y="2676"/>
                <a:chExt cx="525" cy="107"/>
              </a:xfrm>
            </p:grpSpPr>
            <p:sp>
              <p:nvSpPr>
                <p:cNvPr id="8612" name="Rectangle 2914"/>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3" name="Rectangle 2915"/>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4" name="Rectangle 2916"/>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5" name="Rectangle 2917"/>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6" name="Rectangle 2918"/>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7" name="Rectangle 2919"/>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8" name="Rectangle 2920"/>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9" name="Rectangle 2921"/>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0" name="Rectangle 2922"/>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1" name="Rectangle 2923"/>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2" name="Rectangle 2924"/>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3" name="Rectangle 2925"/>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4" name="Rectangle 2926"/>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5" name="Rectangle 2927"/>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6" name="Rectangle 2928"/>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7" name="Rectangle 2929"/>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8" name="Rectangle 2930"/>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9" name="Rectangle 2931"/>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0" name="Rectangle 2932"/>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1" name="Rectangle 2933"/>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2" name="Rectangle 2934"/>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3" name="Rectangle 2935"/>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4" name="Rectangle 2936"/>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5" name="Rectangle 2937"/>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6" name="Rectangle 2938"/>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7" name="Rectangle 2939"/>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8" name="Rectangle 2940"/>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9" name="Rectangle 2941"/>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0" name="Rectangle 2942"/>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1" name="Rectangle 2943"/>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2" name="Rectangle 2944"/>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3" name="Rectangle 2945"/>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4" name="Rectangle 2946"/>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5" name="Rectangle 2947"/>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6" name="Rectangle 2948"/>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7" name="Rectangle 2949"/>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8" name="Rectangle 2950"/>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9" name="Rectangle 2951"/>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97" name="Group 2958"/>
              <p:cNvGrpSpPr>
                <a:grpSpLocks/>
              </p:cNvGrpSpPr>
              <p:nvPr/>
            </p:nvGrpSpPr>
            <p:grpSpPr bwMode="auto">
              <a:xfrm>
                <a:off x="3007" y="2473"/>
                <a:ext cx="141" cy="254"/>
                <a:chOff x="3007" y="2473"/>
                <a:chExt cx="141" cy="254"/>
              </a:xfrm>
            </p:grpSpPr>
            <p:sp>
              <p:nvSpPr>
                <p:cNvPr id="8607" name="Rectangle 2953"/>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8" name="Freeform 2954"/>
                <p:cNvSpPr>
                  <a:spLocks/>
                </p:cNvSpPr>
                <p:nvPr/>
              </p:nvSpPr>
              <p:spPr bwMode="auto">
                <a:xfrm>
                  <a:off x="3022" y="2495"/>
                  <a:ext cx="126" cy="231"/>
                </a:xfrm>
                <a:custGeom>
                  <a:avLst/>
                  <a:gdLst/>
                  <a:ahLst/>
                  <a:cxnLst>
                    <a:cxn ang="0">
                      <a:pos x="0" y="58"/>
                    </a:cxn>
                    <a:cxn ang="0">
                      <a:pos x="37" y="58"/>
                    </a:cxn>
                    <a:cxn ang="0">
                      <a:pos x="37" y="231"/>
                    </a:cxn>
                    <a:cxn ang="0">
                      <a:pos x="89" y="231"/>
                    </a:cxn>
                    <a:cxn ang="0">
                      <a:pos x="89" y="58"/>
                    </a:cxn>
                    <a:cxn ang="0">
                      <a:pos x="126" y="58"/>
                    </a:cxn>
                    <a:cxn ang="0">
                      <a:pos x="63" y="0"/>
                    </a:cxn>
                    <a:cxn ang="0">
                      <a:pos x="0" y="58"/>
                    </a:cxn>
                  </a:cxnLst>
                  <a:rect l="0" t="0" r="r" b="b"/>
                  <a:pathLst>
                    <a:path w="126" h="231">
                      <a:moveTo>
                        <a:pt x="0" y="58"/>
                      </a:moveTo>
                      <a:lnTo>
                        <a:pt x="37" y="58"/>
                      </a:lnTo>
                      <a:lnTo>
                        <a:pt x="37" y="231"/>
                      </a:lnTo>
                      <a:lnTo>
                        <a:pt x="89" y="231"/>
                      </a:lnTo>
                      <a:lnTo>
                        <a:pt x="89" y="58"/>
                      </a:lnTo>
                      <a:lnTo>
                        <a:pt x="126" y="58"/>
                      </a:lnTo>
                      <a:lnTo>
                        <a:pt x="63"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9" name="Rectangle 2955"/>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0" name="Freeform 2956"/>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1" name="Freeform 2957"/>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98" name="Group 3189"/>
              <p:cNvGrpSpPr>
                <a:grpSpLocks/>
              </p:cNvGrpSpPr>
              <p:nvPr/>
            </p:nvGrpSpPr>
            <p:grpSpPr bwMode="auto">
              <a:xfrm>
                <a:off x="2720" y="1393"/>
                <a:ext cx="706" cy="431"/>
                <a:chOff x="2720" y="1393"/>
                <a:chExt cx="706" cy="431"/>
              </a:xfrm>
            </p:grpSpPr>
            <p:grpSp>
              <p:nvGrpSpPr>
                <p:cNvPr id="8377" name="Group 3075"/>
                <p:cNvGrpSpPr>
                  <a:grpSpLocks/>
                </p:cNvGrpSpPr>
                <p:nvPr/>
              </p:nvGrpSpPr>
              <p:grpSpPr bwMode="auto">
                <a:xfrm>
                  <a:off x="2720" y="1393"/>
                  <a:ext cx="499" cy="363"/>
                  <a:chOff x="2720" y="1393"/>
                  <a:chExt cx="499" cy="363"/>
                </a:xfrm>
              </p:grpSpPr>
              <p:sp>
                <p:nvSpPr>
                  <p:cNvPr id="8491" name="Rectangle 2959"/>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8492" name="Rectangle 2960"/>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8493" name="Group 3033"/>
                  <p:cNvGrpSpPr>
                    <a:grpSpLocks/>
                  </p:cNvGrpSpPr>
                  <p:nvPr/>
                </p:nvGrpSpPr>
                <p:grpSpPr bwMode="auto">
                  <a:xfrm>
                    <a:off x="2720" y="1393"/>
                    <a:ext cx="499" cy="363"/>
                    <a:chOff x="2720" y="1393"/>
                    <a:chExt cx="499" cy="363"/>
                  </a:xfrm>
                </p:grpSpPr>
                <p:sp>
                  <p:nvSpPr>
                    <p:cNvPr id="8535" name="Rectangle 2961"/>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6" name="Freeform 2962"/>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7" name="Rectangle 2963"/>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8" name="Rectangle 2964"/>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9" name="Rectangle 2965"/>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0" name="Rectangle 2966"/>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1" name="Rectangle 2967"/>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2" name="Rectangle 2968"/>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3" name="Rectangle 2969"/>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4" name="Rectangle 2970"/>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5" name="Rectangle 2971"/>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6" name="Rectangle 2972"/>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7" name="Rectangle 2973"/>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8" name="Rectangle 2974"/>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9" name="Rectangle 2975"/>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0" name="Rectangle 2976"/>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1" name="Rectangle 2977"/>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2" name="Rectangle 2978"/>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3" name="Rectangle 2979"/>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4" name="Rectangle 2980"/>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5" name="Rectangle 2981"/>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6" name="Rectangle 2982"/>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7" name="Rectangle 2983"/>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8" name="Rectangle 2984"/>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9" name="Rectangle 2985"/>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0" name="Rectangle 2986"/>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1" name="Rectangle 2987"/>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2" name="Rectangle 2988"/>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3" name="Rectangle 2989"/>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4" name="Rectangle 2990"/>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5" name="Rectangle 2991"/>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6" name="Rectangle 2992"/>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7" name="Rectangle 2993"/>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8" name="Rectangle 2994"/>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9" name="Rectangle 2995"/>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0" name="Rectangle 2996"/>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1" name="Rectangle 2997"/>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2" name="Rectangle 2998"/>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3" name="Rectangle 2999"/>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4" name="Rectangle 3000"/>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5" name="Rectangle 3001"/>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6" name="Rectangle 3002"/>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7" name="Rectangle 3003"/>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8" name="Rectangle 3004"/>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9" name="Rectangle 3005"/>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0" name="Rectangle 3006"/>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1" name="Rectangle 3007"/>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2" name="Rectangle 3008"/>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3" name="Rectangle 3009"/>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4" name="Rectangle 3010"/>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5" name="Rectangle 3011"/>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6" name="Rectangle 3012"/>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7" name="Rectangle 3013"/>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8" name="Rectangle 3014"/>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9" name="Rectangle 3015"/>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0" name="Rectangle 3016"/>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1" name="Rectangle 3017"/>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2" name="Rectangle 3018"/>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3" name="Rectangle 3019"/>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4" name="Rectangle 3020"/>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5" name="Rectangle 3021"/>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6" name="Rectangle 3022"/>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7" name="Rectangle 3023"/>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8" name="Rectangle 3024"/>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9" name="Rectangle 3025"/>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0" name="Rectangle 3026"/>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1" name="Rectangle 3027"/>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2" name="Rectangle 3028"/>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3" name="Rectangle 3029"/>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4" name="Rectangle 3030"/>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5" name="Rectangle 3031"/>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6" name="Rectangle 3032"/>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494" name="Rectangle 3034"/>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8495" name="Rectangle 3035"/>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8496" name="Group 3074"/>
                  <p:cNvGrpSpPr>
                    <a:grpSpLocks/>
                  </p:cNvGrpSpPr>
                  <p:nvPr/>
                </p:nvGrpSpPr>
                <p:grpSpPr bwMode="auto">
                  <a:xfrm>
                    <a:off x="2720" y="1393"/>
                    <a:ext cx="491" cy="114"/>
                    <a:chOff x="2720" y="1393"/>
                    <a:chExt cx="491" cy="114"/>
                  </a:xfrm>
                </p:grpSpPr>
                <p:sp>
                  <p:nvSpPr>
                    <p:cNvPr id="8497" name="Rectangle 3036"/>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8" name="Rectangle 3037"/>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 name="Rectangle 3038"/>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 name="Rectangle 3039"/>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1" name="Rectangle 3040"/>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2" name="Rectangle 3041"/>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3" name="Rectangle 3042"/>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4" name="Rectangle 3043"/>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5" name="Rectangle 3044"/>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6" name="Rectangle 3045"/>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7" name="Rectangle 3046"/>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8" name="Rectangle 3047"/>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9" name="Rectangle 3048"/>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0" name="Rectangle 3049"/>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1" name="Rectangle 3050"/>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2" name="Rectangle 3051"/>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3" name="Rectangle 3052"/>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4" name="Rectangle 3053"/>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5" name="Rectangle 3054"/>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6" name="Rectangle 3055"/>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7" name="Rectangle 3056"/>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8" name="Rectangle 3057"/>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9" name="Rectangle 3058"/>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0" name="Rectangle 3059"/>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1" name="Rectangle 3060"/>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2" name="Rectangle 3061"/>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3" name="Rectangle 3062"/>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4" name="Rectangle 3063"/>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5" name="Rectangle 3064"/>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6" name="Rectangle 3065"/>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7" name="Rectangle 3066"/>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8" name="Rectangle 3067"/>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9" name="Rectangle 3068"/>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0" name="Rectangle 3069"/>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1" name="Rectangle 3070"/>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2" name="Rectangle 3071"/>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3" name="Rectangle 3072"/>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4" name="Rectangle 3073"/>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378" name="Group 3188"/>
                <p:cNvGrpSpPr>
                  <a:grpSpLocks/>
                </p:cNvGrpSpPr>
                <p:nvPr/>
              </p:nvGrpSpPr>
              <p:grpSpPr bwMode="auto">
                <a:xfrm>
                  <a:off x="3085" y="1605"/>
                  <a:ext cx="341" cy="219"/>
                  <a:chOff x="3085" y="1605"/>
                  <a:chExt cx="341" cy="219"/>
                </a:xfrm>
              </p:grpSpPr>
              <p:grpSp>
                <p:nvGrpSpPr>
                  <p:cNvPr id="8379" name="Group 3148"/>
                  <p:cNvGrpSpPr>
                    <a:grpSpLocks/>
                  </p:cNvGrpSpPr>
                  <p:nvPr/>
                </p:nvGrpSpPr>
                <p:grpSpPr bwMode="auto">
                  <a:xfrm>
                    <a:off x="3085" y="1605"/>
                    <a:ext cx="341" cy="219"/>
                    <a:chOff x="3085" y="1605"/>
                    <a:chExt cx="341" cy="219"/>
                  </a:xfrm>
                </p:grpSpPr>
                <p:sp>
                  <p:nvSpPr>
                    <p:cNvPr id="8419" name="Rectangle 3076"/>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0" name="Freeform 3077"/>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1" name="Rectangle 3078"/>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2" name="Rectangle 3079"/>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3" name="Rectangle 3080"/>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4" name="Rectangle 3081"/>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5" name="Rectangle 3082"/>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6" name="Rectangle 3083"/>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7" name="Rectangle 3084"/>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8" name="Rectangle 3085"/>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9" name="Rectangle 3086"/>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0" name="Rectangle 3087"/>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1" name="Rectangle 3088"/>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2" name="Rectangle 3089"/>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3" name="Rectangle 3090"/>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4" name="Rectangle 3091"/>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5" name="Rectangle 3092"/>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6" name="Rectangle 3093"/>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7" name="Rectangle 3094"/>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8" name="Rectangle 3095"/>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9" name="Rectangle 3096"/>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0" name="Rectangle 3097"/>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1" name="Rectangle 3098"/>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2" name="Rectangle 3099"/>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3" name="Rectangle 3100"/>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4" name="Rectangle 3101"/>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5" name="Rectangle 3102"/>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6" name="Rectangle 3103"/>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7" name="Rectangle 3104"/>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8" name="Rectangle 3105"/>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9" name="Rectangle 3106"/>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0" name="Rectangle 3107"/>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1" name="Rectangle 3108"/>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2" name="Rectangle 3109"/>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3" name="Rectangle 3110"/>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4" name="Rectangle 3111"/>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5" name="Rectangle 3112"/>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6" name="Rectangle 3113"/>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7" name="Rectangle 3114"/>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8" name="Rectangle 3115"/>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9" name="Rectangle 3116"/>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0" name="Rectangle 3117"/>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1" name="Rectangle 3118"/>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2" name="Rectangle 3119"/>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3" name="Rectangle 3120"/>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4" name="Rectangle 3121"/>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5" name="Rectangle 3122"/>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6" name="Rectangle 3123"/>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7" name="Rectangle 3124"/>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8" name="Rectangle 3125"/>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9" name="Rectangle 3126"/>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0" name="Rectangle 3127"/>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1" name="Rectangle 3128"/>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2" name="Rectangle 3129"/>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3" name="Rectangle 3130"/>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4" name="Rectangle 3131"/>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5" name="Rectangle 3132"/>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6" name="Rectangle 3133"/>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7" name="Rectangle 3134"/>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8" name="Rectangle 3135"/>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9" name="Rectangle 3136"/>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0" name="Rectangle 3137"/>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1" name="Rectangle 3138"/>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2" name="Rectangle 3139"/>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3" name="Rectangle 3140"/>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4" name="Rectangle 3141"/>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5" name="Rectangle 3142"/>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6" name="Rectangle 3143"/>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7" name="Rectangle 3144"/>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8" name="Rectangle 3145"/>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9" name="Rectangle 3146"/>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0" name="Rectangle 3147"/>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380" name="Group 3187"/>
                  <p:cNvGrpSpPr>
                    <a:grpSpLocks/>
                  </p:cNvGrpSpPr>
                  <p:nvPr/>
                </p:nvGrpSpPr>
                <p:grpSpPr bwMode="auto">
                  <a:xfrm>
                    <a:off x="3085" y="1605"/>
                    <a:ext cx="333" cy="68"/>
                    <a:chOff x="3085" y="1605"/>
                    <a:chExt cx="333" cy="68"/>
                  </a:xfrm>
                </p:grpSpPr>
                <p:sp>
                  <p:nvSpPr>
                    <p:cNvPr id="8381" name="Rectangle 3149"/>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2" name="Rectangle 3150"/>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3" name="Rectangle 3151"/>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4" name="Rectangle 3152"/>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5" name="Rectangle 3153"/>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6" name="Rectangle 3154"/>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7" name="Rectangle 3155"/>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8" name="Rectangle 3156"/>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9" name="Rectangle 3157"/>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0" name="Rectangle 3158"/>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1" name="Rectangle 3159"/>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2" name="Rectangle 3160"/>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3" name="Rectangle 3161"/>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4" name="Rectangle 3162"/>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5" name="Rectangle 3163"/>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6" name="Rectangle 3164"/>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7" name="Rectangle 3165"/>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8" name="Rectangle 3166"/>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9" name="Rectangle 3167"/>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0" name="Rectangle 3168"/>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1" name="Rectangle 3169"/>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2" name="Rectangle 3170"/>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3" name="Rectangle 3171"/>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4" name="Rectangle 3172"/>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5" name="Rectangle 3173"/>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6" name="Rectangle 3174"/>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7" name="Rectangle 3175"/>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8" name="Rectangle 3176"/>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9" name="Rectangle 3177"/>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0" name="Rectangle 3178"/>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1" name="Rectangle 3179"/>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2" name="Rectangle 3180"/>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3" name="Rectangle 3181"/>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4" name="Rectangle 3182"/>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5" name="Rectangle 3183"/>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6" name="Rectangle 3184"/>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7" name="Rectangle 3185"/>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8" name="Rectangle 3186"/>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399" name="Group 3195"/>
              <p:cNvGrpSpPr>
                <a:grpSpLocks/>
              </p:cNvGrpSpPr>
              <p:nvPr/>
            </p:nvGrpSpPr>
            <p:grpSpPr bwMode="auto">
              <a:xfrm>
                <a:off x="3022" y="1715"/>
                <a:ext cx="137" cy="295"/>
                <a:chOff x="3022" y="1715"/>
                <a:chExt cx="137" cy="295"/>
              </a:xfrm>
            </p:grpSpPr>
            <p:sp>
              <p:nvSpPr>
                <p:cNvPr id="8372" name="Rectangle 3190"/>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73" name="Freeform 3191"/>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4" name="Rectangle 3192"/>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75" name="Freeform 3193"/>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6" name="Freeform 3194"/>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00" name="Group 3312"/>
              <p:cNvGrpSpPr>
                <a:grpSpLocks/>
              </p:cNvGrpSpPr>
              <p:nvPr/>
            </p:nvGrpSpPr>
            <p:grpSpPr bwMode="auto">
              <a:xfrm>
                <a:off x="2720" y="1393"/>
                <a:ext cx="499" cy="363"/>
                <a:chOff x="2720" y="1393"/>
                <a:chExt cx="499" cy="363"/>
              </a:xfrm>
            </p:grpSpPr>
            <p:sp>
              <p:nvSpPr>
                <p:cNvPr id="8256" name="Rectangle 3196"/>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8257" name="Rectangle 3197"/>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8258" name="Group 3270"/>
                <p:cNvGrpSpPr>
                  <a:grpSpLocks/>
                </p:cNvGrpSpPr>
                <p:nvPr/>
              </p:nvGrpSpPr>
              <p:grpSpPr bwMode="auto">
                <a:xfrm>
                  <a:off x="2720" y="1393"/>
                  <a:ext cx="499" cy="363"/>
                  <a:chOff x="2720" y="1393"/>
                  <a:chExt cx="499" cy="363"/>
                </a:xfrm>
              </p:grpSpPr>
              <p:sp>
                <p:nvSpPr>
                  <p:cNvPr id="8300" name="Rectangle 3198"/>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1" name="Freeform 3199"/>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2" name="Rectangle 3200"/>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3" name="Rectangle 3201"/>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4" name="Rectangle 3202"/>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5" name="Rectangle 3203"/>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6" name="Rectangle 3204"/>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7" name="Rectangle 3205"/>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8" name="Rectangle 3206"/>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9" name="Rectangle 3207"/>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0" name="Rectangle 3208"/>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1" name="Rectangle 3209"/>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2" name="Rectangle 3210"/>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3" name="Rectangle 3211"/>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4" name="Rectangle 3212"/>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5" name="Rectangle 3213"/>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6" name="Rectangle 3214"/>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7" name="Rectangle 3215"/>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8" name="Rectangle 3216"/>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9" name="Rectangle 3217"/>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0" name="Rectangle 3218"/>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1" name="Rectangle 3219"/>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2" name="Rectangle 3220"/>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3" name="Rectangle 3221"/>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4" name="Rectangle 3222"/>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5" name="Rectangle 3223"/>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6" name="Rectangle 3224"/>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7" name="Rectangle 3225"/>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8" name="Rectangle 3226"/>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9" name="Rectangle 3227"/>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0" name="Rectangle 3228"/>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1" name="Rectangle 3229"/>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2" name="Rectangle 3230"/>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3" name="Rectangle 3231"/>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4" name="Rectangle 3232"/>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5" name="Rectangle 3233"/>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6" name="Rectangle 3234"/>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7" name="Rectangle 3235"/>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8" name="Rectangle 3236"/>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9" name="Rectangle 3237"/>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0" name="Rectangle 3238"/>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1" name="Rectangle 3239"/>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2" name="Rectangle 3240"/>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3" name="Rectangle 3241"/>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4" name="Rectangle 3242"/>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5" name="Rectangle 3243"/>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6" name="Rectangle 3244"/>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7" name="Rectangle 3245"/>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8" name="Rectangle 3246"/>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9" name="Rectangle 3247"/>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0" name="Rectangle 3248"/>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1" name="Rectangle 3249"/>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2" name="Rectangle 3250"/>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3" name="Rectangle 3251"/>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4" name="Rectangle 3252"/>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5" name="Rectangle 3253"/>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6" name="Rectangle 3254"/>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7" name="Rectangle 3255"/>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8" name="Rectangle 3256"/>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9" name="Rectangle 3257"/>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0" name="Rectangle 3258"/>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1" name="Rectangle 3259"/>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2" name="Rectangle 3260"/>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3" name="Rectangle 3261"/>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4" name="Rectangle 3262"/>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5" name="Rectangle 3263"/>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6" name="Rectangle 3264"/>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7" name="Rectangle 3265"/>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8" name="Rectangle 3266"/>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9" name="Rectangle 3267"/>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70" name="Rectangle 3268"/>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71" name="Rectangle 3269"/>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259" name="Rectangle 3271"/>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8260" name="Rectangle 3272"/>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8261" name="Group 3311"/>
                <p:cNvGrpSpPr>
                  <a:grpSpLocks/>
                </p:cNvGrpSpPr>
                <p:nvPr/>
              </p:nvGrpSpPr>
              <p:grpSpPr bwMode="auto">
                <a:xfrm>
                  <a:off x="2720" y="1393"/>
                  <a:ext cx="491" cy="114"/>
                  <a:chOff x="2720" y="1393"/>
                  <a:chExt cx="491" cy="114"/>
                </a:xfrm>
              </p:grpSpPr>
              <p:sp>
                <p:nvSpPr>
                  <p:cNvPr id="8262" name="Rectangle 3273"/>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3" name="Rectangle 3274"/>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4" name="Rectangle 3275"/>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5" name="Rectangle 3276"/>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6" name="Rectangle 3277"/>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7" name="Rectangle 3278"/>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8" name="Rectangle 3279"/>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9" name="Rectangle 3280"/>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0" name="Rectangle 3281"/>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1" name="Rectangle 3282"/>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2" name="Rectangle 3283"/>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3" name="Rectangle 3284"/>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4" name="Rectangle 3285"/>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5" name="Rectangle 3286"/>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6" name="Rectangle 3287"/>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7" name="Rectangle 3288"/>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8" name="Rectangle 3289"/>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9" name="Rectangle 3290"/>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0" name="Rectangle 3291"/>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1" name="Rectangle 3292"/>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2" name="Rectangle 3293"/>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3" name="Rectangle 3294"/>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4" name="Rectangle 3295"/>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5" name="Rectangle 3296"/>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6" name="Rectangle 3297"/>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7" name="Rectangle 3298"/>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8" name="Rectangle 3299"/>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9" name="Rectangle 3300"/>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0" name="Rectangle 3301"/>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1" name="Rectangle 3302"/>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2" name="Rectangle 3303"/>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3" name="Rectangle 3304"/>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4" name="Rectangle 3305"/>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5" name="Rectangle 3306"/>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6" name="Rectangle 3307"/>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7" name="Rectangle 3308"/>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8" name="Rectangle 3309"/>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9" name="Rectangle 3310"/>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401" name="Group 3425"/>
              <p:cNvGrpSpPr>
                <a:grpSpLocks/>
              </p:cNvGrpSpPr>
              <p:nvPr/>
            </p:nvGrpSpPr>
            <p:grpSpPr bwMode="auto">
              <a:xfrm>
                <a:off x="3085" y="1605"/>
                <a:ext cx="341" cy="219"/>
                <a:chOff x="3085" y="1605"/>
                <a:chExt cx="341" cy="219"/>
              </a:xfrm>
            </p:grpSpPr>
            <p:grpSp>
              <p:nvGrpSpPr>
                <p:cNvPr id="8144" name="Group 3385"/>
                <p:cNvGrpSpPr>
                  <a:grpSpLocks/>
                </p:cNvGrpSpPr>
                <p:nvPr/>
              </p:nvGrpSpPr>
              <p:grpSpPr bwMode="auto">
                <a:xfrm>
                  <a:off x="3085" y="1605"/>
                  <a:ext cx="341" cy="219"/>
                  <a:chOff x="3085" y="1605"/>
                  <a:chExt cx="341" cy="219"/>
                </a:xfrm>
              </p:grpSpPr>
              <p:sp>
                <p:nvSpPr>
                  <p:cNvPr id="8184" name="Rectangle 3313"/>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5" name="Freeform 3314"/>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86" name="Rectangle 3315"/>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7" name="Rectangle 3316"/>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8" name="Rectangle 3317"/>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9" name="Rectangle 3318"/>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0" name="Rectangle 3319"/>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1" name="Rectangle 3320"/>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2" name="Rectangle 3321"/>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3" name="Rectangle 3322"/>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4" name="Rectangle 3323"/>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5" name="Rectangle 3324"/>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6" name="Rectangle 3325"/>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7" name="Rectangle 3326"/>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8" name="Rectangle 3327"/>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9" name="Rectangle 3328"/>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0" name="Rectangle 3329"/>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1" name="Rectangle 3330"/>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2" name="Rectangle 3331"/>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3" name="Rectangle 3332"/>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4" name="Rectangle 3333"/>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5" name="Rectangle 3334"/>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6" name="Rectangle 3335"/>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7" name="Rectangle 3336"/>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8" name="Rectangle 3337"/>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9" name="Rectangle 3338"/>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0" name="Rectangle 3339"/>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1" name="Rectangle 3340"/>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2" name="Rectangle 3341"/>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3" name="Rectangle 3342"/>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4" name="Rectangle 3343"/>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5" name="Rectangle 3344"/>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6" name="Rectangle 3345"/>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7" name="Rectangle 3346"/>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8" name="Rectangle 3347"/>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9" name="Rectangle 3348"/>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0" name="Rectangle 3349"/>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1" name="Rectangle 3350"/>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2" name="Rectangle 3351"/>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3" name="Rectangle 3352"/>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4" name="Rectangle 3353"/>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5" name="Rectangle 3354"/>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6" name="Rectangle 3355"/>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7" name="Rectangle 3356"/>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8" name="Rectangle 3357"/>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9" name="Rectangle 3358"/>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0" name="Rectangle 3359"/>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1" name="Rectangle 3360"/>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2" name="Rectangle 3361"/>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3" name="Rectangle 3362"/>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4" name="Rectangle 3363"/>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5" name="Rectangle 3364"/>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6" name="Rectangle 3365"/>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7" name="Rectangle 3366"/>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8" name="Rectangle 3367"/>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9" name="Rectangle 3368"/>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0" name="Rectangle 3369"/>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1" name="Rectangle 3370"/>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2" name="Rectangle 3371"/>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3" name="Rectangle 3372"/>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4" name="Rectangle 3373"/>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5" name="Rectangle 3374"/>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6" name="Rectangle 3375"/>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7" name="Rectangle 3376"/>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8" name="Rectangle 3377"/>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9" name="Rectangle 3378"/>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0" name="Rectangle 3379"/>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1" name="Rectangle 3380"/>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2" name="Rectangle 3381"/>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3" name="Rectangle 3382"/>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4" name="Rectangle 3383"/>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5" name="Rectangle 3384"/>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145" name="Group 3424"/>
                <p:cNvGrpSpPr>
                  <a:grpSpLocks/>
                </p:cNvGrpSpPr>
                <p:nvPr/>
              </p:nvGrpSpPr>
              <p:grpSpPr bwMode="auto">
                <a:xfrm>
                  <a:off x="3085" y="1605"/>
                  <a:ext cx="333" cy="68"/>
                  <a:chOff x="3085" y="1605"/>
                  <a:chExt cx="333" cy="68"/>
                </a:xfrm>
              </p:grpSpPr>
              <p:sp>
                <p:nvSpPr>
                  <p:cNvPr id="8146" name="Rectangle 3386"/>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7" name="Rectangle 3387"/>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8" name="Rectangle 3388"/>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9" name="Rectangle 3389"/>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0" name="Rectangle 3390"/>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1" name="Rectangle 3391"/>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2" name="Rectangle 3392"/>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3" name="Rectangle 3393"/>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4" name="Rectangle 3394"/>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5" name="Rectangle 3395"/>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6" name="Rectangle 3396"/>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7" name="Rectangle 3397"/>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8" name="Rectangle 3398"/>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9" name="Rectangle 3399"/>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0" name="Rectangle 3400"/>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1" name="Rectangle 3401"/>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2" name="Rectangle 3402"/>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3" name="Rectangle 3403"/>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4" name="Rectangle 3404"/>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5" name="Rectangle 3405"/>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6" name="Rectangle 3406"/>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7" name="Rectangle 3407"/>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8" name="Rectangle 3408"/>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9" name="Rectangle 3409"/>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0" name="Rectangle 3410"/>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1" name="Rectangle 3411"/>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2" name="Rectangle 3412"/>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3" name="Rectangle 3413"/>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4" name="Rectangle 3414"/>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5" name="Rectangle 3415"/>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6" name="Rectangle 3416"/>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7" name="Rectangle 3417"/>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8" name="Rectangle 3418"/>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9" name="Rectangle 3419"/>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0" name="Rectangle 3420"/>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1" name="Rectangle 3421"/>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2" name="Rectangle 3422"/>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3" name="Rectangle 3423"/>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402" name="Rectangle 3426"/>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6403" name="Rectangle 3427"/>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404" name="Group 3500"/>
              <p:cNvGrpSpPr>
                <a:grpSpLocks/>
              </p:cNvGrpSpPr>
              <p:nvPr/>
            </p:nvGrpSpPr>
            <p:grpSpPr bwMode="auto">
              <a:xfrm>
                <a:off x="2720" y="1393"/>
                <a:ext cx="499" cy="363"/>
                <a:chOff x="2720" y="1393"/>
                <a:chExt cx="499" cy="363"/>
              </a:xfrm>
            </p:grpSpPr>
            <p:sp>
              <p:nvSpPr>
                <p:cNvPr id="8072" name="Rectangle 3428"/>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3" name="Freeform 3429"/>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74" name="Rectangle 3430"/>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5" name="Rectangle 3431"/>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6" name="Rectangle 3432"/>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7" name="Rectangle 3433"/>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8" name="Rectangle 3434"/>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9" name="Rectangle 3435"/>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0" name="Rectangle 3436"/>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1" name="Rectangle 3437"/>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2" name="Rectangle 3438"/>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3" name="Rectangle 3439"/>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4" name="Rectangle 3440"/>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5" name="Rectangle 3441"/>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6" name="Rectangle 3442"/>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7" name="Rectangle 3443"/>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8" name="Rectangle 3444"/>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9" name="Rectangle 3445"/>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 name="Rectangle 3446"/>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 name="Rectangle 3447"/>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2" name="Rectangle 3448"/>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3" name="Rectangle 3449"/>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4" name="Rectangle 3450"/>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5" name="Rectangle 3451"/>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6" name="Rectangle 3452"/>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7" name="Rectangle 3453"/>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8" name="Rectangle 3454"/>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9" name="Rectangle 3455"/>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0" name="Rectangle 3456"/>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1" name="Rectangle 3457"/>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2" name="Rectangle 3458"/>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3" name="Rectangle 3459"/>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4" name="Rectangle 3460"/>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5" name="Rectangle 3461"/>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6" name="Rectangle 3462"/>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7" name="Rectangle 3463"/>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8" name="Rectangle 3464"/>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9" name="Rectangle 3465"/>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0" name="Rectangle 3466"/>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1" name="Rectangle 3467"/>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2" name="Rectangle 3468"/>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3" name="Rectangle 3469"/>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4" name="Rectangle 3470"/>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5" name="Rectangle 3471"/>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6" name="Rectangle 3472"/>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7" name="Rectangle 3473"/>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8" name="Rectangle 3474"/>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9" name="Rectangle 3475"/>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0" name="Rectangle 3476"/>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1" name="Rectangle 3477"/>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2" name="Rectangle 3478"/>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3" name="Rectangle 3479"/>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4" name="Rectangle 3480"/>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5" name="Rectangle 3481"/>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6" name="Rectangle 3482"/>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7" name="Rectangle 3483"/>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8" name="Rectangle 3484"/>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9" name="Rectangle 3485"/>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0" name="Rectangle 3486"/>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1" name="Rectangle 3487"/>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2" name="Rectangle 3488"/>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3" name="Rectangle 3489"/>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4" name="Rectangle 3490"/>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5" name="Rectangle 3491"/>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6" name="Rectangle 3492"/>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7" name="Rectangle 3493"/>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8" name="Rectangle 3494"/>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9" name="Rectangle 3495"/>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0" name="Rectangle 3496"/>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1" name="Rectangle 3497"/>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2" name="Rectangle 3498"/>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3" name="Rectangle 3499"/>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05" name="Rectangle 3501"/>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6406" name="Rectangle 3502"/>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407" name="Group 3541"/>
              <p:cNvGrpSpPr>
                <a:grpSpLocks/>
              </p:cNvGrpSpPr>
              <p:nvPr/>
            </p:nvGrpSpPr>
            <p:grpSpPr bwMode="auto">
              <a:xfrm>
                <a:off x="2720" y="1393"/>
                <a:ext cx="491" cy="114"/>
                <a:chOff x="2720" y="1393"/>
                <a:chExt cx="491" cy="114"/>
              </a:xfrm>
            </p:grpSpPr>
            <p:sp>
              <p:nvSpPr>
                <p:cNvPr id="8034" name="Rectangle 3503"/>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5" name="Rectangle 3504"/>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6" name="Rectangle 3505"/>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7" name="Rectangle 3506"/>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8" name="Rectangle 3507"/>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9" name="Rectangle 3508"/>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0" name="Rectangle 3509"/>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1" name="Rectangle 3510"/>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2" name="Rectangle 3511"/>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3" name="Rectangle 3512"/>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4" name="Rectangle 3513"/>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5" name="Rectangle 3514"/>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6" name="Rectangle 3515"/>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7" name="Rectangle 3516"/>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8" name="Rectangle 3517"/>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9" name="Rectangle 3518"/>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0" name="Rectangle 3519"/>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1" name="Rectangle 3520"/>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2" name="Rectangle 3521"/>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3" name="Rectangle 3522"/>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4" name="Rectangle 3523"/>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5" name="Rectangle 3524"/>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6" name="Rectangle 3525"/>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7" name="Rectangle 3526"/>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8" name="Rectangle 3527"/>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9" name="Rectangle 3528"/>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0" name="Rectangle 3529"/>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1" name="Rectangle 3530"/>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2" name="Rectangle 3531"/>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3" name="Rectangle 3532"/>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4" name="Rectangle 3533"/>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5" name="Rectangle 3534"/>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6" name="Rectangle 3535"/>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7" name="Rectangle 3536"/>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8" name="Rectangle 3537"/>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9" name="Rectangle 3538"/>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0" name="Rectangle 3539"/>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1" name="Rectangle 3540"/>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08" name="Rectangle 3542"/>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6409" name="Rectangle 3543"/>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410" name="Group 3616"/>
              <p:cNvGrpSpPr>
                <a:grpSpLocks/>
              </p:cNvGrpSpPr>
              <p:nvPr/>
            </p:nvGrpSpPr>
            <p:grpSpPr bwMode="auto">
              <a:xfrm>
                <a:off x="2720" y="1393"/>
                <a:ext cx="499" cy="363"/>
                <a:chOff x="2720" y="1393"/>
                <a:chExt cx="499" cy="363"/>
              </a:xfrm>
            </p:grpSpPr>
            <p:sp>
              <p:nvSpPr>
                <p:cNvPr id="7962" name="Rectangle 3544"/>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3" name="Freeform 3545"/>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64" name="Rectangle 3546"/>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5" name="Rectangle 3547"/>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6" name="Rectangle 3548"/>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7" name="Rectangle 3549"/>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8" name="Rectangle 3550"/>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9" name="Rectangle 3551"/>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0" name="Rectangle 3552"/>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1" name="Rectangle 3553"/>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2" name="Rectangle 3554"/>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3" name="Rectangle 3555"/>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4" name="Rectangle 3556"/>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5" name="Rectangle 3557"/>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6" name="Rectangle 3558"/>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7" name="Rectangle 3559"/>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8" name="Rectangle 3560"/>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9" name="Rectangle 3561"/>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0" name="Rectangle 3562"/>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1" name="Rectangle 3563"/>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2" name="Rectangle 3564"/>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3" name="Rectangle 3565"/>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4" name="Rectangle 3566"/>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5" name="Rectangle 3567"/>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6" name="Rectangle 3568"/>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7" name="Rectangle 3569"/>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8" name="Rectangle 3570"/>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9" name="Rectangle 3571"/>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0" name="Rectangle 3572"/>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1" name="Rectangle 3573"/>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2" name="Rectangle 3574"/>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3" name="Rectangle 3575"/>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4" name="Rectangle 3576"/>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5" name="Rectangle 3577"/>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6" name="Rectangle 3578"/>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7" name="Rectangle 3579"/>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8" name="Rectangle 3580"/>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9" name="Rectangle 3581"/>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0" name="Rectangle 3582"/>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1" name="Rectangle 3583"/>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2" name="Rectangle 3584"/>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3" name="Rectangle 3585"/>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4" name="Rectangle 3586"/>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5" name="Rectangle 3587"/>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6" name="Rectangle 3588"/>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7" name="Rectangle 3589"/>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8" name="Rectangle 3590"/>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9" name="Rectangle 3591"/>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0" name="Rectangle 3592"/>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1" name="Rectangle 3593"/>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2" name="Rectangle 3594"/>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3" name="Rectangle 3595"/>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4" name="Rectangle 3596"/>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5" name="Rectangle 3597"/>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6" name="Rectangle 3598"/>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7" name="Rectangle 3599"/>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8" name="Rectangle 3600"/>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9" name="Rectangle 3601"/>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0" name="Rectangle 3602"/>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1" name="Rectangle 3603"/>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2" name="Rectangle 3604"/>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3" name="Rectangle 3605"/>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4" name="Rectangle 3606"/>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5" name="Rectangle 3607"/>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6" name="Rectangle 3608"/>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7" name="Rectangle 3609"/>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8" name="Rectangle 3610"/>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9" name="Rectangle 3611"/>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0" name="Rectangle 3612"/>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1" name="Rectangle 3613"/>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2" name="Rectangle 3614"/>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3" name="Rectangle 3615"/>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11" name="Rectangle 3617"/>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6412" name="Rectangle 3618"/>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dirty="0" smtClean="0">
                    <a:ln>
                      <a:noFill/>
                    </a:ln>
                    <a:solidFill>
                      <a:srgbClr val="000000"/>
                    </a:solidFill>
                    <a:effectLst/>
                    <a:latin typeface="Trebuchet MS" pitchFamily="34" charset="0"/>
                  </a:rPr>
                  <a:t>DATA</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6413" name="Group 3657"/>
              <p:cNvGrpSpPr>
                <a:grpSpLocks/>
              </p:cNvGrpSpPr>
              <p:nvPr/>
            </p:nvGrpSpPr>
            <p:grpSpPr bwMode="auto">
              <a:xfrm>
                <a:off x="2720" y="1393"/>
                <a:ext cx="491" cy="114"/>
                <a:chOff x="2720" y="1393"/>
                <a:chExt cx="491" cy="114"/>
              </a:xfrm>
            </p:grpSpPr>
            <p:sp>
              <p:nvSpPr>
                <p:cNvPr id="7924" name="Rectangle 3619"/>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5" name="Rectangle 3620"/>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6" name="Rectangle 3621"/>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7" name="Rectangle 3622"/>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8" name="Rectangle 3623"/>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9" name="Rectangle 3624"/>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0" name="Rectangle 3625"/>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1" name="Rectangle 3626"/>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2" name="Rectangle 3627"/>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3" name="Rectangle 3628"/>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4" name="Rectangle 3629"/>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5" name="Rectangle 3630"/>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6" name="Rectangle 3631"/>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7" name="Rectangle 3632"/>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8" name="Rectangle 3633"/>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9" name="Rectangle 3634"/>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0" name="Rectangle 3635"/>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1" name="Rectangle 3636"/>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2" name="Rectangle 3637"/>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3" name="Rectangle 3638"/>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4" name="Rectangle 3639"/>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5" name="Rectangle 3640"/>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6" name="Rectangle 3641"/>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7" name="Rectangle 3642"/>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8" name="Rectangle 3643"/>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9" name="Rectangle 3644"/>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0" name="Rectangle 3645"/>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1" name="Rectangle 3646"/>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2" name="Rectangle 3647"/>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3" name="Rectangle 3648"/>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4" name="Rectangle 3649"/>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5" name="Rectangle 3650"/>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6" name="Rectangle 3651"/>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7" name="Rectangle 3652"/>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8" name="Rectangle 3653"/>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9" name="Rectangle 3654"/>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0" name="Rectangle 3655"/>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1" name="Rectangle 3656"/>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4" name="Group 3730"/>
              <p:cNvGrpSpPr>
                <a:grpSpLocks/>
              </p:cNvGrpSpPr>
              <p:nvPr/>
            </p:nvGrpSpPr>
            <p:grpSpPr bwMode="auto">
              <a:xfrm>
                <a:off x="3085" y="1605"/>
                <a:ext cx="341" cy="219"/>
                <a:chOff x="3085" y="1605"/>
                <a:chExt cx="341" cy="219"/>
              </a:xfrm>
            </p:grpSpPr>
            <p:sp>
              <p:nvSpPr>
                <p:cNvPr id="7852" name="Rectangle 3658"/>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3" name="Freeform 3659"/>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54" name="Rectangle 366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5" name="Rectangle 3661"/>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6" name="Rectangle 3662"/>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7" name="Rectangle 3663"/>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8" name="Rectangle 3664"/>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9" name="Rectangle 3665"/>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0" name="Rectangle 3666"/>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1" name="Rectangle 3667"/>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2" name="Rectangle 3668"/>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3" name="Rectangle 3669"/>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4" name="Rectangle 3670"/>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5" name="Rectangle 3671"/>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6" name="Rectangle 3672"/>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7" name="Rectangle 3673"/>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8" name="Rectangle 3674"/>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9" name="Rectangle 3675"/>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0" name="Rectangle 3676"/>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1" name="Rectangle 3677"/>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2" name="Rectangle 3678"/>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3" name="Rectangle 3679"/>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4" name="Rectangle 3680"/>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5" name="Rectangle 3681"/>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6" name="Rectangle 3682"/>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7" name="Rectangle 3683"/>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8" name="Rectangle 3684"/>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9" name="Rectangle 3685"/>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0" name="Rectangle 3686"/>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1" name="Rectangle 3687"/>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2" name="Rectangle 3688"/>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3" name="Rectangle 3689"/>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4" name="Rectangle 3690"/>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5" name="Rectangle 3691"/>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6" name="Rectangle 3692"/>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7" name="Rectangle 3693"/>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8" name="Rectangle 3694"/>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9" name="Rectangle 3695"/>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0" name="Rectangle 3696"/>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1" name="Rectangle 3697"/>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2" name="Rectangle 3698"/>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3" name="Rectangle 3699"/>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4" name="Rectangle 3700"/>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5" name="Rectangle 3701"/>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6" name="Rectangle 3702"/>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7" name="Rectangle 3703"/>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8" name="Rectangle 3704"/>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9" name="Rectangle 3705"/>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0" name="Rectangle 3706"/>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1" name="Rectangle 3707"/>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2" name="Rectangle 3708"/>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3" name="Rectangle 3709"/>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4" name="Rectangle 3710"/>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5" name="Rectangle 3711"/>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6" name="Rectangle 3712"/>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7" name="Rectangle 3713"/>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8" name="Rectangle 3714"/>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9" name="Rectangle 3715"/>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0" name="Rectangle 3716"/>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1" name="Rectangle 3717"/>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2" name="Rectangle 3718"/>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3" name="Rectangle 3719"/>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4" name="Rectangle 3720"/>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5" name="Rectangle 3721"/>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6" name="Rectangle 3722"/>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7" name="Rectangle 3723"/>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8" name="Rectangle 3724"/>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9" name="Rectangle 3725"/>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0" name="Rectangle 3726"/>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1" name="Rectangle 3727"/>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2" name="Rectangle 3728"/>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3" name="Rectangle 3729"/>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5" name="Group 3769"/>
              <p:cNvGrpSpPr>
                <a:grpSpLocks/>
              </p:cNvGrpSpPr>
              <p:nvPr/>
            </p:nvGrpSpPr>
            <p:grpSpPr bwMode="auto">
              <a:xfrm>
                <a:off x="3085" y="1605"/>
                <a:ext cx="333" cy="68"/>
                <a:chOff x="3085" y="1605"/>
                <a:chExt cx="333" cy="68"/>
              </a:xfrm>
            </p:grpSpPr>
            <p:sp>
              <p:nvSpPr>
                <p:cNvPr id="7814" name="Rectangle 3731"/>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5" name="Rectangle 3732"/>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6" name="Rectangle 3733"/>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7" name="Rectangle 3734"/>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8" name="Rectangle 3735"/>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9" name="Rectangle 3736"/>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0" name="Rectangle 3737"/>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1" name="Rectangle 3738"/>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2" name="Rectangle 3739"/>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3" name="Rectangle 3740"/>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4" name="Rectangle 3741"/>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5" name="Rectangle 3742"/>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6" name="Rectangle 3743"/>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7" name="Rectangle 3744"/>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8" name="Rectangle 3745"/>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9" name="Rectangle 3746"/>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0" name="Rectangle 3747"/>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1" name="Rectangle 3748"/>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2" name="Rectangle 3749"/>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3" name="Rectangle 3750"/>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4" name="Rectangle 3751"/>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5" name="Rectangle 3752"/>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6" name="Rectangle 3753"/>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7" name="Rectangle 3754"/>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8" name="Rectangle 3755"/>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9" name="Rectangle 3756"/>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0" name="Rectangle 3757"/>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1" name="Rectangle 3758"/>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2" name="Rectangle 3759"/>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3" name="Rectangle 3760"/>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4" name="Rectangle 3761"/>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5" name="Rectangle 3762"/>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6" name="Rectangle 3763"/>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7" name="Rectangle 3764"/>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8" name="Rectangle 3765"/>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9" name="Rectangle 3766"/>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0" name="Rectangle 3767"/>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1" name="Rectangle 3768"/>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6" name="Group 3842"/>
              <p:cNvGrpSpPr>
                <a:grpSpLocks/>
              </p:cNvGrpSpPr>
              <p:nvPr/>
            </p:nvGrpSpPr>
            <p:grpSpPr bwMode="auto">
              <a:xfrm>
                <a:off x="3085" y="1605"/>
                <a:ext cx="341" cy="219"/>
                <a:chOff x="3085" y="1605"/>
                <a:chExt cx="341" cy="219"/>
              </a:xfrm>
            </p:grpSpPr>
            <p:sp>
              <p:nvSpPr>
                <p:cNvPr id="7742" name="Rectangle 377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3" name="Freeform 3771"/>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4" name="Rectangle 3772"/>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5" name="Rectangle 3773"/>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6" name="Rectangle 3774"/>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7" name="Rectangle 3775"/>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8" name="Rectangle 3776"/>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9" name="Rectangle 3777"/>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0" name="Rectangle 3778"/>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1" name="Rectangle 3779"/>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2" name="Rectangle 3780"/>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3" name="Rectangle 3781"/>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4" name="Rectangle 3782"/>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5" name="Rectangle 3783"/>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6" name="Rectangle 3784"/>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7" name="Rectangle 3785"/>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8" name="Rectangle 3786"/>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9" name="Rectangle 3787"/>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0" name="Rectangle 3788"/>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1" name="Rectangle 3789"/>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2" name="Rectangle 3790"/>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3" name="Rectangle 3791"/>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4" name="Rectangle 3792"/>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5" name="Rectangle 3793"/>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6" name="Rectangle 3794"/>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7" name="Rectangle 3795"/>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8" name="Rectangle 3796"/>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9" name="Rectangle 3797"/>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0" name="Rectangle 3798"/>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1" name="Rectangle 3799"/>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2" name="Rectangle 3800"/>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3" name="Rectangle 3801"/>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4" name="Rectangle 3802"/>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5" name="Rectangle 3803"/>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6" name="Rectangle 3804"/>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7" name="Rectangle 3805"/>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8" name="Rectangle 3806"/>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9" name="Rectangle 3807"/>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0" name="Rectangle 3808"/>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1" name="Rectangle 3809"/>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2" name="Rectangle 3810"/>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3" name="Rectangle 3811"/>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4" name="Rectangle 3812"/>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5" name="Rectangle 3813"/>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6" name="Rectangle 3814"/>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7" name="Rectangle 3815"/>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8" name="Rectangle 3816"/>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9" name="Rectangle 3817"/>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0" name="Rectangle 3818"/>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1" name="Rectangle 3819"/>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2" name="Rectangle 3820"/>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3" name="Rectangle 3821"/>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4" name="Rectangle 3822"/>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5" name="Rectangle 3823"/>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6" name="Rectangle 3824"/>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7" name="Rectangle 3825"/>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8" name="Rectangle 3826"/>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9" name="Rectangle 3827"/>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0" name="Rectangle 3828"/>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1" name="Rectangle 3829"/>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2" name="Rectangle 3830"/>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3" name="Rectangle 3831"/>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4" name="Rectangle 3832"/>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5" name="Rectangle 3833"/>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6" name="Rectangle 3834"/>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7" name="Rectangle 3835"/>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8" name="Rectangle 3836"/>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9" name="Rectangle 3837"/>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0" name="Rectangle 3838"/>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1" name="Rectangle 3839"/>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2" name="Rectangle 3840"/>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3" name="Rectangle 3841"/>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7" name="Group 3881"/>
              <p:cNvGrpSpPr>
                <a:grpSpLocks/>
              </p:cNvGrpSpPr>
              <p:nvPr/>
            </p:nvGrpSpPr>
            <p:grpSpPr bwMode="auto">
              <a:xfrm>
                <a:off x="3085" y="1605"/>
                <a:ext cx="333" cy="68"/>
                <a:chOff x="3085" y="1605"/>
                <a:chExt cx="333" cy="68"/>
              </a:xfrm>
            </p:grpSpPr>
            <p:sp>
              <p:nvSpPr>
                <p:cNvPr id="7704" name="Rectangle 3843"/>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5" name="Rectangle 3844"/>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6" name="Rectangle 3845"/>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7" name="Rectangle 3846"/>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8" name="Rectangle 3847"/>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9" name="Rectangle 3848"/>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0" name="Rectangle 3849"/>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1" name="Rectangle 3850"/>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2" name="Rectangle 3851"/>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3" name="Rectangle 3852"/>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4" name="Rectangle 3853"/>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5" name="Rectangle 3854"/>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6" name="Rectangle 3855"/>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7" name="Rectangle 3856"/>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8" name="Rectangle 3857"/>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9" name="Rectangle 3858"/>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0" name="Rectangle 3859"/>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1" name="Rectangle 3860"/>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2" name="Rectangle 3861"/>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3" name="Rectangle 3862"/>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4" name="Rectangle 3863"/>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5" name="Rectangle 3864"/>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6" name="Rectangle 3865"/>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7" name="Rectangle 3866"/>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8" name="Rectangle 3867"/>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9" name="Rectangle 3868"/>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0" name="Rectangle 3869"/>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1" name="Rectangle 3870"/>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2" name="Rectangle 3871"/>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3" name="Rectangle 3872"/>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4" name="Rectangle 3873"/>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5" name="Rectangle 3874"/>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6" name="Rectangle 3875"/>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7" name="Rectangle 3876"/>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8" name="Rectangle 3877"/>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9" name="Rectangle 3878"/>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0" name="Rectangle 3879"/>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1" name="Rectangle 3880"/>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8" name="Group 3887"/>
              <p:cNvGrpSpPr>
                <a:grpSpLocks/>
              </p:cNvGrpSpPr>
              <p:nvPr/>
            </p:nvGrpSpPr>
            <p:grpSpPr bwMode="auto">
              <a:xfrm>
                <a:off x="3022" y="1715"/>
                <a:ext cx="137" cy="295"/>
                <a:chOff x="3022" y="1715"/>
                <a:chExt cx="137" cy="295"/>
              </a:xfrm>
            </p:grpSpPr>
            <p:sp>
              <p:nvSpPr>
                <p:cNvPr id="7699" name="Rectangle 3882"/>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0" name="Freeform 3883"/>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1" name="Rectangle 3884"/>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2" name="Freeform 3885"/>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3" name="Freeform 3886"/>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19" name="Rectangle 3888"/>
              <p:cNvSpPr>
                <a:spLocks noChangeArrowheads="1"/>
              </p:cNvSpPr>
              <p:nvPr/>
            </p:nvSpPr>
            <p:spPr bwMode="auto">
              <a:xfrm>
                <a:off x="1053" y="1699"/>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6420" name="Rectangle 3889"/>
              <p:cNvSpPr>
                <a:spLocks noChangeArrowheads="1"/>
              </p:cNvSpPr>
              <p:nvPr/>
            </p:nvSpPr>
            <p:spPr bwMode="auto">
              <a:xfrm>
                <a:off x="1181" y="169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421" name="Rectangle 3890"/>
              <p:cNvSpPr>
                <a:spLocks noChangeArrowheads="1"/>
              </p:cNvSpPr>
              <p:nvPr/>
            </p:nvSpPr>
            <p:spPr bwMode="auto">
              <a:xfrm>
                <a:off x="1204" y="169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422" name="Rectangle 3891"/>
              <p:cNvSpPr>
                <a:spLocks noChangeArrowheads="1"/>
              </p:cNvSpPr>
              <p:nvPr/>
            </p:nvSpPr>
            <p:spPr bwMode="auto">
              <a:xfrm>
                <a:off x="968" y="177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423" name="Group 3897"/>
              <p:cNvGrpSpPr>
                <a:grpSpLocks/>
              </p:cNvGrpSpPr>
              <p:nvPr/>
            </p:nvGrpSpPr>
            <p:grpSpPr bwMode="auto">
              <a:xfrm>
                <a:off x="696" y="1209"/>
                <a:ext cx="1053" cy="634"/>
                <a:chOff x="696" y="1209"/>
                <a:chExt cx="1053" cy="634"/>
              </a:xfrm>
            </p:grpSpPr>
            <p:sp>
              <p:nvSpPr>
                <p:cNvPr id="7694" name="Freeform 3895"/>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5" name="Rectangle 3892"/>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96" name="Freeform 3893"/>
                <p:cNvSpPr>
                  <a:spLocks/>
                </p:cNvSpPr>
                <p:nvPr/>
              </p:nvSpPr>
              <p:spPr bwMode="auto">
                <a:xfrm>
                  <a:off x="712" y="1224"/>
                  <a:ext cx="1036" cy="618"/>
                </a:xfrm>
                <a:custGeom>
                  <a:avLst/>
                  <a:gdLst/>
                  <a:ahLst/>
                  <a:cxnLst>
                    <a:cxn ang="0">
                      <a:pos x="697" y="0"/>
                    </a:cxn>
                    <a:cxn ang="0">
                      <a:pos x="0" y="696"/>
                    </a:cxn>
                    <a:cxn ang="0">
                      <a:pos x="0" y="10553"/>
                    </a:cxn>
                    <a:cxn ang="0">
                      <a:pos x="697" y="11250"/>
                    </a:cxn>
                    <a:cxn ang="0">
                      <a:pos x="17054" y="11250"/>
                    </a:cxn>
                    <a:cxn ang="0">
                      <a:pos x="17750" y="10553"/>
                    </a:cxn>
                    <a:cxn ang="0">
                      <a:pos x="17750" y="696"/>
                    </a:cxn>
                    <a:cxn ang="0">
                      <a:pos x="17054" y="0"/>
                    </a:cxn>
                    <a:cxn ang="0">
                      <a:pos x="697" y="0"/>
                    </a:cxn>
                  </a:cxnLst>
                  <a:rect l="0" t="0" r="r" b="b"/>
                  <a:pathLst>
                    <a:path w="17750" h="11250">
                      <a:moveTo>
                        <a:pt x="697" y="0"/>
                      </a:moveTo>
                      <a:cubicBezTo>
                        <a:pt x="312" y="0"/>
                        <a:pt x="0" y="312"/>
                        <a:pt x="0" y="696"/>
                      </a:cubicBezTo>
                      <a:lnTo>
                        <a:pt x="0" y="10553"/>
                      </a:lnTo>
                      <a:cubicBezTo>
                        <a:pt x="0" y="10938"/>
                        <a:pt x="312" y="11250"/>
                        <a:pt x="697" y="11250"/>
                      </a:cubicBezTo>
                      <a:lnTo>
                        <a:pt x="17054" y="11250"/>
                      </a:lnTo>
                      <a:cubicBezTo>
                        <a:pt x="17438" y="11250"/>
                        <a:pt x="17750" y="10938"/>
                        <a:pt x="17750" y="10553"/>
                      </a:cubicBezTo>
                      <a:lnTo>
                        <a:pt x="17750" y="696"/>
                      </a:lnTo>
                      <a:cubicBezTo>
                        <a:pt x="17750" y="312"/>
                        <a:pt x="17438" y="0"/>
                        <a:pt x="17054" y="0"/>
                      </a:cubicBezTo>
                      <a:lnTo>
                        <a:pt x="69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7" name="Rectangle 3894"/>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98" name="Freeform 3896"/>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24" name="Rectangle 3898"/>
              <p:cNvSpPr>
                <a:spLocks noChangeArrowheads="1"/>
              </p:cNvSpPr>
              <p:nvPr/>
            </p:nvSpPr>
            <p:spPr bwMode="auto">
              <a:xfrm>
                <a:off x="1037" y="1684"/>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6425" name="Rectangle 3899"/>
              <p:cNvSpPr>
                <a:spLocks noChangeArrowheads="1"/>
              </p:cNvSpPr>
              <p:nvPr/>
            </p:nvSpPr>
            <p:spPr bwMode="auto">
              <a:xfrm>
                <a:off x="1165" y="168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426" name="Rectangle 3900"/>
              <p:cNvSpPr>
                <a:spLocks noChangeArrowheads="1"/>
              </p:cNvSpPr>
              <p:nvPr/>
            </p:nvSpPr>
            <p:spPr bwMode="auto">
              <a:xfrm>
                <a:off x="1188" y="168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427" name="Rectangle 3901"/>
              <p:cNvSpPr>
                <a:spLocks noChangeArrowheads="1"/>
              </p:cNvSpPr>
              <p:nvPr/>
            </p:nvSpPr>
            <p:spPr bwMode="auto">
              <a:xfrm>
                <a:off x="952" y="175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428" name="Group 3927"/>
              <p:cNvGrpSpPr>
                <a:grpSpLocks/>
              </p:cNvGrpSpPr>
              <p:nvPr/>
            </p:nvGrpSpPr>
            <p:grpSpPr bwMode="auto">
              <a:xfrm>
                <a:off x="934" y="1434"/>
                <a:ext cx="182" cy="117"/>
                <a:chOff x="934" y="1434"/>
                <a:chExt cx="182" cy="117"/>
              </a:xfrm>
            </p:grpSpPr>
            <p:grpSp>
              <p:nvGrpSpPr>
                <p:cNvPr id="7669" name="Group 3904"/>
                <p:cNvGrpSpPr>
                  <a:grpSpLocks/>
                </p:cNvGrpSpPr>
                <p:nvPr/>
              </p:nvGrpSpPr>
              <p:grpSpPr bwMode="auto">
                <a:xfrm>
                  <a:off x="934" y="1434"/>
                  <a:ext cx="174" cy="109"/>
                  <a:chOff x="934" y="1434"/>
                  <a:chExt cx="174" cy="109"/>
                </a:xfrm>
              </p:grpSpPr>
              <p:sp>
                <p:nvSpPr>
                  <p:cNvPr id="7692" name="Freeform 390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3" name="Freeform 390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70" name="Group 3910"/>
                <p:cNvGrpSpPr>
                  <a:grpSpLocks/>
                </p:cNvGrpSpPr>
                <p:nvPr/>
              </p:nvGrpSpPr>
              <p:grpSpPr bwMode="auto">
                <a:xfrm>
                  <a:off x="934" y="1434"/>
                  <a:ext cx="182" cy="117"/>
                  <a:chOff x="934" y="1434"/>
                  <a:chExt cx="182" cy="117"/>
                </a:xfrm>
              </p:grpSpPr>
              <p:sp>
                <p:nvSpPr>
                  <p:cNvPr id="7687" name="Rectangle 3905"/>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8" name="Freeform 3906"/>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9" name="Rectangle 3907"/>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90" name="Freeform 390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1" name="Freeform 3909"/>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71" name="Freeform 3911"/>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72" name="Group 3914"/>
                <p:cNvGrpSpPr>
                  <a:grpSpLocks/>
                </p:cNvGrpSpPr>
                <p:nvPr/>
              </p:nvGrpSpPr>
              <p:grpSpPr bwMode="auto">
                <a:xfrm>
                  <a:off x="934" y="1458"/>
                  <a:ext cx="133" cy="29"/>
                  <a:chOff x="934" y="1458"/>
                  <a:chExt cx="133" cy="29"/>
                </a:xfrm>
              </p:grpSpPr>
              <p:sp>
                <p:nvSpPr>
                  <p:cNvPr id="7685" name="Freeform 3912"/>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6" name="Freeform 3913"/>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73" name="Freeform 3915"/>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4" name="Freeform 3916"/>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75" name="Group 3919"/>
                <p:cNvGrpSpPr>
                  <a:grpSpLocks/>
                </p:cNvGrpSpPr>
                <p:nvPr/>
              </p:nvGrpSpPr>
              <p:grpSpPr bwMode="auto">
                <a:xfrm>
                  <a:off x="1057" y="1487"/>
                  <a:ext cx="22" cy="31"/>
                  <a:chOff x="1057" y="1487"/>
                  <a:chExt cx="22" cy="31"/>
                </a:xfrm>
              </p:grpSpPr>
              <p:sp>
                <p:nvSpPr>
                  <p:cNvPr id="7683" name="Freeform 3917"/>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4" name="Freeform 3918"/>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76" name="Group 3922"/>
                <p:cNvGrpSpPr>
                  <a:grpSpLocks/>
                </p:cNvGrpSpPr>
                <p:nvPr/>
              </p:nvGrpSpPr>
              <p:grpSpPr bwMode="auto">
                <a:xfrm>
                  <a:off x="960" y="1487"/>
                  <a:ext cx="110" cy="38"/>
                  <a:chOff x="960" y="1487"/>
                  <a:chExt cx="110" cy="38"/>
                </a:xfrm>
              </p:grpSpPr>
              <p:sp>
                <p:nvSpPr>
                  <p:cNvPr id="7681" name="Freeform 3920"/>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2" name="Freeform 3921"/>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77" name="Group 3925"/>
                <p:cNvGrpSpPr>
                  <a:grpSpLocks/>
                </p:cNvGrpSpPr>
                <p:nvPr/>
              </p:nvGrpSpPr>
              <p:grpSpPr bwMode="auto">
                <a:xfrm>
                  <a:off x="1097" y="1463"/>
                  <a:ext cx="4" cy="11"/>
                  <a:chOff x="1097" y="1463"/>
                  <a:chExt cx="4" cy="11"/>
                </a:xfrm>
              </p:grpSpPr>
              <p:sp>
                <p:nvSpPr>
                  <p:cNvPr id="7679" name="Rectangle 3923"/>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0" name="Rectangle 3924"/>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678" name="Freeform 3926"/>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29" name="Group 3958"/>
              <p:cNvGrpSpPr>
                <a:grpSpLocks/>
              </p:cNvGrpSpPr>
              <p:nvPr/>
            </p:nvGrpSpPr>
            <p:grpSpPr bwMode="auto">
              <a:xfrm>
                <a:off x="972" y="1180"/>
                <a:ext cx="280" cy="206"/>
                <a:chOff x="972" y="1180"/>
                <a:chExt cx="280" cy="206"/>
              </a:xfrm>
            </p:grpSpPr>
            <p:grpSp>
              <p:nvGrpSpPr>
                <p:cNvPr id="7639" name="Group 3933"/>
                <p:cNvGrpSpPr>
                  <a:grpSpLocks/>
                </p:cNvGrpSpPr>
                <p:nvPr/>
              </p:nvGrpSpPr>
              <p:grpSpPr bwMode="auto">
                <a:xfrm>
                  <a:off x="1014" y="1180"/>
                  <a:ext cx="190" cy="132"/>
                  <a:chOff x="1014" y="1180"/>
                  <a:chExt cx="190" cy="132"/>
                </a:xfrm>
              </p:grpSpPr>
              <p:sp>
                <p:nvSpPr>
                  <p:cNvPr id="7664" name="Rectangle 3928"/>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665" name="Picture 3929"/>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7666" name="Rectangle 3930"/>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67" name="Rectangle 3931"/>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68" name="Rectangle 3932"/>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0" name="Group 3936"/>
                <p:cNvGrpSpPr>
                  <a:grpSpLocks/>
                </p:cNvGrpSpPr>
                <p:nvPr/>
              </p:nvGrpSpPr>
              <p:grpSpPr bwMode="auto">
                <a:xfrm>
                  <a:off x="972" y="1319"/>
                  <a:ext cx="264" cy="44"/>
                  <a:chOff x="972" y="1319"/>
                  <a:chExt cx="264" cy="44"/>
                </a:xfrm>
              </p:grpSpPr>
              <p:sp>
                <p:nvSpPr>
                  <p:cNvPr id="7662" name="Freeform 3934"/>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3" name="Freeform 3935"/>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1" name="Group 3942"/>
                <p:cNvGrpSpPr>
                  <a:grpSpLocks/>
                </p:cNvGrpSpPr>
                <p:nvPr/>
              </p:nvGrpSpPr>
              <p:grpSpPr bwMode="auto">
                <a:xfrm>
                  <a:off x="972" y="1363"/>
                  <a:ext cx="280" cy="23"/>
                  <a:chOff x="972" y="1363"/>
                  <a:chExt cx="280" cy="23"/>
                </a:xfrm>
              </p:grpSpPr>
              <p:sp>
                <p:nvSpPr>
                  <p:cNvPr id="7657" name="Rectangle 3937"/>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658" name="Picture 3938"/>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7659" name="Rectangle 3939"/>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60" name="Rectangle 3940"/>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61" name="Rectangle 3941"/>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2" name="Group 3945"/>
                <p:cNvGrpSpPr>
                  <a:grpSpLocks/>
                </p:cNvGrpSpPr>
                <p:nvPr/>
              </p:nvGrpSpPr>
              <p:grpSpPr bwMode="auto">
                <a:xfrm>
                  <a:off x="1024" y="1193"/>
                  <a:ext cx="163" cy="103"/>
                  <a:chOff x="1024" y="1193"/>
                  <a:chExt cx="163" cy="103"/>
                </a:xfrm>
              </p:grpSpPr>
              <p:pic>
                <p:nvPicPr>
                  <p:cNvPr id="7655" name="Picture 3943"/>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7656" name="Rectangle 3944"/>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3" name="Group 3948"/>
                <p:cNvGrpSpPr>
                  <a:grpSpLocks/>
                </p:cNvGrpSpPr>
                <p:nvPr/>
              </p:nvGrpSpPr>
              <p:grpSpPr bwMode="auto">
                <a:xfrm>
                  <a:off x="1008" y="1323"/>
                  <a:ext cx="193" cy="5"/>
                  <a:chOff x="1008" y="1323"/>
                  <a:chExt cx="193" cy="5"/>
                </a:xfrm>
              </p:grpSpPr>
              <p:sp>
                <p:nvSpPr>
                  <p:cNvPr id="7653" name="Freeform 3946"/>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4" name="Freeform 3947"/>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4" name="Group 3951"/>
                <p:cNvGrpSpPr>
                  <a:grpSpLocks/>
                </p:cNvGrpSpPr>
                <p:nvPr/>
              </p:nvGrpSpPr>
              <p:grpSpPr bwMode="auto">
                <a:xfrm>
                  <a:off x="1044" y="1348"/>
                  <a:ext cx="121" cy="6"/>
                  <a:chOff x="1044" y="1348"/>
                  <a:chExt cx="121" cy="6"/>
                </a:xfrm>
              </p:grpSpPr>
              <p:sp>
                <p:nvSpPr>
                  <p:cNvPr id="7651" name="Freeform 3949"/>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2" name="Freeform 3950"/>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5" name="Group 3954"/>
                <p:cNvGrpSpPr>
                  <a:grpSpLocks/>
                </p:cNvGrpSpPr>
                <p:nvPr/>
              </p:nvGrpSpPr>
              <p:grpSpPr bwMode="auto">
                <a:xfrm>
                  <a:off x="1002" y="1331"/>
                  <a:ext cx="206" cy="5"/>
                  <a:chOff x="1002" y="1331"/>
                  <a:chExt cx="206" cy="5"/>
                </a:xfrm>
              </p:grpSpPr>
              <p:sp>
                <p:nvSpPr>
                  <p:cNvPr id="7649" name="Freeform 3952"/>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0" name="Freeform 3953"/>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6" name="Group 3957"/>
                <p:cNvGrpSpPr>
                  <a:grpSpLocks/>
                </p:cNvGrpSpPr>
                <p:nvPr/>
              </p:nvGrpSpPr>
              <p:grpSpPr bwMode="auto">
                <a:xfrm>
                  <a:off x="995" y="1340"/>
                  <a:ext cx="221" cy="5"/>
                  <a:chOff x="995" y="1340"/>
                  <a:chExt cx="221" cy="5"/>
                </a:xfrm>
              </p:grpSpPr>
              <p:sp>
                <p:nvSpPr>
                  <p:cNvPr id="7647" name="Freeform 3955"/>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8" name="Freeform 3956"/>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430" name="Group 3971"/>
              <p:cNvGrpSpPr>
                <a:grpSpLocks/>
              </p:cNvGrpSpPr>
              <p:nvPr/>
            </p:nvGrpSpPr>
            <p:grpSpPr bwMode="auto">
              <a:xfrm>
                <a:off x="1160" y="1289"/>
                <a:ext cx="349" cy="335"/>
                <a:chOff x="1160" y="1289"/>
                <a:chExt cx="349" cy="335"/>
              </a:xfrm>
            </p:grpSpPr>
            <p:grpSp>
              <p:nvGrpSpPr>
                <p:cNvPr id="7627" name="Group 3964"/>
                <p:cNvGrpSpPr>
                  <a:grpSpLocks/>
                </p:cNvGrpSpPr>
                <p:nvPr/>
              </p:nvGrpSpPr>
              <p:grpSpPr bwMode="auto">
                <a:xfrm>
                  <a:off x="1160" y="1289"/>
                  <a:ext cx="349" cy="335"/>
                  <a:chOff x="1160" y="1289"/>
                  <a:chExt cx="349" cy="335"/>
                </a:xfrm>
              </p:grpSpPr>
              <p:sp>
                <p:nvSpPr>
                  <p:cNvPr id="7634" name="Rectangle 3959"/>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35" name="Freeform 3960"/>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6" name="Rectangle 3961"/>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37" name="Freeform 3962"/>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8" name="Freeform 3963"/>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28" name="Freeform 396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9" name="Rectangle 3966"/>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630" name="Group 3969"/>
                <p:cNvGrpSpPr>
                  <a:grpSpLocks/>
                </p:cNvGrpSpPr>
                <p:nvPr/>
              </p:nvGrpSpPr>
              <p:grpSpPr bwMode="auto">
                <a:xfrm>
                  <a:off x="1213" y="1305"/>
                  <a:ext cx="234" cy="170"/>
                  <a:chOff x="1213" y="1305"/>
                  <a:chExt cx="234" cy="170"/>
                </a:xfrm>
              </p:grpSpPr>
              <p:pic>
                <p:nvPicPr>
                  <p:cNvPr id="7632" name="Picture 3967"/>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7633" name="Rectangle 3968"/>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631" name="Rectangle 3970"/>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31" name="Group 3974"/>
              <p:cNvGrpSpPr>
                <a:grpSpLocks/>
              </p:cNvGrpSpPr>
              <p:nvPr/>
            </p:nvGrpSpPr>
            <p:grpSpPr bwMode="auto">
              <a:xfrm>
                <a:off x="934" y="1434"/>
                <a:ext cx="174" cy="109"/>
                <a:chOff x="934" y="1434"/>
                <a:chExt cx="174" cy="109"/>
              </a:xfrm>
            </p:grpSpPr>
            <p:sp>
              <p:nvSpPr>
                <p:cNvPr id="7625" name="Freeform 397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6" name="Freeform 397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32" name="Group 3980"/>
              <p:cNvGrpSpPr>
                <a:grpSpLocks/>
              </p:cNvGrpSpPr>
              <p:nvPr/>
            </p:nvGrpSpPr>
            <p:grpSpPr bwMode="auto">
              <a:xfrm>
                <a:off x="934" y="1434"/>
                <a:ext cx="182" cy="117"/>
                <a:chOff x="934" y="1434"/>
                <a:chExt cx="182" cy="117"/>
              </a:xfrm>
            </p:grpSpPr>
            <p:sp>
              <p:nvSpPr>
                <p:cNvPr id="7620" name="Rectangle 3975"/>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21" name="Freeform 3976"/>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2" name="Rectangle 3977"/>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23" name="Freeform 397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4" name="Freeform 3979"/>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33" name="Freeform 3981"/>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34" name="Group 3984"/>
              <p:cNvGrpSpPr>
                <a:grpSpLocks/>
              </p:cNvGrpSpPr>
              <p:nvPr/>
            </p:nvGrpSpPr>
            <p:grpSpPr bwMode="auto">
              <a:xfrm>
                <a:off x="934" y="1458"/>
                <a:ext cx="133" cy="29"/>
                <a:chOff x="934" y="1458"/>
                <a:chExt cx="133" cy="29"/>
              </a:xfrm>
            </p:grpSpPr>
            <p:sp>
              <p:nvSpPr>
                <p:cNvPr id="7618" name="Freeform 3982"/>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9" name="Freeform 3983"/>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35" name="Freeform 3985"/>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6" name="Freeform 3986"/>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37" name="Group 3989"/>
              <p:cNvGrpSpPr>
                <a:grpSpLocks/>
              </p:cNvGrpSpPr>
              <p:nvPr/>
            </p:nvGrpSpPr>
            <p:grpSpPr bwMode="auto">
              <a:xfrm>
                <a:off x="1057" y="1487"/>
                <a:ext cx="22" cy="31"/>
                <a:chOff x="1057" y="1487"/>
                <a:chExt cx="22" cy="31"/>
              </a:xfrm>
            </p:grpSpPr>
            <p:sp>
              <p:nvSpPr>
                <p:cNvPr id="7616" name="Freeform 3987"/>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7" name="Freeform 3988"/>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38" name="Group 3992"/>
              <p:cNvGrpSpPr>
                <a:grpSpLocks/>
              </p:cNvGrpSpPr>
              <p:nvPr/>
            </p:nvGrpSpPr>
            <p:grpSpPr bwMode="auto">
              <a:xfrm>
                <a:off x="960" y="1487"/>
                <a:ext cx="110" cy="38"/>
                <a:chOff x="960" y="1487"/>
                <a:chExt cx="110" cy="38"/>
              </a:xfrm>
            </p:grpSpPr>
            <p:sp>
              <p:nvSpPr>
                <p:cNvPr id="7614" name="Freeform 3990"/>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5" name="Freeform 3991"/>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39" name="Group 3995"/>
              <p:cNvGrpSpPr>
                <a:grpSpLocks/>
              </p:cNvGrpSpPr>
              <p:nvPr/>
            </p:nvGrpSpPr>
            <p:grpSpPr bwMode="auto">
              <a:xfrm>
                <a:off x="1097" y="1463"/>
                <a:ext cx="4" cy="11"/>
                <a:chOff x="1097" y="1463"/>
                <a:chExt cx="4" cy="11"/>
              </a:xfrm>
            </p:grpSpPr>
            <p:sp>
              <p:nvSpPr>
                <p:cNvPr id="7612" name="Rectangle 3993"/>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13" name="Rectangle 3994"/>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40" name="Freeform 3996"/>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41" name="Group 3999"/>
              <p:cNvGrpSpPr>
                <a:grpSpLocks/>
              </p:cNvGrpSpPr>
              <p:nvPr/>
            </p:nvGrpSpPr>
            <p:grpSpPr bwMode="auto">
              <a:xfrm>
                <a:off x="934" y="1434"/>
                <a:ext cx="174" cy="109"/>
                <a:chOff x="934" y="1434"/>
                <a:chExt cx="174" cy="109"/>
              </a:xfrm>
            </p:grpSpPr>
            <p:sp>
              <p:nvSpPr>
                <p:cNvPr id="7610" name="Freeform 3997"/>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1" name="Freeform 399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42" name="Group 4005"/>
              <p:cNvGrpSpPr>
                <a:grpSpLocks/>
              </p:cNvGrpSpPr>
              <p:nvPr/>
            </p:nvGrpSpPr>
            <p:grpSpPr bwMode="auto">
              <a:xfrm>
                <a:off x="934" y="1434"/>
                <a:ext cx="182" cy="117"/>
                <a:chOff x="934" y="1434"/>
                <a:chExt cx="182" cy="117"/>
              </a:xfrm>
            </p:grpSpPr>
            <p:sp>
              <p:nvSpPr>
                <p:cNvPr id="7605" name="Rectangle 4000"/>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06" name="Freeform 4001"/>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7" name="Rectangle 4002"/>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08" name="Freeform 400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9" name="Freeform 4004"/>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43" name="Freeform 4006"/>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44" name="Group 4009"/>
              <p:cNvGrpSpPr>
                <a:grpSpLocks/>
              </p:cNvGrpSpPr>
              <p:nvPr/>
            </p:nvGrpSpPr>
            <p:grpSpPr bwMode="auto">
              <a:xfrm>
                <a:off x="934" y="1458"/>
                <a:ext cx="133" cy="29"/>
                <a:chOff x="934" y="1458"/>
                <a:chExt cx="133" cy="29"/>
              </a:xfrm>
            </p:grpSpPr>
            <p:sp>
              <p:nvSpPr>
                <p:cNvPr id="7603" name="Freeform 4007"/>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4" name="Freeform 4008"/>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45" name="Freeform 4010"/>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6" name="Freeform 4011"/>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47" name="Group 4014"/>
              <p:cNvGrpSpPr>
                <a:grpSpLocks/>
              </p:cNvGrpSpPr>
              <p:nvPr/>
            </p:nvGrpSpPr>
            <p:grpSpPr bwMode="auto">
              <a:xfrm>
                <a:off x="1057" y="1487"/>
                <a:ext cx="22" cy="31"/>
                <a:chOff x="1057" y="1487"/>
                <a:chExt cx="22" cy="31"/>
              </a:xfrm>
            </p:grpSpPr>
            <p:sp>
              <p:nvSpPr>
                <p:cNvPr id="7601" name="Freeform 4012"/>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2" name="Freeform 4013"/>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48" name="Group 4017"/>
              <p:cNvGrpSpPr>
                <a:grpSpLocks/>
              </p:cNvGrpSpPr>
              <p:nvPr/>
            </p:nvGrpSpPr>
            <p:grpSpPr bwMode="auto">
              <a:xfrm>
                <a:off x="960" y="1487"/>
                <a:ext cx="110" cy="38"/>
                <a:chOff x="960" y="1487"/>
                <a:chExt cx="110" cy="38"/>
              </a:xfrm>
            </p:grpSpPr>
            <p:sp>
              <p:nvSpPr>
                <p:cNvPr id="7599" name="Freeform 4015"/>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0" name="Freeform 4016"/>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49" name="Group 4020"/>
              <p:cNvGrpSpPr>
                <a:grpSpLocks/>
              </p:cNvGrpSpPr>
              <p:nvPr/>
            </p:nvGrpSpPr>
            <p:grpSpPr bwMode="auto">
              <a:xfrm>
                <a:off x="1097" y="1463"/>
                <a:ext cx="4" cy="11"/>
                <a:chOff x="1097" y="1463"/>
                <a:chExt cx="4" cy="11"/>
              </a:xfrm>
            </p:grpSpPr>
            <p:sp>
              <p:nvSpPr>
                <p:cNvPr id="7597" name="Rectangle 4018"/>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98" name="Rectangle 4019"/>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50" name="Freeform 4021"/>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51" name="Group 4027"/>
              <p:cNvGrpSpPr>
                <a:grpSpLocks/>
              </p:cNvGrpSpPr>
              <p:nvPr/>
            </p:nvGrpSpPr>
            <p:grpSpPr bwMode="auto">
              <a:xfrm>
                <a:off x="1014" y="1180"/>
                <a:ext cx="190" cy="132"/>
                <a:chOff x="1014" y="1180"/>
                <a:chExt cx="190" cy="132"/>
              </a:xfrm>
            </p:grpSpPr>
            <p:sp>
              <p:nvSpPr>
                <p:cNvPr id="7592" name="Rectangle 4022"/>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93" name="Picture 4023"/>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7594" name="Rectangle 4024"/>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95" name="Rectangle 4025"/>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96" name="Rectangle 4026"/>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2" name="Group 4030"/>
              <p:cNvGrpSpPr>
                <a:grpSpLocks/>
              </p:cNvGrpSpPr>
              <p:nvPr/>
            </p:nvGrpSpPr>
            <p:grpSpPr bwMode="auto">
              <a:xfrm>
                <a:off x="972" y="1319"/>
                <a:ext cx="264" cy="44"/>
                <a:chOff x="972" y="1319"/>
                <a:chExt cx="264" cy="44"/>
              </a:xfrm>
            </p:grpSpPr>
            <p:sp>
              <p:nvSpPr>
                <p:cNvPr id="7590" name="Freeform 402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1" name="Freeform 4029"/>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3" name="Group 4036"/>
              <p:cNvGrpSpPr>
                <a:grpSpLocks/>
              </p:cNvGrpSpPr>
              <p:nvPr/>
            </p:nvGrpSpPr>
            <p:grpSpPr bwMode="auto">
              <a:xfrm>
                <a:off x="972" y="1363"/>
                <a:ext cx="280" cy="23"/>
                <a:chOff x="972" y="1363"/>
                <a:chExt cx="280" cy="23"/>
              </a:xfrm>
            </p:grpSpPr>
            <p:sp>
              <p:nvSpPr>
                <p:cNvPr id="7585" name="Rectangle 4031"/>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86" name="Picture 4032"/>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7587" name="Rectangle 4033"/>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88" name="Rectangle 4034"/>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89" name="Rectangle 4035"/>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4" name="Group 4039"/>
              <p:cNvGrpSpPr>
                <a:grpSpLocks/>
              </p:cNvGrpSpPr>
              <p:nvPr/>
            </p:nvGrpSpPr>
            <p:grpSpPr bwMode="auto">
              <a:xfrm>
                <a:off x="1024" y="1193"/>
                <a:ext cx="163" cy="103"/>
                <a:chOff x="1024" y="1193"/>
                <a:chExt cx="163" cy="103"/>
              </a:xfrm>
            </p:grpSpPr>
            <p:pic>
              <p:nvPicPr>
                <p:cNvPr id="7583" name="Picture 4037"/>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7584" name="Rectangle 4038"/>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5" name="Group 4042"/>
              <p:cNvGrpSpPr>
                <a:grpSpLocks/>
              </p:cNvGrpSpPr>
              <p:nvPr/>
            </p:nvGrpSpPr>
            <p:grpSpPr bwMode="auto">
              <a:xfrm>
                <a:off x="1008" y="1323"/>
                <a:ext cx="193" cy="5"/>
                <a:chOff x="1008" y="1323"/>
                <a:chExt cx="193" cy="5"/>
              </a:xfrm>
            </p:grpSpPr>
            <p:sp>
              <p:nvSpPr>
                <p:cNvPr id="7581" name="Freeform 404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2" name="Freeform 4041"/>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6" name="Group 4045"/>
              <p:cNvGrpSpPr>
                <a:grpSpLocks/>
              </p:cNvGrpSpPr>
              <p:nvPr/>
            </p:nvGrpSpPr>
            <p:grpSpPr bwMode="auto">
              <a:xfrm>
                <a:off x="1044" y="1348"/>
                <a:ext cx="121" cy="6"/>
                <a:chOff x="1044" y="1348"/>
                <a:chExt cx="121" cy="6"/>
              </a:xfrm>
            </p:grpSpPr>
            <p:sp>
              <p:nvSpPr>
                <p:cNvPr id="7579" name="Freeform 404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0" name="Freeform 4044"/>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7" name="Group 4048"/>
              <p:cNvGrpSpPr>
                <a:grpSpLocks/>
              </p:cNvGrpSpPr>
              <p:nvPr/>
            </p:nvGrpSpPr>
            <p:grpSpPr bwMode="auto">
              <a:xfrm>
                <a:off x="1002" y="1331"/>
                <a:ext cx="206" cy="5"/>
                <a:chOff x="1002" y="1331"/>
                <a:chExt cx="206" cy="5"/>
              </a:xfrm>
            </p:grpSpPr>
            <p:sp>
              <p:nvSpPr>
                <p:cNvPr id="7577" name="Freeform 404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8" name="Freeform 4047"/>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8" name="Group 4051"/>
              <p:cNvGrpSpPr>
                <a:grpSpLocks/>
              </p:cNvGrpSpPr>
              <p:nvPr/>
            </p:nvGrpSpPr>
            <p:grpSpPr bwMode="auto">
              <a:xfrm>
                <a:off x="995" y="1340"/>
                <a:ext cx="221" cy="5"/>
                <a:chOff x="995" y="1340"/>
                <a:chExt cx="221" cy="5"/>
              </a:xfrm>
            </p:grpSpPr>
            <p:sp>
              <p:nvSpPr>
                <p:cNvPr id="7575" name="Freeform 404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6" name="Freeform 4050"/>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9" name="Group 4057"/>
              <p:cNvGrpSpPr>
                <a:grpSpLocks/>
              </p:cNvGrpSpPr>
              <p:nvPr/>
            </p:nvGrpSpPr>
            <p:grpSpPr bwMode="auto">
              <a:xfrm>
                <a:off x="1014" y="1180"/>
                <a:ext cx="190" cy="132"/>
                <a:chOff x="1014" y="1180"/>
                <a:chExt cx="190" cy="132"/>
              </a:xfrm>
            </p:grpSpPr>
            <p:sp>
              <p:nvSpPr>
                <p:cNvPr id="7570" name="Rectangle 4052"/>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71" name="Picture 4053"/>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7572" name="Rectangle 4054"/>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73" name="Rectangle 4055"/>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74" name="Rectangle 4056"/>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0" name="Group 4060"/>
              <p:cNvGrpSpPr>
                <a:grpSpLocks/>
              </p:cNvGrpSpPr>
              <p:nvPr/>
            </p:nvGrpSpPr>
            <p:grpSpPr bwMode="auto">
              <a:xfrm>
                <a:off x="972" y="1319"/>
                <a:ext cx="264" cy="44"/>
                <a:chOff x="972" y="1319"/>
                <a:chExt cx="264" cy="44"/>
              </a:xfrm>
            </p:grpSpPr>
            <p:sp>
              <p:nvSpPr>
                <p:cNvPr id="7568" name="Freeform 405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9" name="Freeform 4059"/>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1" name="Group 4066"/>
              <p:cNvGrpSpPr>
                <a:grpSpLocks/>
              </p:cNvGrpSpPr>
              <p:nvPr/>
            </p:nvGrpSpPr>
            <p:grpSpPr bwMode="auto">
              <a:xfrm>
                <a:off x="972" y="1363"/>
                <a:ext cx="280" cy="23"/>
                <a:chOff x="972" y="1363"/>
                <a:chExt cx="280" cy="23"/>
              </a:xfrm>
            </p:grpSpPr>
            <p:sp>
              <p:nvSpPr>
                <p:cNvPr id="7563" name="Rectangle 4061"/>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64" name="Picture 4062"/>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7565" name="Rectangle 4063"/>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66" name="Rectangle 4064"/>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67" name="Rectangle 4065"/>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2" name="Group 4069"/>
              <p:cNvGrpSpPr>
                <a:grpSpLocks/>
              </p:cNvGrpSpPr>
              <p:nvPr/>
            </p:nvGrpSpPr>
            <p:grpSpPr bwMode="auto">
              <a:xfrm>
                <a:off x="1024" y="1193"/>
                <a:ext cx="163" cy="103"/>
                <a:chOff x="1024" y="1193"/>
                <a:chExt cx="163" cy="103"/>
              </a:xfrm>
            </p:grpSpPr>
            <p:pic>
              <p:nvPicPr>
                <p:cNvPr id="7561" name="Picture 4067"/>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7562" name="Rectangle 4068"/>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3" name="Group 4072"/>
              <p:cNvGrpSpPr>
                <a:grpSpLocks/>
              </p:cNvGrpSpPr>
              <p:nvPr/>
            </p:nvGrpSpPr>
            <p:grpSpPr bwMode="auto">
              <a:xfrm>
                <a:off x="1008" y="1323"/>
                <a:ext cx="193" cy="5"/>
                <a:chOff x="1008" y="1323"/>
                <a:chExt cx="193" cy="5"/>
              </a:xfrm>
            </p:grpSpPr>
            <p:sp>
              <p:nvSpPr>
                <p:cNvPr id="7559" name="Freeform 407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0" name="Freeform 4071"/>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4" name="Group 4075"/>
              <p:cNvGrpSpPr>
                <a:grpSpLocks/>
              </p:cNvGrpSpPr>
              <p:nvPr/>
            </p:nvGrpSpPr>
            <p:grpSpPr bwMode="auto">
              <a:xfrm>
                <a:off x="1044" y="1348"/>
                <a:ext cx="121" cy="6"/>
                <a:chOff x="1044" y="1348"/>
                <a:chExt cx="121" cy="6"/>
              </a:xfrm>
            </p:grpSpPr>
            <p:sp>
              <p:nvSpPr>
                <p:cNvPr id="7557" name="Freeform 407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8" name="Freeform 4074"/>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5" name="Group 4078"/>
              <p:cNvGrpSpPr>
                <a:grpSpLocks/>
              </p:cNvGrpSpPr>
              <p:nvPr/>
            </p:nvGrpSpPr>
            <p:grpSpPr bwMode="auto">
              <a:xfrm>
                <a:off x="1002" y="1331"/>
                <a:ext cx="206" cy="5"/>
                <a:chOff x="1002" y="1331"/>
                <a:chExt cx="206" cy="5"/>
              </a:xfrm>
            </p:grpSpPr>
            <p:sp>
              <p:nvSpPr>
                <p:cNvPr id="7555" name="Freeform 407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6" name="Freeform 4077"/>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6" name="Group 4081"/>
              <p:cNvGrpSpPr>
                <a:grpSpLocks/>
              </p:cNvGrpSpPr>
              <p:nvPr/>
            </p:nvGrpSpPr>
            <p:grpSpPr bwMode="auto">
              <a:xfrm>
                <a:off x="995" y="1340"/>
                <a:ext cx="221" cy="5"/>
                <a:chOff x="995" y="1340"/>
                <a:chExt cx="221" cy="5"/>
              </a:xfrm>
            </p:grpSpPr>
            <p:sp>
              <p:nvSpPr>
                <p:cNvPr id="7553" name="Freeform 407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4" name="Freeform 4080"/>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7" name="Group 4087"/>
              <p:cNvGrpSpPr>
                <a:grpSpLocks/>
              </p:cNvGrpSpPr>
              <p:nvPr/>
            </p:nvGrpSpPr>
            <p:grpSpPr bwMode="auto">
              <a:xfrm>
                <a:off x="1160" y="1289"/>
                <a:ext cx="349" cy="335"/>
                <a:chOff x="1160" y="1289"/>
                <a:chExt cx="349" cy="335"/>
              </a:xfrm>
            </p:grpSpPr>
            <p:sp>
              <p:nvSpPr>
                <p:cNvPr id="7548" name="Rectangle 4082"/>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49" name="Freeform 4083"/>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0" name="Rectangle 408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51" name="Freeform 408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2" name="Freeform 4086"/>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68" name="Freeform 408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9" name="Rectangle 4089"/>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470" name="Group 4092"/>
              <p:cNvGrpSpPr>
                <a:grpSpLocks/>
              </p:cNvGrpSpPr>
              <p:nvPr/>
            </p:nvGrpSpPr>
            <p:grpSpPr bwMode="auto">
              <a:xfrm>
                <a:off x="1213" y="1305"/>
                <a:ext cx="234" cy="170"/>
                <a:chOff x="1213" y="1305"/>
                <a:chExt cx="234" cy="170"/>
              </a:xfrm>
            </p:grpSpPr>
            <p:pic>
              <p:nvPicPr>
                <p:cNvPr id="7546" name="Picture 4090"/>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7547" name="Rectangle 4091"/>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71" name="Rectangle 4093"/>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472" name="Group 4099"/>
              <p:cNvGrpSpPr>
                <a:grpSpLocks/>
              </p:cNvGrpSpPr>
              <p:nvPr/>
            </p:nvGrpSpPr>
            <p:grpSpPr bwMode="auto">
              <a:xfrm>
                <a:off x="1160" y="1289"/>
                <a:ext cx="349" cy="335"/>
                <a:chOff x="1160" y="1289"/>
                <a:chExt cx="349" cy="335"/>
              </a:xfrm>
            </p:grpSpPr>
            <p:sp>
              <p:nvSpPr>
                <p:cNvPr id="7541" name="Rectangle 409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42" name="Freeform 4095"/>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3" name="Rectangle 4096"/>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44" name="Freeform 4097"/>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5" name="Freeform 409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73" name="Freeform 4100"/>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4" name="Rectangle 4101"/>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475" name="Group 4104"/>
              <p:cNvGrpSpPr>
                <a:grpSpLocks/>
              </p:cNvGrpSpPr>
              <p:nvPr/>
            </p:nvGrpSpPr>
            <p:grpSpPr bwMode="auto">
              <a:xfrm>
                <a:off x="1213" y="1305"/>
                <a:ext cx="234" cy="170"/>
                <a:chOff x="1213" y="1305"/>
                <a:chExt cx="234" cy="170"/>
              </a:xfrm>
            </p:grpSpPr>
            <p:pic>
              <p:nvPicPr>
                <p:cNvPr id="7539" name="Picture 4102"/>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7540" name="Rectangle 4103"/>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76" name="Rectangle 4105"/>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77" name="Rectangle 4106"/>
              <p:cNvSpPr>
                <a:spLocks noChangeArrowheads="1"/>
              </p:cNvSpPr>
              <p:nvPr/>
            </p:nvSpPr>
            <p:spPr bwMode="auto">
              <a:xfrm>
                <a:off x="1031" y="3149"/>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6478" name="Rectangle 4107"/>
              <p:cNvSpPr>
                <a:spLocks noChangeArrowheads="1"/>
              </p:cNvSpPr>
              <p:nvPr/>
            </p:nvSpPr>
            <p:spPr bwMode="auto">
              <a:xfrm>
                <a:off x="1189" y="314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479" name="Rectangle 4108"/>
              <p:cNvSpPr>
                <a:spLocks noChangeArrowheads="1"/>
              </p:cNvSpPr>
              <p:nvPr/>
            </p:nvSpPr>
            <p:spPr bwMode="auto">
              <a:xfrm>
                <a:off x="1213" y="3149"/>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6480" name="Rectangle 4109"/>
              <p:cNvSpPr>
                <a:spLocks noChangeArrowheads="1"/>
              </p:cNvSpPr>
              <p:nvPr/>
            </p:nvSpPr>
            <p:spPr bwMode="auto">
              <a:xfrm>
                <a:off x="973" y="3219"/>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481" name="Group 4115"/>
              <p:cNvGrpSpPr>
                <a:grpSpLocks/>
              </p:cNvGrpSpPr>
              <p:nvPr/>
            </p:nvGrpSpPr>
            <p:grpSpPr bwMode="auto">
              <a:xfrm>
                <a:off x="699" y="2661"/>
                <a:ext cx="1060" cy="628"/>
                <a:chOff x="699" y="2661"/>
                <a:chExt cx="1060" cy="628"/>
              </a:xfrm>
            </p:grpSpPr>
            <p:sp>
              <p:nvSpPr>
                <p:cNvPr id="7534" name="Freeform 4113"/>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5" name="Rectangle 4110"/>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36" name="Freeform 4111"/>
                <p:cNvSpPr>
                  <a:spLocks/>
                </p:cNvSpPr>
                <p:nvPr/>
              </p:nvSpPr>
              <p:spPr bwMode="auto">
                <a:xfrm>
                  <a:off x="715" y="2676"/>
                  <a:ext cx="1043" cy="612"/>
                </a:xfrm>
                <a:custGeom>
                  <a:avLst/>
                  <a:gdLst/>
                  <a:ahLst/>
                  <a:cxnLst>
                    <a:cxn ang="0">
                      <a:pos x="345" y="0"/>
                    </a:cxn>
                    <a:cxn ang="0">
                      <a:pos x="0" y="344"/>
                    </a:cxn>
                    <a:cxn ang="0">
                      <a:pos x="0" y="5222"/>
                    </a:cxn>
                    <a:cxn ang="0">
                      <a:pos x="345" y="5566"/>
                    </a:cxn>
                    <a:cxn ang="0">
                      <a:pos x="8589" y="5566"/>
                    </a:cxn>
                    <a:cxn ang="0">
                      <a:pos x="8934" y="5222"/>
                    </a:cxn>
                    <a:cxn ang="0">
                      <a:pos x="8934" y="344"/>
                    </a:cxn>
                    <a:cxn ang="0">
                      <a:pos x="8589" y="0"/>
                    </a:cxn>
                    <a:cxn ang="0">
                      <a:pos x="345" y="0"/>
                    </a:cxn>
                  </a:cxnLst>
                  <a:rect l="0" t="0" r="r" b="b"/>
                  <a:pathLst>
                    <a:path w="8934" h="5566">
                      <a:moveTo>
                        <a:pt x="345" y="0"/>
                      </a:moveTo>
                      <a:cubicBezTo>
                        <a:pt x="155" y="0"/>
                        <a:pt x="0" y="154"/>
                        <a:pt x="0" y="344"/>
                      </a:cubicBezTo>
                      <a:lnTo>
                        <a:pt x="0" y="5222"/>
                      </a:lnTo>
                      <a:cubicBezTo>
                        <a:pt x="0" y="5412"/>
                        <a:pt x="155" y="5566"/>
                        <a:pt x="345" y="5566"/>
                      </a:cubicBezTo>
                      <a:lnTo>
                        <a:pt x="8589" y="5566"/>
                      </a:lnTo>
                      <a:cubicBezTo>
                        <a:pt x="8779" y="5566"/>
                        <a:pt x="8934" y="5412"/>
                        <a:pt x="8934" y="5222"/>
                      </a:cubicBezTo>
                      <a:lnTo>
                        <a:pt x="8934" y="344"/>
                      </a:lnTo>
                      <a:cubicBezTo>
                        <a:pt x="8934" y="154"/>
                        <a:pt x="8779" y="0"/>
                        <a:pt x="8589" y="0"/>
                      </a:cubicBezTo>
                      <a:lnTo>
                        <a:pt x="34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7" name="Rectangle 4112"/>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38" name="Freeform 4114"/>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82" name="Rectangle 4116"/>
              <p:cNvSpPr>
                <a:spLocks noChangeArrowheads="1"/>
              </p:cNvSpPr>
              <p:nvPr/>
            </p:nvSpPr>
            <p:spPr bwMode="auto">
              <a:xfrm>
                <a:off x="1015" y="3134"/>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6483" name="Rectangle 4117"/>
              <p:cNvSpPr>
                <a:spLocks noChangeArrowheads="1"/>
              </p:cNvSpPr>
              <p:nvPr/>
            </p:nvSpPr>
            <p:spPr bwMode="auto">
              <a:xfrm>
                <a:off x="1173" y="31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484" name="Rectangle 4118"/>
              <p:cNvSpPr>
                <a:spLocks noChangeArrowheads="1"/>
              </p:cNvSpPr>
              <p:nvPr/>
            </p:nvSpPr>
            <p:spPr bwMode="auto">
              <a:xfrm>
                <a:off x="1197" y="3134"/>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6485" name="Rectangle 4119"/>
              <p:cNvSpPr>
                <a:spLocks noChangeArrowheads="1"/>
              </p:cNvSpPr>
              <p:nvPr/>
            </p:nvSpPr>
            <p:spPr bwMode="auto">
              <a:xfrm>
                <a:off x="957" y="3204"/>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486" name="Group 4145"/>
              <p:cNvGrpSpPr>
                <a:grpSpLocks/>
              </p:cNvGrpSpPr>
              <p:nvPr/>
            </p:nvGrpSpPr>
            <p:grpSpPr bwMode="auto">
              <a:xfrm>
                <a:off x="927" y="2886"/>
                <a:ext cx="175" cy="114"/>
                <a:chOff x="927" y="2886"/>
                <a:chExt cx="175" cy="114"/>
              </a:xfrm>
            </p:grpSpPr>
            <p:grpSp>
              <p:nvGrpSpPr>
                <p:cNvPr id="7509" name="Group 4122"/>
                <p:cNvGrpSpPr>
                  <a:grpSpLocks/>
                </p:cNvGrpSpPr>
                <p:nvPr/>
              </p:nvGrpSpPr>
              <p:grpSpPr bwMode="auto">
                <a:xfrm>
                  <a:off x="927" y="2886"/>
                  <a:ext cx="166" cy="106"/>
                  <a:chOff x="927" y="2886"/>
                  <a:chExt cx="166" cy="106"/>
                </a:xfrm>
              </p:grpSpPr>
              <p:sp>
                <p:nvSpPr>
                  <p:cNvPr id="7532" name="Freeform 412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3" name="Freeform 412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10" name="Group 4128"/>
                <p:cNvGrpSpPr>
                  <a:grpSpLocks/>
                </p:cNvGrpSpPr>
                <p:nvPr/>
              </p:nvGrpSpPr>
              <p:grpSpPr bwMode="auto">
                <a:xfrm>
                  <a:off x="927" y="2886"/>
                  <a:ext cx="175" cy="114"/>
                  <a:chOff x="927" y="2886"/>
                  <a:chExt cx="175" cy="114"/>
                </a:xfrm>
              </p:grpSpPr>
              <p:sp>
                <p:nvSpPr>
                  <p:cNvPr id="7527" name="Rectangle 412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28" name="Freeform 412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9" name="Rectangle 412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30" name="Freeform 412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1" name="Freeform 412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11" name="Freeform 412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512" name="Group 4132"/>
                <p:cNvGrpSpPr>
                  <a:grpSpLocks/>
                </p:cNvGrpSpPr>
                <p:nvPr/>
              </p:nvGrpSpPr>
              <p:grpSpPr bwMode="auto">
                <a:xfrm>
                  <a:off x="927" y="2909"/>
                  <a:ext cx="127" cy="28"/>
                  <a:chOff x="927" y="2909"/>
                  <a:chExt cx="127" cy="28"/>
                </a:xfrm>
              </p:grpSpPr>
              <p:sp>
                <p:nvSpPr>
                  <p:cNvPr id="7525" name="Freeform 413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6" name="Freeform 413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13" name="Freeform 413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4" name="Freeform 413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515" name="Group 4137"/>
                <p:cNvGrpSpPr>
                  <a:grpSpLocks/>
                </p:cNvGrpSpPr>
                <p:nvPr/>
              </p:nvGrpSpPr>
              <p:grpSpPr bwMode="auto">
                <a:xfrm>
                  <a:off x="1044" y="2937"/>
                  <a:ext cx="22" cy="30"/>
                  <a:chOff x="1044" y="2937"/>
                  <a:chExt cx="22" cy="30"/>
                </a:xfrm>
              </p:grpSpPr>
              <p:sp>
                <p:nvSpPr>
                  <p:cNvPr id="7523" name="Freeform 413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4" name="Freeform 413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16" name="Group 4140"/>
                <p:cNvGrpSpPr>
                  <a:grpSpLocks/>
                </p:cNvGrpSpPr>
                <p:nvPr/>
              </p:nvGrpSpPr>
              <p:grpSpPr bwMode="auto">
                <a:xfrm>
                  <a:off x="951" y="2937"/>
                  <a:ext cx="105" cy="37"/>
                  <a:chOff x="951" y="2937"/>
                  <a:chExt cx="105" cy="37"/>
                </a:xfrm>
              </p:grpSpPr>
              <p:sp>
                <p:nvSpPr>
                  <p:cNvPr id="7521" name="Freeform 413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2" name="Freeform 413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17" name="Group 4143"/>
                <p:cNvGrpSpPr>
                  <a:grpSpLocks/>
                </p:cNvGrpSpPr>
                <p:nvPr/>
              </p:nvGrpSpPr>
              <p:grpSpPr bwMode="auto">
                <a:xfrm>
                  <a:off x="1082" y="2914"/>
                  <a:ext cx="4" cy="10"/>
                  <a:chOff x="1082" y="2914"/>
                  <a:chExt cx="4" cy="10"/>
                </a:xfrm>
              </p:grpSpPr>
              <p:sp>
                <p:nvSpPr>
                  <p:cNvPr id="7519" name="Rectangle 414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20" name="Rectangle 414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518" name="Freeform 414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87" name="Group 4176"/>
              <p:cNvGrpSpPr>
                <a:grpSpLocks/>
              </p:cNvGrpSpPr>
              <p:nvPr/>
            </p:nvGrpSpPr>
            <p:grpSpPr bwMode="auto">
              <a:xfrm>
                <a:off x="963" y="2636"/>
                <a:ext cx="268" cy="203"/>
                <a:chOff x="963" y="2636"/>
                <a:chExt cx="268" cy="203"/>
              </a:xfrm>
            </p:grpSpPr>
            <p:grpSp>
              <p:nvGrpSpPr>
                <p:cNvPr id="7479" name="Group 4151"/>
                <p:cNvGrpSpPr>
                  <a:grpSpLocks/>
                </p:cNvGrpSpPr>
                <p:nvPr/>
              </p:nvGrpSpPr>
              <p:grpSpPr bwMode="auto">
                <a:xfrm>
                  <a:off x="1003" y="2636"/>
                  <a:ext cx="182" cy="131"/>
                  <a:chOff x="1003" y="2636"/>
                  <a:chExt cx="182" cy="131"/>
                </a:xfrm>
              </p:grpSpPr>
              <p:sp>
                <p:nvSpPr>
                  <p:cNvPr id="7504" name="Rectangle 4146"/>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05" name="Picture 4147"/>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7506" name="Rectangle 4148"/>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7" name="Rectangle 4149"/>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8" name="Rectangle 4150"/>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0" name="Group 4154"/>
                <p:cNvGrpSpPr>
                  <a:grpSpLocks/>
                </p:cNvGrpSpPr>
                <p:nvPr/>
              </p:nvGrpSpPr>
              <p:grpSpPr bwMode="auto">
                <a:xfrm>
                  <a:off x="963" y="2773"/>
                  <a:ext cx="253" cy="44"/>
                  <a:chOff x="963" y="2773"/>
                  <a:chExt cx="253" cy="44"/>
                </a:xfrm>
              </p:grpSpPr>
              <p:sp>
                <p:nvSpPr>
                  <p:cNvPr id="7502" name="Freeform 4152"/>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3" name="Freeform 4153"/>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1" name="Group 4160"/>
                <p:cNvGrpSpPr>
                  <a:grpSpLocks/>
                </p:cNvGrpSpPr>
                <p:nvPr/>
              </p:nvGrpSpPr>
              <p:grpSpPr bwMode="auto">
                <a:xfrm>
                  <a:off x="963" y="2817"/>
                  <a:ext cx="268" cy="22"/>
                  <a:chOff x="963" y="2817"/>
                  <a:chExt cx="268" cy="22"/>
                </a:xfrm>
              </p:grpSpPr>
              <p:sp>
                <p:nvSpPr>
                  <p:cNvPr id="7497" name="Rectangle 4155"/>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98" name="Picture 4156"/>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7499" name="Rectangle 4157"/>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0" name="Rectangle 4158"/>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1" name="Rectangle 4159"/>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2" name="Group 4163"/>
                <p:cNvGrpSpPr>
                  <a:grpSpLocks/>
                </p:cNvGrpSpPr>
                <p:nvPr/>
              </p:nvGrpSpPr>
              <p:grpSpPr bwMode="auto">
                <a:xfrm>
                  <a:off x="1012" y="2649"/>
                  <a:ext cx="156" cy="102"/>
                  <a:chOff x="1012" y="2649"/>
                  <a:chExt cx="156" cy="102"/>
                </a:xfrm>
              </p:grpSpPr>
              <p:pic>
                <p:nvPicPr>
                  <p:cNvPr id="7495" name="Picture 4161"/>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7496" name="Rectangle 4162"/>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3" name="Group 4166"/>
                <p:cNvGrpSpPr>
                  <a:grpSpLocks/>
                </p:cNvGrpSpPr>
                <p:nvPr/>
              </p:nvGrpSpPr>
              <p:grpSpPr bwMode="auto">
                <a:xfrm>
                  <a:off x="998" y="2777"/>
                  <a:ext cx="185" cy="5"/>
                  <a:chOff x="998" y="2777"/>
                  <a:chExt cx="185" cy="5"/>
                </a:xfrm>
              </p:grpSpPr>
              <p:sp>
                <p:nvSpPr>
                  <p:cNvPr id="7493" name="Freeform 4164"/>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 name="Freeform 4165"/>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4" name="Group 4169"/>
                <p:cNvGrpSpPr>
                  <a:grpSpLocks/>
                </p:cNvGrpSpPr>
                <p:nvPr/>
              </p:nvGrpSpPr>
              <p:grpSpPr bwMode="auto">
                <a:xfrm>
                  <a:off x="1032" y="2801"/>
                  <a:ext cx="116" cy="6"/>
                  <a:chOff x="1032" y="2801"/>
                  <a:chExt cx="116" cy="6"/>
                </a:xfrm>
              </p:grpSpPr>
              <p:sp>
                <p:nvSpPr>
                  <p:cNvPr id="7491" name="Freeform 4167"/>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 name="Freeform 4168"/>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5" name="Group 4172"/>
                <p:cNvGrpSpPr>
                  <a:grpSpLocks/>
                </p:cNvGrpSpPr>
                <p:nvPr/>
              </p:nvGrpSpPr>
              <p:grpSpPr bwMode="auto">
                <a:xfrm>
                  <a:off x="991" y="2785"/>
                  <a:ext cx="199" cy="5"/>
                  <a:chOff x="991" y="2785"/>
                  <a:chExt cx="199" cy="5"/>
                </a:xfrm>
              </p:grpSpPr>
              <p:sp>
                <p:nvSpPr>
                  <p:cNvPr id="7489" name="Freeform 4170"/>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 name="Freeform 4171"/>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6" name="Group 4175"/>
                <p:cNvGrpSpPr>
                  <a:grpSpLocks/>
                </p:cNvGrpSpPr>
                <p:nvPr/>
              </p:nvGrpSpPr>
              <p:grpSpPr bwMode="auto">
                <a:xfrm>
                  <a:off x="984" y="2793"/>
                  <a:ext cx="211" cy="6"/>
                  <a:chOff x="984" y="2793"/>
                  <a:chExt cx="211" cy="6"/>
                </a:xfrm>
              </p:grpSpPr>
              <p:sp>
                <p:nvSpPr>
                  <p:cNvPr id="7487" name="Freeform 4173"/>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 name="Freeform 4174"/>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488" name="Group 4189"/>
              <p:cNvGrpSpPr>
                <a:grpSpLocks/>
              </p:cNvGrpSpPr>
              <p:nvPr/>
            </p:nvGrpSpPr>
            <p:grpSpPr bwMode="auto">
              <a:xfrm>
                <a:off x="1143" y="2744"/>
                <a:ext cx="333" cy="327"/>
                <a:chOff x="1143" y="2744"/>
                <a:chExt cx="333" cy="327"/>
              </a:xfrm>
            </p:grpSpPr>
            <p:grpSp>
              <p:nvGrpSpPr>
                <p:cNvPr id="7467" name="Group 4182"/>
                <p:cNvGrpSpPr>
                  <a:grpSpLocks/>
                </p:cNvGrpSpPr>
                <p:nvPr/>
              </p:nvGrpSpPr>
              <p:grpSpPr bwMode="auto">
                <a:xfrm>
                  <a:off x="1143" y="2744"/>
                  <a:ext cx="333" cy="327"/>
                  <a:chOff x="1143" y="2744"/>
                  <a:chExt cx="333" cy="327"/>
                </a:xfrm>
              </p:grpSpPr>
              <p:sp>
                <p:nvSpPr>
                  <p:cNvPr id="7474" name="Rectangle 4177"/>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75" name="Freeform 4178"/>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6" name="Rectangle 4179"/>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77" name="Freeform 4180"/>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8" name="Freeform 4181"/>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68" name="Freeform 418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9" name="Rectangle 4184"/>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470" name="Group 4187"/>
                <p:cNvGrpSpPr>
                  <a:grpSpLocks/>
                </p:cNvGrpSpPr>
                <p:nvPr/>
              </p:nvGrpSpPr>
              <p:grpSpPr bwMode="auto">
                <a:xfrm>
                  <a:off x="1193" y="2759"/>
                  <a:ext cx="224" cy="166"/>
                  <a:chOff x="1193" y="2759"/>
                  <a:chExt cx="224" cy="166"/>
                </a:xfrm>
              </p:grpSpPr>
              <p:pic>
                <p:nvPicPr>
                  <p:cNvPr id="7472" name="Picture 4185"/>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7473" name="Rectangle 4186"/>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471" name="Rectangle 4188"/>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89" name="Group 4192"/>
              <p:cNvGrpSpPr>
                <a:grpSpLocks/>
              </p:cNvGrpSpPr>
              <p:nvPr/>
            </p:nvGrpSpPr>
            <p:grpSpPr bwMode="auto">
              <a:xfrm>
                <a:off x="927" y="2886"/>
                <a:ext cx="166" cy="106"/>
                <a:chOff x="927" y="2886"/>
                <a:chExt cx="166" cy="106"/>
              </a:xfrm>
            </p:grpSpPr>
            <p:sp>
              <p:nvSpPr>
                <p:cNvPr id="7465" name="Freeform 419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6" name="Freeform 419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90" name="Group 4198"/>
              <p:cNvGrpSpPr>
                <a:grpSpLocks/>
              </p:cNvGrpSpPr>
              <p:nvPr/>
            </p:nvGrpSpPr>
            <p:grpSpPr bwMode="auto">
              <a:xfrm>
                <a:off x="927" y="2886"/>
                <a:ext cx="175" cy="114"/>
                <a:chOff x="927" y="2886"/>
                <a:chExt cx="175" cy="114"/>
              </a:xfrm>
            </p:grpSpPr>
            <p:sp>
              <p:nvSpPr>
                <p:cNvPr id="7460" name="Rectangle 419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61" name="Freeform 419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2" name="Rectangle 419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63" name="Freeform 419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4" name="Freeform 419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91" name="Freeform 419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92" name="Group 4202"/>
              <p:cNvGrpSpPr>
                <a:grpSpLocks/>
              </p:cNvGrpSpPr>
              <p:nvPr/>
            </p:nvGrpSpPr>
            <p:grpSpPr bwMode="auto">
              <a:xfrm>
                <a:off x="927" y="2909"/>
                <a:ext cx="127" cy="28"/>
                <a:chOff x="927" y="2909"/>
                <a:chExt cx="127" cy="28"/>
              </a:xfrm>
            </p:grpSpPr>
            <p:sp>
              <p:nvSpPr>
                <p:cNvPr id="7458" name="Freeform 420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9" name="Freeform 420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93" name="Freeform 420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4" name="Freeform 420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95" name="Group 4207"/>
              <p:cNvGrpSpPr>
                <a:grpSpLocks/>
              </p:cNvGrpSpPr>
              <p:nvPr/>
            </p:nvGrpSpPr>
            <p:grpSpPr bwMode="auto">
              <a:xfrm>
                <a:off x="1044" y="2937"/>
                <a:ext cx="22" cy="30"/>
                <a:chOff x="1044" y="2937"/>
                <a:chExt cx="22" cy="30"/>
              </a:xfrm>
            </p:grpSpPr>
            <p:sp>
              <p:nvSpPr>
                <p:cNvPr id="7456" name="Freeform 420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7" name="Freeform 420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96" name="Group 4210"/>
              <p:cNvGrpSpPr>
                <a:grpSpLocks/>
              </p:cNvGrpSpPr>
              <p:nvPr/>
            </p:nvGrpSpPr>
            <p:grpSpPr bwMode="auto">
              <a:xfrm>
                <a:off x="951" y="2937"/>
                <a:ext cx="105" cy="37"/>
                <a:chOff x="951" y="2937"/>
                <a:chExt cx="105" cy="37"/>
              </a:xfrm>
            </p:grpSpPr>
            <p:sp>
              <p:nvSpPr>
                <p:cNvPr id="7454" name="Freeform 420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5" name="Freeform 420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97" name="Group 4213"/>
              <p:cNvGrpSpPr>
                <a:grpSpLocks/>
              </p:cNvGrpSpPr>
              <p:nvPr/>
            </p:nvGrpSpPr>
            <p:grpSpPr bwMode="auto">
              <a:xfrm>
                <a:off x="1082" y="2914"/>
                <a:ext cx="4" cy="10"/>
                <a:chOff x="1082" y="2914"/>
                <a:chExt cx="4" cy="10"/>
              </a:xfrm>
            </p:grpSpPr>
            <p:sp>
              <p:nvSpPr>
                <p:cNvPr id="7452" name="Rectangle 421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53" name="Rectangle 421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98" name="Freeform 421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99" name="Group 4217"/>
              <p:cNvGrpSpPr>
                <a:grpSpLocks/>
              </p:cNvGrpSpPr>
              <p:nvPr/>
            </p:nvGrpSpPr>
            <p:grpSpPr bwMode="auto">
              <a:xfrm>
                <a:off x="927" y="2886"/>
                <a:ext cx="166" cy="106"/>
                <a:chOff x="927" y="2886"/>
                <a:chExt cx="166" cy="106"/>
              </a:xfrm>
            </p:grpSpPr>
            <p:sp>
              <p:nvSpPr>
                <p:cNvPr id="7450" name="Freeform 4215"/>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1" name="Freeform 421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00" name="Group 4223"/>
              <p:cNvGrpSpPr>
                <a:grpSpLocks/>
              </p:cNvGrpSpPr>
              <p:nvPr/>
            </p:nvGrpSpPr>
            <p:grpSpPr bwMode="auto">
              <a:xfrm>
                <a:off x="927" y="2886"/>
                <a:ext cx="175" cy="114"/>
                <a:chOff x="927" y="2886"/>
                <a:chExt cx="175" cy="114"/>
              </a:xfrm>
            </p:grpSpPr>
            <p:sp>
              <p:nvSpPr>
                <p:cNvPr id="7445" name="Rectangle 4218"/>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46" name="Freeform 4219"/>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7" name="Rectangle 4220"/>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48" name="Freeform 422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9" name="Freeform 4222"/>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01" name="Freeform 4224"/>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02" name="Group 4227"/>
              <p:cNvGrpSpPr>
                <a:grpSpLocks/>
              </p:cNvGrpSpPr>
              <p:nvPr/>
            </p:nvGrpSpPr>
            <p:grpSpPr bwMode="auto">
              <a:xfrm>
                <a:off x="927" y="2909"/>
                <a:ext cx="127" cy="28"/>
                <a:chOff x="927" y="2909"/>
                <a:chExt cx="127" cy="28"/>
              </a:xfrm>
            </p:grpSpPr>
            <p:sp>
              <p:nvSpPr>
                <p:cNvPr id="7443" name="Freeform 4225"/>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4" name="Freeform 4226"/>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03" name="Freeform 4228"/>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4" name="Freeform 4229"/>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05" name="Group 4232"/>
              <p:cNvGrpSpPr>
                <a:grpSpLocks/>
              </p:cNvGrpSpPr>
              <p:nvPr/>
            </p:nvGrpSpPr>
            <p:grpSpPr bwMode="auto">
              <a:xfrm>
                <a:off x="1044" y="2937"/>
                <a:ext cx="22" cy="30"/>
                <a:chOff x="1044" y="2937"/>
                <a:chExt cx="22" cy="30"/>
              </a:xfrm>
            </p:grpSpPr>
            <p:sp>
              <p:nvSpPr>
                <p:cNvPr id="7441" name="Freeform 4230"/>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2" name="Freeform 4231"/>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06" name="Group 4235"/>
              <p:cNvGrpSpPr>
                <a:grpSpLocks/>
              </p:cNvGrpSpPr>
              <p:nvPr/>
            </p:nvGrpSpPr>
            <p:grpSpPr bwMode="auto">
              <a:xfrm>
                <a:off x="951" y="2937"/>
                <a:ext cx="105" cy="37"/>
                <a:chOff x="951" y="2937"/>
                <a:chExt cx="105" cy="37"/>
              </a:xfrm>
            </p:grpSpPr>
            <p:sp>
              <p:nvSpPr>
                <p:cNvPr id="7439" name="Freeform 4233"/>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0" name="Freeform 4234"/>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07" name="Group 4238"/>
              <p:cNvGrpSpPr>
                <a:grpSpLocks/>
              </p:cNvGrpSpPr>
              <p:nvPr/>
            </p:nvGrpSpPr>
            <p:grpSpPr bwMode="auto">
              <a:xfrm>
                <a:off x="1082" y="2914"/>
                <a:ext cx="4" cy="10"/>
                <a:chOff x="1082" y="2914"/>
                <a:chExt cx="4" cy="10"/>
              </a:xfrm>
            </p:grpSpPr>
            <p:sp>
              <p:nvSpPr>
                <p:cNvPr id="7437" name="Rectangle 4236"/>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38" name="Rectangle 4237"/>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08" name="Freeform 4239"/>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09" name="Group 4245"/>
              <p:cNvGrpSpPr>
                <a:grpSpLocks/>
              </p:cNvGrpSpPr>
              <p:nvPr/>
            </p:nvGrpSpPr>
            <p:grpSpPr bwMode="auto">
              <a:xfrm>
                <a:off x="1003" y="2636"/>
                <a:ext cx="182" cy="131"/>
                <a:chOff x="1003" y="2636"/>
                <a:chExt cx="182" cy="131"/>
              </a:xfrm>
            </p:grpSpPr>
            <p:sp>
              <p:nvSpPr>
                <p:cNvPr id="7432" name="Rectangle 4240"/>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33" name="Picture 4241"/>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7434" name="Rectangle 4242"/>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35" name="Rectangle 4243"/>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36" name="Rectangle 4244"/>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0" name="Group 4248"/>
              <p:cNvGrpSpPr>
                <a:grpSpLocks/>
              </p:cNvGrpSpPr>
              <p:nvPr/>
            </p:nvGrpSpPr>
            <p:grpSpPr bwMode="auto">
              <a:xfrm>
                <a:off x="963" y="2773"/>
                <a:ext cx="253" cy="44"/>
                <a:chOff x="963" y="2773"/>
                <a:chExt cx="253" cy="44"/>
              </a:xfrm>
            </p:grpSpPr>
            <p:sp>
              <p:nvSpPr>
                <p:cNvPr id="7430" name="Freeform 4246"/>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1" name="Freeform 4247"/>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1" name="Group 4254"/>
              <p:cNvGrpSpPr>
                <a:grpSpLocks/>
              </p:cNvGrpSpPr>
              <p:nvPr/>
            </p:nvGrpSpPr>
            <p:grpSpPr bwMode="auto">
              <a:xfrm>
                <a:off x="963" y="2817"/>
                <a:ext cx="268" cy="22"/>
                <a:chOff x="963" y="2817"/>
                <a:chExt cx="268" cy="22"/>
              </a:xfrm>
            </p:grpSpPr>
            <p:sp>
              <p:nvSpPr>
                <p:cNvPr id="7425" name="Rectangle 4249"/>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26" name="Picture 4250"/>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7427" name="Rectangle 4251"/>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28" name="Rectangle 4252"/>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29" name="Rectangle 4253"/>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2" name="Group 4257"/>
              <p:cNvGrpSpPr>
                <a:grpSpLocks/>
              </p:cNvGrpSpPr>
              <p:nvPr/>
            </p:nvGrpSpPr>
            <p:grpSpPr bwMode="auto">
              <a:xfrm>
                <a:off x="1012" y="2649"/>
                <a:ext cx="156" cy="102"/>
                <a:chOff x="1012" y="2649"/>
                <a:chExt cx="156" cy="102"/>
              </a:xfrm>
            </p:grpSpPr>
            <p:pic>
              <p:nvPicPr>
                <p:cNvPr id="7423" name="Picture 4255"/>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7424" name="Rectangle 4256"/>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3" name="Group 4260"/>
              <p:cNvGrpSpPr>
                <a:grpSpLocks/>
              </p:cNvGrpSpPr>
              <p:nvPr/>
            </p:nvGrpSpPr>
            <p:grpSpPr bwMode="auto">
              <a:xfrm>
                <a:off x="998" y="2777"/>
                <a:ext cx="185" cy="5"/>
                <a:chOff x="998" y="2777"/>
                <a:chExt cx="185" cy="5"/>
              </a:xfrm>
            </p:grpSpPr>
            <p:sp>
              <p:nvSpPr>
                <p:cNvPr id="7421" name="Freeform 4258"/>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2" name="Freeform 4259"/>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4" name="Group 4263"/>
              <p:cNvGrpSpPr>
                <a:grpSpLocks/>
              </p:cNvGrpSpPr>
              <p:nvPr/>
            </p:nvGrpSpPr>
            <p:grpSpPr bwMode="auto">
              <a:xfrm>
                <a:off x="1032" y="2801"/>
                <a:ext cx="116" cy="6"/>
                <a:chOff x="1032" y="2801"/>
                <a:chExt cx="116" cy="6"/>
              </a:xfrm>
            </p:grpSpPr>
            <p:sp>
              <p:nvSpPr>
                <p:cNvPr id="7419" name="Freeform 4261"/>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0" name="Freeform 4262"/>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5" name="Group 4266"/>
              <p:cNvGrpSpPr>
                <a:grpSpLocks/>
              </p:cNvGrpSpPr>
              <p:nvPr/>
            </p:nvGrpSpPr>
            <p:grpSpPr bwMode="auto">
              <a:xfrm>
                <a:off x="991" y="2785"/>
                <a:ext cx="199" cy="5"/>
                <a:chOff x="991" y="2785"/>
                <a:chExt cx="199" cy="5"/>
              </a:xfrm>
            </p:grpSpPr>
            <p:sp>
              <p:nvSpPr>
                <p:cNvPr id="7417" name="Freeform 4264"/>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8" name="Freeform 4265"/>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6" name="Group 4269"/>
              <p:cNvGrpSpPr>
                <a:grpSpLocks/>
              </p:cNvGrpSpPr>
              <p:nvPr/>
            </p:nvGrpSpPr>
            <p:grpSpPr bwMode="auto">
              <a:xfrm>
                <a:off x="984" y="2793"/>
                <a:ext cx="211" cy="6"/>
                <a:chOff x="984" y="2793"/>
                <a:chExt cx="211" cy="6"/>
              </a:xfrm>
            </p:grpSpPr>
            <p:sp>
              <p:nvSpPr>
                <p:cNvPr id="7415" name="Freeform 4267"/>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6" name="Freeform 4268"/>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7" name="Group 4275"/>
              <p:cNvGrpSpPr>
                <a:grpSpLocks/>
              </p:cNvGrpSpPr>
              <p:nvPr/>
            </p:nvGrpSpPr>
            <p:grpSpPr bwMode="auto">
              <a:xfrm>
                <a:off x="1003" y="2636"/>
                <a:ext cx="182" cy="131"/>
                <a:chOff x="1003" y="2636"/>
                <a:chExt cx="182" cy="131"/>
              </a:xfrm>
            </p:grpSpPr>
            <p:sp>
              <p:nvSpPr>
                <p:cNvPr id="7410" name="Rectangle 4270"/>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11" name="Picture 4271"/>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7412" name="Rectangle 4272"/>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13" name="Rectangle 4273"/>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14" name="Rectangle 4274"/>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8" name="Group 4278"/>
              <p:cNvGrpSpPr>
                <a:grpSpLocks/>
              </p:cNvGrpSpPr>
              <p:nvPr/>
            </p:nvGrpSpPr>
            <p:grpSpPr bwMode="auto">
              <a:xfrm>
                <a:off x="963" y="2773"/>
                <a:ext cx="253" cy="44"/>
                <a:chOff x="963" y="2773"/>
                <a:chExt cx="253" cy="44"/>
              </a:xfrm>
            </p:grpSpPr>
            <p:sp>
              <p:nvSpPr>
                <p:cNvPr id="7408" name="Freeform 4276"/>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9" name="Freeform 4277"/>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9" name="Group 4284"/>
              <p:cNvGrpSpPr>
                <a:grpSpLocks/>
              </p:cNvGrpSpPr>
              <p:nvPr/>
            </p:nvGrpSpPr>
            <p:grpSpPr bwMode="auto">
              <a:xfrm>
                <a:off x="963" y="2817"/>
                <a:ext cx="268" cy="22"/>
                <a:chOff x="963" y="2817"/>
                <a:chExt cx="268" cy="22"/>
              </a:xfrm>
            </p:grpSpPr>
            <p:sp>
              <p:nvSpPr>
                <p:cNvPr id="7403" name="Rectangle 4279"/>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04" name="Picture 4280"/>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7405" name="Rectangle 4281"/>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06" name="Rectangle 4282"/>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07" name="Rectangle 4283"/>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0" name="Group 4287"/>
              <p:cNvGrpSpPr>
                <a:grpSpLocks/>
              </p:cNvGrpSpPr>
              <p:nvPr/>
            </p:nvGrpSpPr>
            <p:grpSpPr bwMode="auto">
              <a:xfrm>
                <a:off x="1012" y="2649"/>
                <a:ext cx="156" cy="102"/>
                <a:chOff x="1012" y="2649"/>
                <a:chExt cx="156" cy="102"/>
              </a:xfrm>
            </p:grpSpPr>
            <p:pic>
              <p:nvPicPr>
                <p:cNvPr id="7401" name="Picture 4285"/>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7402" name="Rectangle 4286"/>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1" name="Group 4290"/>
              <p:cNvGrpSpPr>
                <a:grpSpLocks/>
              </p:cNvGrpSpPr>
              <p:nvPr/>
            </p:nvGrpSpPr>
            <p:grpSpPr bwMode="auto">
              <a:xfrm>
                <a:off x="998" y="2777"/>
                <a:ext cx="185" cy="5"/>
                <a:chOff x="998" y="2777"/>
                <a:chExt cx="185" cy="5"/>
              </a:xfrm>
            </p:grpSpPr>
            <p:sp>
              <p:nvSpPr>
                <p:cNvPr id="7399" name="Freeform 4288"/>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0" name="Freeform 4289"/>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2" name="Group 4293"/>
              <p:cNvGrpSpPr>
                <a:grpSpLocks/>
              </p:cNvGrpSpPr>
              <p:nvPr/>
            </p:nvGrpSpPr>
            <p:grpSpPr bwMode="auto">
              <a:xfrm>
                <a:off x="1032" y="2801"/>
                <a:ext cx="116" cy="6"/>
                <a:chOff x="1032" y="2801"/>
                <a:chExt cx="116" cy="6"/>
              </a:xfrm>
            </p:grpSpPr>
            <p:sp>
              <p:nvSpPr>
                <p:cNvPr id="7397" name="Freeform 4291"/>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8" name="Freeform 4292"/>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3" name="Group 4296"/>
              <p:cNvGrpSpPr>
                <a:grpSpLocks/>
              </p:cNvGrpSpPr>
              <p:nvPr/>
            </p:nvGrpSpPr>
            <p:grpSpPr bwMode="auto">
              <a:xfrm>
                <a:off x="991" y="2785"/>
                <a:ext cx="199" cy="5"/>
                <a:chOff x="991" y="2785"/>
                <a:chExt cx="199" cy="5"/>
              </a:xfrm>
            </p:grpSpPr>
            <p:sp>
              <p:nvSpPr>
                <p:cNvPr id="7395" name="Freeform 4294"/>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6" name="Freeform 4295"/>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4" name="Group 4299"/>
              <p:cNvGrpSpPr>
                <a:grpSpLocks/>
              </p:cNvGrpSpPr>
              <p:nvPr/>
            </p:nvGrpSpPr>
            <p:grpSpPr bwMode="auto">
              <a:xfrm>
                <a:off x="984" y="2793"/>
                <a:ext cx="211" cy="6"/>
                <a:chOff x="984" y="2793"/>
                <a:chExt cx="211" cy="6"/>
              </a:xfrm>
            </p:grpSpPr>
            <p:sp>
              <p:nvSpPr>
                <p:cNvPr id="7393" name="Freeform 4297"/>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4" name="Freeform 4298"/>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5" name="Group 4305"/>
              <p:cNvGrpSpPr>
                <a:grpSpLocks/>
              </p:cNvGrpSpPr>
              <p:nvPr/>
            </p:nvGrpSpPr>
            <p:grpSpPr bwMode="auto">
              <a:xfrm>
                <a:off x="1143" y="2744"/>
                <a:ext cx="333" cy="327"/>
                <a:chOff x="1143" y="2744"/>
                <a:chExt cx="333" cy="327"/>
              </a:xfrm>
            </p:grpSpPr>
            <p:sp>
              <p:nvSpPr>
                <p:cNvPr id="7388" name="Rectangle 4300"/>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89" name="Freeform 4301"/>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0" name="Rectangle 4302"/>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91" name="Freeform 430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2" name="Freeform 4304"/>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26" name="Freeform 4306"/>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7" name="Rectangle 4307"/>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28" name="Group 4310"/>
              <p:cNvGrpSpPr>
                <a:grpSpLocks/>
              </p:cNvGrpSpPr>
              <p:nvPr/>
            </p:nvGrpSpPr>
            <p:grpSpPr bwMode="auto">
              <a:xfrm>
                <a:off x="1193" y="2759"/>
                <a:ext cx="224" cy="166"/>
                <a:chOff x="1193" y="2759"/>
                <a:chExt cx="224" cy="166"/>
              </a:xfrm>
            </p:grpSpPr>
            <p:pic>
              <p:nvPicPr>
                <p:cNvPr id="7386" name="Picture 4308"/>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7387" name="Rectangle 4309"/>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29" name="Rectangle 4311"/>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30" name="Group 4317"/>
              <p:cNvGrpSpPr>
                <a:grpSpLocks/>
              </p:cNvGrpSpPr>
              <p:nvPr/>
            </p:nvGrpSpPr>
            <p:grpSpPr bwMode="auto">
              <a:xfrm>
                <a:off x="1143" y="2744"/>
                <a:ext cx="333" cy="327"/>
                <a:chOff x="1143" y="2744"/>
                <a:chExt cx="333" cy="327"/>
              </a:xfrm>
            </p:grpSpPr>
            <p:sp>
              <p:nvSpPr>
                <p:cNvPr id="7381" name="Rectangle 4312"/>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82" name="Freeform 4313"/>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3" name="Rectangle 4314"/>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84" name="Freeform 4315"/>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5" name="Freeform 4316"/>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31" name="Freeform 4318"/>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2" name="Rectangle 4319"/>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33" name="Group 4322"/>
              <p:cNvGrpSpPr>
                <a:grpSpLocks/>
              </p:cNvGrpSpPr>
              <p:nvPr/>
            </p:nvGrpSpPr>
            <p:grpSpPr bwMode="auto">
              <a:xfrm>
                <a:off x="1193" y="2759"/>
                <a:ext cx="224" cy="166"/>
                <a:chOff x="1193" y="2759"/>
                <a:chExt cx="224" cy="166"/>
              </a:xfrm>
            </p:grpSpPr>
            <p:pic>
              <p:nvPicPr>
                <p:cNvPr id="7379" name="Picture 4320"/>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7380" name="Rectangle 4321"/>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34" name="Rectangle 4323"/>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35" name="Rectangle 4324"/>
              <p:cNvSpPr>
                <a:spLocks noChangeArrowheads="1"/>
              </p:cNvSpPr>
              <p:nvPr/>
            </p:nvSpPr>
            <p:spPr bwMode="auto">
              <a:xfrm>
                <a:off x="862" y="3356"/>
                <a:ext cx="66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CUSTOMER / CLIENT</a:t>
                </a:r>
                <a:endParaRPr kumimoji="0" lang="en-US" sz="1800" i="0" u="none" strike="noStrike" cap="none" normalizeH="0" baseline="0" smtClean="0">
                  <a:ln>
                    <a:noFill/>
                  </a:ln>
                  <a:solidFill>
                    <a:schemeClr val="tx1"/>
                  </a:solidFill>
                  <a:effectLst/>
                  <a:latin typeface="Arial" pitchFamily="34" charset="0"/>
                </a:endParaRPr>
              </a:p>
            </p:txBody>
          </p:sp>
          <p:sp>
            <p:nvSpPr>
              <p:cNvPr id="6536" name="Rectangle 4325"/>
              <p:cNvSpPr>
                <a:spLocks noChangeArrowheads="1"/>
              </p:cNvSpPr>
              <p:nvPr/>
            </p:nvSpPr>
            <p:spPr bwMode="auto">
              <a:xfrm>
                <a:off x="3551" y="3356"/>
                <a:ext cx="73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AGENCY / ENTERPRISE</a:t>
                </a:r>
                <a:endParaRPr kumimoji="0" lang="en-US" sz="1800" i="0" u="none" strike="noStrike" cap="none" normalizeH="0" baseline="0" smtClean="0">
                  <a:ln>
                    <a:noFill/>
                  </a:ln>
                  <a:solidFill>
                    <a:schemeClr val="tx1"/>
                  </a:solidFill>
                  <a:effectLst/>
                  <a:latin typeface="Arial" pitchFamily="34" charset="0"/>
                </a:endParaRPr>
              </a:p>
            </p:txBody>
          </p:sp>
          <p:grpSp>
            <p:nvGrpSpPr>
              <p:cNvPr id="6537" name="Group 4331"/>
              <p:cNvGrpSpPr>
                <a:grpSpLocks/>
              </p:cNvGrpSpPr>
              <p:nvPr/>
            </p:nvGrpSpPr>
            <p:grpSpPr bwMode="auto">
              <a:xfrm>
                <a:off x="2393" y="2210"/>
                <a:ext cx="373" cy="132"/>
                <a:chOff x="2393" y="2210"/>
                <a:chExt cx="373" cy="132"/>
              </a:xfrm>
            </p:grpSpPr>
            <p:sp>
              <p:nvSpPr>
                <p:cNvPr id="7374" name="Rectangle 4326"/>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5" name="Freeform 4327"/>
                <p:cNvSpPr>
                  <a:spLocks/>
                </p:cNvSpPr>
                <p:nvPr/>
              </p:nvSpPr>
              <p:spPr bwMode="auto">
                <a:xfrm>
                  <a:off x="2409" y="2224"/>
                  <a:ext cx="356" cy="117"/>
                </a:xfrm>
                <a:custGeom>
                  <a:avLst/>
                  <a:gdLst/>
                  <a:ahLst/>
                  <a:cxnLst>
                    <a:cxn ang="0">
                      <a:pos x="0" y="59"/>
                    </a:cxn>
                    <a:cxn ang="0">
                      <a:pos x="100" y="117"/>
                    </a:cxn>
                    <a:cxn ang="0">
                      <a:pos x="100" y="82"/>
                    </a:cxn>
                    <a:cxn ang="0">
                      <a:pos x="257" y="82"/>
                    </a:cxn>
                    <a:cxn ang="0">
                      <a:pos x="257" y="117"/>
                    </a:cxn>
                    <a:cxn ang="0">
                      <a:pos x="356" y="59"/>
                    </a:cxn>
                    <a:cxn ang="0">
                      <a:pos x="257" y="0"/>
                    </a:cxn>
                    <a:cxn ang="0">
                      <a:pos x="257" y="35"/>
                    </a:cxn>
                    <a:cxn ang="0">
                      <a:pos x="100" y="35"/>
                    </a:cxn>
                    <a:cxn ang="0">
                      <a:pos x="100" y="0"/>
                    </a:cxn>
                    <a:cxn ang="0">
                      <a:pos x="0" y="59"/>
                    </a:cxn>
                  </a:cxnLst>
                  <a:rect l="0" t="0" r="r" b="b"/>
                  <a:pathLst>
                    <a:path w="356" h="117">
                      <a:moveTo>
                        <a:pt x="0" y="59"/>
                      </a:moveTo>
                      <a:lnTo>
                        <a:pt x="100" y="117"/>
                      </a:lnTo>
                      <a:lnTo>
                        <a:pt x="100" y="82"/>
                      </a:lnTo>
                      <a:lnTo>
                        <a:pt x="257" y="82"/>
                      </a:lnTo>
                      <a:lnTo>
                        <a:pt x="257" y="117"/>
                      </a:lnTo>
                      <a:lnTo>
                        <a:pt x="356" y="59"/>
                      </a:lnTo>
                      <a:lnTo>
                        <a:pt x="257" y="0"/>
                      </a:lnTo>
                      <a:lnTo>
                        <a:pt x="257" y="35"/>
                      </a:lnTo>
                      <a:lnTo>
                        <a:pt x="100" y="35"/>
                      </a:lnTo>
                      <a:lnTo>
                        <a:pt x="100"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6" name="Rectangle 4328"/>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7" name="Freeform 4329"/>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8" name="Freeform 4330"/>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38" name="Group 4337"/>
              <p:cNvGrpSpPr>
                <a:grpSpLocks/>
              </p:cNvGrpSpPr>
              <p:nvPr/>
            </p:nvGrpSpPr>
            <p:grpSpPr bwMode="auto">
              <a:xfrm>
                <a:off x="3344" y="2201"/>
                <a:ext cx="334" cy="132"/>
                <a:chOff x="3344" y="2201"/>
                <a:chExt cx="334" cy="132"/>
              </a:xfrm>
            </p:grpSpPr>
            <p:sp>
              <p:nvSpPr>
                <p:cNvPr id="7369" name="Rectangle 4332"/>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0" name="Freeform 4333"/>
                <p:cNvSpPr>
                  <a:spLocks/>
                </p:cNvSpPr>
                <p:nvPr/>
              </p:nvSpPr>
              <p:spPr bwMode="auto">
                <a:xfrm>
                  <a:off x="3360" y="2215"/>
                  <a:ext cx="317" cy="117"/>
                </a:xfrm>
                <a:custGeom>
                  <a:avLst/>
                  <a:gdLst/>
                  <a:ahLst/>
                  <a:cxnLst>
                    <a:cxn ang="0">
                      <a:pos x="0" y="58"/>
                    </a:cxn>
                    <a:cxn ang="0">
                      <a:pos x="89" y="117"/>
                    </a:cxn>
                    <a:cxn ang="0">
                      <a:pos x="89" y="82"/>
                    </a:cxn>
                    <a:cxn ang="0">
                      <a:pos x="228" y="82"/>
                    </a:cxn>
                    <a:cxn ang="0">
                      <a:pos x="228" y="117"/>
                    </a:cxn>
                    <a:cxn ang="0">
                      <a:pos x="317" y="58"/>
                    </a:cxn>
                    <a:cxn ang="0">
                      <a:pos x="228" y="0"/>
                    </a:cxn>
                    <a:cxn ang="0">
                      <a:pos x="228" y="35"/>
                    </a:cxn>
                    <a:cxn ang="0">
                      <a:pos x="89" y="35"/>
                    </a:cxn>
                    <a:cxn ang="0">
                      <a:pos x="89" y="0"/>
                    </a:cxn>
                    <a:cxn ang="0">
                      <a:pos x="0" y="58"/>
                    </a:cxn>
                  </a:cxnLst>
                  <a:rect l="0" t="0" r="r" b="b"/>
                  <a:pathLst>
                    <a:path w="317" h="117">
                      <a:moveTo>
                        <a:pt x="0" y="58"/>
                      </a:moveTo>
                      <a:lnTo>
                        <a:pt x="89" y="117"/>
                      </a:lnTo>
                      <a:lnTo>
                        <a:pt x="89" y="82"/>
                      </a:lnTo>
                      <a:lnTo>
                        <a:pt x="228" y="82"/>
                      </a:lnTo>
                      <a:lnTo>
                        <a:pt x="228" y="117"/>
                      </a:lnTo>
                      <a:lnTo>
                        <a:pt x="317" y="58"/>
                      </a:lnTo>
                      <a:lnTo>
                        <a:pt x="228" y="0"/>
                      </a:lnTo>
                      <a:lnTo>
                        <a:pt x="228" y="35"/>
                      </a:lnTo>
                      <a:lnTo>
                        <a:pt x="89" y="35"/>
                      </a:lnTo>
                      <a:lnTo>
                        <a:pt x="89"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1" name="Rectangle 4334"/>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2" name="Freeform 4335"/>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3" name="Freeform 4336"/>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39" name="Group 4343"/>
              <p:cNvGrpSpPr>
                <a:grpSpLocks/>
              </p:cNvGrpSpPr>
              <p:nvPr/>
            </p:nvGrpSpPr>
            <p:grpSpPr bwMode="auto">
              <a:xfrm>
                <a:off x="1164" y="2404"/>
                <a:ext cx="135" cy="287"/>
                <a:chOff x="1164" y="2404"/>
                <a:chExt cx="135" cy="287"/>
              </a:xfrm>
            </p:grpSpPr>
            <p:sp>
              <p:nvSpPr>
                <p:cNvPr id="7364" name="Rectangle 4338"/>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65" name="Freeform 4339"/>
                <p:cNvSpPr>
                  <a:spLocks/>
                </p:cNvSpPr>
                <p:nvPr/>
              </p:nvSpPr>
              <p:spPr bwMode="auto">
                <a:xfrm>
                  <a:off x="1180" y="2419"/>
                  <a:ext cx="118" cy="271"/>
                </a:xfrm>
                <a:custGeom>
                  <a:avLst/>
                  <a:gdLst/>
                  <a:ahLst/>
                  <a:cxnLst>
                    <a:cxn ang="0">
                      <a:pos x="0" y="203"/>
                    </a:cxn>
                    <a:cxn ang="0">
                      <a:pos x="34" y="203"/>
                    </a:cxn>
                    <a:cxn ang="0">
                      <a:pos x="34" y="0"/>
                    </a:cxn>
                    <a:cxn ang="0">
                      <a:pos x="84" y="0"/>
                    </a:cxn>
                    <a:cxn ang="0">
                      <a:pos x="84" y="203"/>
                    </a:cxn>
                    <a:cxn ang="0">
                      <a:pos x="118" y="203"/>
                    </a:cxn>
                    <a:cxn ang="0">
                      <a:pos x="59" y="271"/>
                    </a:cxn>
                    <a:cxn ang="0">
                      <a:pos x="0" y="203"/>
                    </a:cxn>
                  </a:cxnLst>
                  <a:rect l="0" t="0" r="r" b="b"/>
                  <a:pathLst>
                    <a:path w="118" h="271">
                      <a:moveTo>
                        <a:pt x="0" y="203"/>
                      </a:moveTo>
                      <a:lnTo>
                        <a:pt x="34" y="203"/>
                      </a:lnTo>
                      <a:lnTo>
                        <a:pt x="34" y="0"/>
                      </a:lnTo>
                      <a:lnTo>
                        <a:pt x="84" y="0"/>
                      </a:lnTo>
                      <a:lnTo>
                        <a:pt x="84" y="203"/>
                      </a:lnTo>
                      <a:lnTo>
                        <a:pt x="118" y="203"/>
                      </a:lnTo>
                      <a:lnTo>
                        <a:pt x="59"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6" name="Rectangle 4340"/>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67" name="Freeform 4341"/>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8" name="Freeform 4342"/>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40" name="Group 4349"/>
              <p:cNvGrpSpPr>
                <a:grpSpLocks/>
              </p:cNvGrpSpPr>
              <p:nvPr/>
            </p:nvGrpSpPr>
            <p:grpSpPr bwMode="auto">
              <a:xfrm>
                <a:off x="1164" y="1821"/>
                <a:ext cx="135" cy="287"/>
                <a:chOff x="1164" y="1821"/>
                <a:chExt cx="135" cy="287"/>
              </a:xfrm>
            </p:grpSpPr>
            <p:sp>
              <p:nvSpPr>
                <p:cNvPr id="7359" name="Rectangle 4344"/>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60" name="Freeform 4345"/>
                <p:cNvSpPr>
                  <a:spLocks/>
                </p:cNvSpPr>
                <p:nvPr/>
              </p:nvSpPr>
              <p:spPr bwMode="auto">
                <a:xfrm>
                  <a:off x="1180" y="1835"/>
                  <a:ext cx="118" cy="272"/>
                </a:xfrm>
                <a:custGeom>
                  <a:avLst/>
                  <a:gdLst/>
                  <a:ahLst/>
                  <a:cxnLst>
                    <a:cxn ang="0">
                      <a:pos x="118" y="68"/>
                    </a:cxn>
                    <a:cxn ang="0">
                      <a:pos x="84" y="68"/>
                    </a:cxn>
                    <a:cxn ang="0">
                      <a:pos x="84" y="272"/>
                    </a:cxn>
                    <a:cxn ang="0">
                      <a:pos x="34" y="272"/>
                    </a:cxn>
                    <a:cxn ang="0">
                      <a:pos x="34" y="68"/>
                    </a:cxn>
                    <a:cxn ang="0">
                      <a:pos x="0" y="68"/>
                    </a:cxn>
                    <a:cxn ang="0">
                      <a:pos x="59" y="0"/>
                    </a:cxn>
                    <a:cxn ang="0">
                      <a:pos x="118" y="68"/>
                    </a:cxn>
                  </a:cxnLst>
                  <a:rect l="0" t="0" r="r" b="b"/>
                  <a:pathLst>
                    <a:path w="118" h="272">
                      <a:moveTo>
                        <a:pt x="118" y="68"/>
                      </a:moveTo>
                      <a:lnTo>
                        <a:pt x="84" y="68"/>
                      </a:lnTo>
                      <a:lnTo>
                        <a:pt x="84" y="272"/>
                      </a:lnTo>
                      <a:lnTo>
                        <a:pt x="34" y="272"/>
                      </a:lnTo>
                      <a:lnTo>
                        <a:pt x="34" y="68"/>
                      </a:lnTo>
                      <a:lnTo>
                        <a:pt x="0" y="68"/>
                      </a:lnTo>
                      <a:lnTo>
                        <a:pt x="59" y="0"/>
                      </a:lnTo>
                      <a:lnTo>
                        <a:pt x="118"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1" name="Rectangle 4346"/>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62" name="Freeform 4347"/>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3" name="Freeform 4348"/>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41" name="Rectangle 4350"/>
              <p:cNvSpPr>
                <a:spLocks noChangeArrowheads="1"/>
              </p:cNvSpPr>
              <p:nvPr/>
            </p:nvSpPr>
            <p:spPr bwMode="auto">
              <a:xfrm>
                <a:off x="3178" y="1257"/>
                <a:ext cx="38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a:t>
                </a:r>
                <a:endParaRPr kumimoji="0" lang="en-US" sz="1800" i="0" u="none" strike="noStrike" cap="none" normalizeH="0" baseline="0" smtClean="0">
                  <a:ln>
                    <a:noFill/>
                  </a:ln>
                  <a:solidFill>
                    <a:schemeClr val="tx1"/>
                  </a:solidFill>
                  <a:effectLst/>
                  <a:latin typeface="Arial" pitchFamily="34" charset="0"/>
                </a:endParaRPr>
              </a:p>
            </p:txBody>
          </p:sp>
          <p:sp>
            <p:nvSpPr>
              <p:cNvPr id="6542" name="Rectangle 4351"/>
              <p:cNvSpPr>
                <a:spLocks noChangeArrowheads="1"/>
              </p:cNvSpPr>
              <p:nvPr/>
            </p:nvSpPr>
            <p:spPr bwMode="auto">
              <a:xfrm>
                <a:off x="3265" y="1327"/>
                <a:ext cx="23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SERVICES</a:t>
                </a:r>
                <a:endParaRPr kumimoji="0" lang="en-US" sz="1800" i="0" u="none" strike="noStrike" cap="none" normalizeH="0" baseline="0" smtClean="0">
                  <a:ln>
                    <a:noFill/>
                  </a:ln>
                  <a:solidFill>
                    <a:schemeClr val="tx1"/>
                  </a:solidFill>
                  <a:effectLst/>
                  <a:latin typeface="Arial" pitchFamily="34" charset="0"/>
                </a:endParaRPr>
              </a:p>
            </p:txBody>
          </p:sp>
          <p:sp>
            <p:nvSpPr>
              <p:cNvPr id="6543" name="Rectangle 4352"/>
              <p:cNvSpPr>
                <a:spLocks noChangeArrowheads="1"/>
              </p:cNvSpPr>
              <p:nvPr/>
            </p:nvSpPr>
            <p:spPr bwMode="auto">
              <a:xfrm>
                <a:off x="4451" y="2987"/>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6544" name="Rectangle 4353"/>
              <p:cNvSpPr>
                <a:spLocks noChangeArrowheads="1"/>
              </p:cNvSpPr>
              <p:nvPr/>
            </p:nvSpPr>
            <p:spPr bwMode="auto">
              <a:xfrm>
                <a:off x="4627" y="2987"/>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545" name="Rectangle 4354"/>
              <p:cNvSpPr>
                <a:spLocks noChangeArrowheads="1"/>
              </p:cNvSpPr>
              <p:nvPr/>
            </p:nvSpPr>
            <p:spPr bwMode="auto">
              <a:xfrm>
                <a:off x="4650" y="2987"/>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546" name="Rectangle 4355"/>
              <p:cNvSpPr>
                <a:spLocks noChangeArrowheads="1"/>
              </p:cNvSpPr>
              <p:nvPr/>
            </p:nvSpPr>
            <p:spPr bwMode="auto">
              <a:xfrm>
                <a:off x="4388" y="3058"/>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547" name="Group 4361"/>
              <p:cNvGrpSpPr>
                <a:grpSpLocks/>
              </p:cNvGrpSpPr>
              <p:nvPr/>
            </p:nvGrpSpPr>
            <p:grpSpPr bwMode="auto">
              <a:xfrm>
                <a:off x="4279" y="2198"/>
                <a:ext cx="730" cy="955"/>
                <a:chOff x="4279" y="2198"/>
                <a:chExt cx="730" cy="955"/>
              </a:xfrm>
            </p:grpSpPr>
            <p:sp>
              <p:nvSpPr>
                <p:cNvPr id="7357" name="Freeform 4359"/>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4" name="Rectangle 4356"/>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55" name="Freeform 4357"/>
                <p:cNvSpPr>
                  <a:spLocks/>
                </p:cNvSpPr>
                <p:nvPr/>
              </p:nvSpPr>
              <p:spPr bwMode="auto">
                <a:xfrm>
                  <a:off x="4294" y="2568"/>
                  <a:ext cx="714" cy="575"/>
                </a:xfrm>
                <a:custGeom>
                  <a:avLst/>
                  <a:gdLst/>
                  <a:ahLst/>
                  <a:cxnLst>
                    <a:cxn ang="0">
                      <a:pos x="162" y="0"/>
                    </a:cxn>
                    <a:cxn ang="0">
                      <a:pos x="0" y="162"/>
                    </a:cxn>
                    <a:cxn ang="0">
                      <a:pos x="0" y="2455"/>
                    </a:cxn>
                    <a:cxn ang="0">
                      <a:pos x="162" y="2617"/>
                    </a:cxn>
                    <a:cxn ang="0">
                      <a:pos x="2893" y="2617"/>
                    </a:cxn>
                    <a:cxn ang="0">
                      <a:pos x="3055" y="2455"/>
                    </a:cxn>
                    <a:cxn ang="0">
                      <a:pos x="3055" y="162"/>
                    </a:cxn>
                    <a:cxn ang="0">
                      <a:pos x="2893" y="0"/>
                    </a:cxn>
                    <a:cxn ang="0">
                      <a:pos x="162" y="0"/>
                    </a:cxn>
                  </a:cxnLst>
                  <a:rect l="0" t="0" r="r" b="b"/>
                  <a:pathLst>
                    <a:path w="3055" h="2617">
                      <a:moveTo>
                        <a:pt x="162" y="0"/>
                      </a:moveTo>
                      <a:cubicBezTo>
                        <a:pt x="73" y="0"/>
                        <a:pt x="0" y="73"/>
                        <a:pt x="0" y="162"/>
                      </a:cubicBezTo>
                      <a:lnTo>
                        <a:pt x="0" y="2455"/>
                      </a:lnTo>
                      <a:cubicBezTo>
                        <a:pt x="0" y="2544"/>
                        <a:pt x="73" y="2617"/>
                        <a:pt x="162" y="2617"/>
                      </a:cubicBezTo>
                      <a:lnTo>
                        <a:pt x="2893" y="2617"/>
                      </a:lnTo>
                      <a:cubicBezTo>
                        <a:pt x="2982" y="2617"/>
                        <a:pt x="3055" y="2544"/>
                        <a:pt x="3055" y="2455"/>
                      </a:cubicBezTo>
                      <a:lnTo>
                        <a:pt x="3055" y="162"/>
                      </a:lnTo>
                      <a:cubicBezTo>
                        <a:pt x="3055" y="73"/>
                        <a:pt x="2982" y="0"/>
                        <a:pt x="2893" y="0"/>
                      </a:cubicBezTo>
                      <a:lnTo>
                        <a:pt x="16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6" name="Rectangle 4358"/>
                <p:cNvSpPr>
                  <a:spLocks noChangeArrowheads="1"/>
                </p:cNvSpPr>
                <p:nvPr/>
              </p:nvSpPr>
              <p:spPr bwMode="auto">
                <a:xfrm>
                  <a:off x="4294" y="2264"/>
                  <a:ext cx="715" cy="88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58" name="Freeform 4360"/>
                <p:cNvSpPr>
                  <a:spLocks/>
                </p:cNvSpPr>
                <p:nvPr/>
              </p:nvSpPr>
              <p:spPr bwMode="auto">
                <a:xfrm>
                  <a:off x="4279" y="2198"/>
                  <a:ext cx="713" cy="930"/>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48" name="Rectangle 4362"/>
              <p:cNvSpPr>
                <a:spLocks noChangeArrowheads="1"/>
              </p:cNvSpPr>
              <p:nvPr/>
            </p:nvSpPr>
            <p:spPr bwMode="auto">
              <a:xfrm>
                <a:off x="4435" y="2972"/>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6549" name="Rectangle 4363"/>
              <p:cNvSpPr>
                <a:spLocks noChangeArrowheads="1"/>
              </p:cNvSpPr>
              <p:nvPr/>
            </p:nvSpPr>
            <p:spPr bwMode="auto">
              <a:xfrm>
                <a:off x="4611" y="2972"/>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550" name="Rectangle 4364"/>
              <p:cNvSpPr>
                <a:spLocks noChangeArrowheads="1"/>
              </p:cNvSpPr>
              <p:nvPr/>
            </p:nvSpPr>
            <p:spPr bwMode="auto">
              <a:xfrm>
                <a:off x="4634" y="2972"/>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dirty="0" smtClean="0">
                    <a:ln>
                      <a:noFill/>
                    </a:ln>
                    <a:solidFill>
                      <a:srgbClr val="000000"/>
                    </a:solidFill>
                    <a:effectLst/>
                    <a:latin typeface="Trebuchet MS" pitchFamily="34" charset="0"/>
                  </a:rPr>
                  <a:t>CLIENT</a:t>
                </a:r>
                <a:endParaRPr kumimoji="0" lang="en-US" sz="1800" i="0" u="none" strike="noStrike" cap="none" normalizeH="0" baseline="0" dirty="0" smtClean="0">
                  <a:ln>
                    <a:noFill/>
                  </a:ln>
                  <a:solidFill>
                    <a:schemeClr val="tx1"/>
                  </a:solidFill>
                  <a:effectLst/>
                  <a:latin typeface="Arial" pitchFamily="34" charset="0"/>
                </a:endParaRPr>
              </a:p>
            </p:txBody>
          </p:sp>
          <p:sp>
            <p:nvSpPr>
              <p:cNvPr id="6551" name="Rectangle 4365"/>
              <p:cNvSpPr>
                <a:spLocks noChangeArrowheads="1"/>
              </p:cNvSpPr>
              <p:nvPr/>
            </p:nvSpPr>
            <p:spPr bwMode="auto">
              <a:xfrm>
                <a:off x="4372" y="3043"/>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552" name="Group 4391"/>
              <p:cNvGrpSpPr>
                <a:grpSpLocks/>
              </p:cNvGrpSpPr>
              <p:nvPr/>
            </p:nvGrpSpPr>
            <p:grpSpPr bwMode="auto">
              <a:xfrm>
                <a:off x="4375" y="2735"/>
                <a:ext cx="171" cy="125"/>
                <a:chOff x="4375" y="2735"/>
                <a:chExt cx="171" cy="125"/>
              </a:xfrm>
            </p:grpSpPr>
            <p:grpSp>
              <p:nvGrpSpPr>
                <p:cNvPr id="7329" name="Group 4368"/>
                <p:cNvGrpSpPr>
                  <a:grpSpLocks/>
                </p:cNvGrpSpPr>
                <p:nvPr/>
              </p:nvGrpSpPr>
              <p:grpSpPr bwMode="auto">
                <a:xfrm>
                  <a:off x="4375" y="2735"/>
                  <a:ext cx="163" cy="116"/>
                  <a:chOff x="4375" y="2735"/>
                  <a:chExt cx="163" cy="116"/>
                </a:xfrm>
              </p:grpSpPr>
              <p:sp>
                <p:nvSpPr>
                  <p:cNvPr id="7352" name="Freeform 4366"/>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3" name="Freeform 436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30" name="Group 4374"/>
                <p:cNvGrpSpPr>
                  <a:grpSpLocks/>
                </p:cNvGrpSpPr>
                <p:nvPr/>
              </p:nvGrpSpPr>
              <p:grpSpPr bwMode="auto">
                <a:xfrm>
                  <a:off x="4375" y="2735"/>
                  <a:ext cx="171" cy="125"/>
                  <a:chOff x="4375" y="2735"/>
                  <a:chExt cx="171" cy="125"/>
                </a:xfrm>
              </p:grpSpPr>
              <p:sp>
                <p:nvSpPr>
                  <p:cNvPr id="7347" name="Rectangle 4369"/>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48" name="Freeform 4370"/>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9" name="Rectangle 4371"/>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50" name="Freeform 437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1" name="Freeform 437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31" name="Freeform 4375"/>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32" name="Group 4378"/>
                <p:cNvGrpSpPr>
                  <a:grpSpLocks/>
                </p:cNvGrpSpPr>
                <p:nvPr/>
              </p:nvGrpSpPr>
              <p:grpSpPr bwMode="auto">
                <a:xfrm>
                  <a:off x="4375" y="2760"/>
                  <a:ext cx="124" cy="30"/>
                  <a:chOff x="4375" y="2760"/>
                  <a:chExt cx="124" cy="30"/>
                </a:xfrm>
              </p:grpSpPr>
              <p:sp>
                <p:nvSpPr>
                  <p:cNvPr id="7345" name="Freeform 4376"/>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6" name="Freeform 4377"/>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33" name="Freeform 4379"/>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4" name="Freeform 4380"/>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35" name="Group 4383"/>
                <p:cNvGrpSpPr>
                  <a:grpSpLocks/>
                </p:cNvGrpSpPr>
                <p:nvPr/>
              </p:nvGrpSpPr>
              <p:grpSpPr bwMode="auto">
                <a:xfrm>
                  <a:off x="4490" y="2790"/>
                  <a:ext cx="21" cy="34"/>
                  <a:chOff x="4490" y="2790"/>
                  <a:chExt cx="21" cy="34"/>
                </a:xfrm>
              </p:grpSpPr>
              <p:sp>
                <p:nvSpPr>
                  <p:cNvPr id="7343" name="Freeform 4381"/>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4" name="Freeform 4382"/>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36" name="Group 4386"/>
                <p:cNvGrpSpPr>
                  <a:grpSpLocks/>
                </p:cNvGrpSpPr>
                <p:nvPr/>
              </p:nvGrpSpPr>
              <p:grpSpPr bwMode="auto">
                <a:xfrm>
                  <a:off x="4399" y="2790"/>
                  <a:ext cx="103" cy="42"/>
                  <a:chOff x="4399" y="2790"/>
                  <a:chExt cx="103" cy="42"/>
                </a:xfrm>
              </p:grpSpPr>
              <p:sp>
                <p:nvSpPr>
                  <p:cNvPr id="7341" name="Freeform 4384"/>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2" name="Freeform 4385"/>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37" name="Group 4389"/>
                <p:cNvGrpSpPr>
                  <a:grpSpLocks/>
                </p:cNvGrpSpPr>
                <p:nvPr/>
              </p:nvGrpSpPr>
              <p:grpSpPr bwMode="auto">
                <a:xfrm>
                  <a:off x="4527" y="2765"/>
                  <a:ext cx="4" cy="11"/>
                  <a:chOff x="4527" y="2765"/>
                  <a:chExt cx="4" cy="11"/>
                </a:xfrm>
              </p:grpSpPr>
              <p:sp>
                <p:nvSpPr>
                  <p:cNvPr id="7339" name="Rectangle 4387"/>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40" name="Rectangle 4388"/>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338" name="Freeform 4390"/>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53" name="Group 4422"/>
              <p:cNvGrpSpPr>
                <a:grpSpLocks/>
              </p:cNvGrpSpPr>
              <p:nvPr/>
            </p:nvGrpSpPr>
            <p:grpSpPr bwMode="auto">
              <a:xfrm>
                <a:off x="4410" y="2464"/>
                <a:ext cx="263" cy="219"/>
                <a:chOff x="4410" y="2464"/>
                <a:chExt cx="263" cy="219"/>
              </a:xfrm>
            </p:grpSpPr>
            <p:grpSp>
              <p:nvGrpSpPr>
                <p:cNvPr id="7299" name="Group 4397"/>
                <p:cNvGrpSpPr>
                  <a:grpSpLocks/>
                </p:cNvGrpSpPr>
                <p:nvPr/>
              </p:nvGrpSpPr>
              <p:grpSpPr bwMode="auto">
                <a:xfrm>
                  <a:off x="4449" y="2464"/>
                  <a:ext cx="178" cy="141"/>
                  <a:chOff x="4449" y="2464"/>
                  <a:chExt cx="178" cy="141"/>
                </a:xfrm>
              </p:grpSpPr>
              <p:sp>
                <p:nvSpPr>
                  <p:cNvPr id="7324" name="Rectangle 4392"/>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325" name="Picture 4393"/>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7326" name="Rectangle 4394"/>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27" name="Rectangle 4395"/>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28" name="Rectangle 4396"/>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0" name="Group 4400"/>
                <p:cNvGrpSpPr>
                  <a:grpSpLocks/>
                </p:cNvGrpSpPr>
                <p:nvPr/>
              </p:nvGrpSpPr>
              <p:grpSpPr bwMode="auto">
                <a:xfrm>
                  <a:off x="4410" y="2613"/>
                  <a:ext cx="247" cy="47"/>
                  <a:chOff x="4410" y="2613"/>
                  <a:chExt cx="247" cy="47"/>
                </a:xfrm>
              </p:grpSpPr>
              <p:sp>
                <p:nvSpPr>
                  <p:cNvPr id="7322" name="Freeform 4398"/>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23" name="Freeform 4399"/>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1" name="Group 4406"/>
                <p:cNvGrpSpPr>
                  <a:grpSpLocks/>
                </p:cNvGrpSpPr>
                <p:nvPr/>
              </p:nvGrpSpPr>
              <p:grpSpPr bwMode="auto">
                <a:xfrm>
                  <a:off x="4410" y="2660"/>
                  <a:ext cx="263" cy="23"/>
                  <a:chOff x="4410" y="2660"/>
                  <a:chExt cx="263" cy="23"/>
                </a:xfrm>
              </p:grpSpPr>
              <p:sp>
                <p:nvSpPr>
                  <p:cNvPr id="7317" name="Rectangle 4401"/>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318" name="Picture 4402"/>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7319" name="Rectangle 4403"/>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20" name="Rectangle 4404"/>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21" name="Rectangle 4405"/>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2" name="Group 4409"/>
                <p:cNvGrpSpPr>
                  <a:grpSpLocks/>
                </p:cNvGrpSpPr>
                <p:nvPr/>
              </p:nvGrpSpPr>
              <p:grpSpPr bwMode="auto">
                <a:xfrm>
                  <a:off x="4457" y="2479"/>
                  <a:ext cx="154" cy="110"/>
                  <a:chOff x="4457" y="2479"/>
                  <a:chExt cx="154" cy="110"/>
                </a:xfrm>
              </p:grpSpPr>
              <p:pic>
                <p:nvPicPr>
                  <p:cNvPr id="7315" name="Picture 4407"/>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7316" name="Rectangle 4408"/>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3" name="Group 4412"/>
                <p:cNvGrpSpPr>
                  <a:grpSpLocks/>
                </p:cNvGrpSpPr>
                <p:nvPr/>
              </p:nvGrpSpPr>
              <p:grpSpPr bwMode="auto">
                <a:xfrm>
                  <a:off x="4444" y="2617"/>
                  <a:ext cx="181" cy="6"/>
                  <a:chOff x="4444" y="2617"/>
                  <a:chExt cx="181" cy="6"/>
                </a:xfrm>
              </p:grpSpPr>
              <p:sp>
                <p:nvSpPr>
                  <p:cNvPr id="7313" name="Freeform 4410"/>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4" name="Freeform 4411"/>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4" name="Group 4415"/>
                <p:cNvGrpSpPr>
                  <a:grpSpLocks/>
                </p:cNvGrpSpPr>
                <p:nvPr/>
              </p:nvGrpSpPr>
              <p:grpSpPr bwMode="auto">
                <a:xfrm>
                  <a:off x="4478" y="2643"/>
                  <a:ext cx="113" cy="6"/>
                  <a:chOff x="4478" y="2643"/>
                  <a:chExt cx="113" cy="6"/>
                </a:xfrm>
              </p:grpSpPr>
              <p:sp>
                <p:nvSpPr>
                  <p:cNvPr id="7311" name="Freeform 4413"/>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2" name="Freeform 4414"/>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5" name="Group 4418"/>
                <p:cNvGrpSpPr>
                  <a:grpSpLocks/>
                </p:cNvGrpSpPr>
                <p:nvPr/>
              </p:nvGrpSpPr>
              <p:grpSpPr bwMode="auto">
                <a:xfrm>
                  <a:off x="4437" y="2626"/>
                  <a:ext cx="194" cy="6"/>
                  <a:chOff x="4437" y="2626"/>
                  <a:chExt cx="194" cy="6"/>
                </a:xfrm>
              </p:grpSpPr>
              <p:sp>
                <p:nvSpPr>
                  <p:cNvPr id="7309" name="Freeform 4416"/>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0" name="Freeform 4417"/>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6" name="Group 4421"/>
                <p:cNvGrpSpPr>
                  <a:grpSpLocks/>
                </p:cNvGrpSpPr>
                <p:nvPr/>
              </p:nvGrpSpPr>
              <p:grpSpPr bwMode="auto">
                <a:xfrm>
                  <a:off x="4431" y="2635"/>
                  <a:ext cx="207" cy="5"/>
                  <a:chOff x="4431" y="2635"/>
                  <a:chExt cx="207" cy="5"/>
                </a:xfrm>
              </p:grpSpPr>
              <p:sp>
                <p:nvSpPr>
                  <p:cNvPr id="7307" name="Freeform 4419"/>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8" name="Freeform 4420"/>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554" name="Group 4435"/>
              <p:cNvGrpSpPr>
                <a:grpSpLocks/>
              </p:cNvGrpSpPr>
              <p:nvPr/>
            </p:nvGrpSpPr>
            <p:grpSpPr bwMode="auto">
              <a:xfrm>
                <a:off x="4586" y="2581"/>
                <a:ext cx="326" cy="355"/>
                <a:chOff x="4586" y="2581"/>
                <a:chExt cx="326" cy="355"/>
              </a:xfrm>
            </p:grpSpPr>
            <p:grpSp>
              <p:nvGrpSpPr>
                <p:cNvPr id="7287" name="Group 4428"/>
                <p:cNvGrpSpPr>
                  <a:grpSpLocks/>
                </p:cNvGrpSpPr>
                <p:nvPr/>
              </p:nvGrpSpPr>
              <p:grpSpPr bwMode="auto">
                <a:xfrm>
                  <a:off x="4586" y="2581"/>
                  <a:ext cx="326" cy="355"/>
                  <a:chOff x="4586" y="2581"/>
                  <a:chExt cx="326" cy="355"/>
                </a:xfrm>
              </p:grpSpPr>
              <p:sp>
                <p:nvSpPr>
                  <p:cNvPr id="7294" name="Rectangle 4423"/>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95" name="Freeform 4424"/>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6" name="Rectangle 4425"/>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97" name="Freeform 4426"/>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8" name="Freeform 4427"/>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288" name="Freeform 4429"/>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9" name="Rectangle 4430"/>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290" name="Group 4433"/>
                <p:cNvGrpSpPr>
                  <a:grpSpLocks/>
                </p:cNvGrpSpPr>
                <p:nvPr/>
              </p:nvGrpSpPr>
              <p:grpSpPr bwMode="auto">
                <a:xfrm>
                  <a:off x="4636" y="2598"/>
                  <a:ext cx="219" cy="180"/>
                  <a:chOff x="4636" y="2598"/>
                  <a:chExt cx="219" cy="180"/>
                </a:xfrm>
              </p:grpSpPr>
              <p:pic>
                <p:nvPicPr>
                  <p:cNvPr id="7292" name="Picture 4431"/>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7293" name="Rectangle 4432"/>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291" name="Rectangle 4434"/>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55" name="Group 4438"/>
              <p:cNvGrpSpPr>
                <a:grpSpLocks/>
              </p:cNvGrpSpPr>
              <p:nvPr/>
            </p:nvGrpSpPr>
            <p:grpSpPr bwMode="auto">
              <a:xfrm>
                <a:off x="4375" y="2735"/>
                <a:ext cx="163" cy="116"/>
                <a:chOff x="4375" y="2735"/>
                <a:chExt cx="163" cy="116"/>
              </a:xfrm>
            </p:grpSpPr>
            <p:sp>
              <p:nvSpPr>
                <p:cNvPr id="7285" name="Freeform 4436"/>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6" name="Freeform 443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56" name="Group 4444"/>
              <p:cNvGrpSpPr>
                <a:grpSpLocks/>
              </p:cNvGrpSpPr>
              <p:nvPr/>
            </p:nvGrpSpPr>
            <p:grpSpPr bwMode="auto">
              <a:xfrm>
                <a:off x="4375" y="2735"/>
                <a:ext cx="171" cy="125"/>
                <a:chOff x="4375" y="2735"/>
                <a:chExt cx="171" cy="125"/>
              </a:xfrm>
            </p:grpSpPr>
            <p:sp>
              <p:nvSpPr>
                <p:cNvPr id="7280" name="Rectangle 4439"/>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81" name="Freeform 4440"/>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2" name="Rectangle 4441"/>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83" name="Freeform 444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4" name="Freeform 444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57" name="Freeform 4445"/>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58" name="Group 4448"/>
              <p:cNvGrpSpPr>
                <a:grpSpLocks/>
              </p:cNvGrpSpPr>
              <p:nvPr/>
            </p:nvGrpSpPr>
            <p:grpSpPr bwMode="auto">
              <a:xfrm>
                <a:off x="4375" y="2760"/>
                <a:ext cx="124" cy="30"/>
                <a:chOff x="4375" y="2760"/>
                <a:chExt cx="124" cy="30"/>
              </a:xfrm>
            </p:grpSpPr>
            <p:sp>
              <p:nvSpPr>
                <p:cNvPr id="7278" name="Freeform 4446"/>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9" name="Freeform 4447"/>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59" name="Freeform 4449"/>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0" name="Freeform 4450"/>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61" name="Group 4453"/>
              <p:cNvGrpSpPr>
                <a:grpSpLocks/>
              </p:cNvGrpSpPr>
              <p:nvPr/>
            </p:nvGrpSpPr>
            <p:grpSpPr bwMode="auto">
              <a:xfrm>
                <a:off x="4490" y="2790"/>
                <a:ext cx="21" cy="34"/>
                <a:chOff x="4490" y="2790"/>
                <a:chExt cx="21" cy="34"/>
              </a:xfrm>
            </p:grpSpPr>
            <p:sp>
              <p:nvSpPr>
                <p:cNvPr id="7276" name="Freeform 4451"/>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7" name="Freeform 4452"/>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2" name="Group 4456"/>
              <p:cNvGrpSpPr>
                <a:grpSpLocks/>
              </p:cNvGrpSpPr>
              <p:nvPr/>
            </p:nvGrpSpPr>
            <p:grpSpPr bwMode="auto">
              <a:xfrm>
                <a:off x="4399" y="2790"/>
                <a:ext cx="103" cy="42"/>
                <a:chOff x="4399" y="2790"/>
                <a:chExt cx="103" cy="42"/>
              </a:xfrm>
            </p:grpSpPr>
            <p:sp>
              <p:nvSpPr>
                <p:cNvPr id="7274" name="Freeform 4454"/>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5" name="Freeform 4455"/>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3" name="Group 4459"/>
              <p:cNvGrpSpPr>
                <a:grpSpLocks/>
              </p:cNvGrpSpPr>
              <p:nvPr/>
            </p:nvGrpSpPr>
            <p:grpSpPr bwMode="auto">
              <a:xfrm>
                <a:off x="4527" y="2765"/>
                <a:ext cx="4" cy="11"/>
                <a:chOff x="4527" y="2765"/>
                <a:chExt cx="4" cy="11"/>
              </a:xfrm>
            </p:grpSpPr>
            <p:sp>
              <p:nvSpPr>
                <p:cNvPr id="7272" name="Rectangle 4457"/>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3" name="Rectangle 4458"/>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64" name="Freeform 4460"/>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65" name="Group 4463"/>
              <p:cNvGrpSpPr>
                <a:grpSpLocks/>
              </p:cNvGrpSpPr>
              <p:nvPr/>
            </p:nvGrpSpPr>
            <p:grpSpPr bwMode="auto">
              <a:xfrm>
                <a:off x="4375" y="2735"/>
                <a:ext cx="163" cy="116"/>
                <a:chOff x="4375" y="2735"/>
                <a:chExt cx="163" cy="116"/>
              </a:xfrm>
            </p:grpSpPr>
            <p:sp>
              <p:nvSpPr>
                <p:cNvPr id="7270" name="Freeform 4461"/>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1" name="Freeform 446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6" name="Group 4469"/>
              <p:cNvGrpSpPr>
                <a:grpSpLocks/>
              </p:cNvGrpSpPr>
              <p:nvPr/>
            </p:nvGrpSpPr>
            <p:grpSpPr bwMode="auto">
              <a:xfrm>
                <a:off x="4375" y="2735"/>
                <a:ext cx="171" cy="125"/>
                <a:chOff x="4375" y="2735"/>
                <a:chExt cx="171" cy="125"/>
              </a:xfrm>
            </p:grpSpPr>
            <p:sp>
              <p:nvSpPr>
                <p:cNvPr id="7265" name="Rectangle 4464"/>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6" name="Freeform 4465"/>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7" name="Rectangle 4466"/>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8" name="Freeform 446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9" name="Freeform 4468"/>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67" name="Freeform 4470"/>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68" name="Group 4473"/>
              <p:cNvGrpSpPr>
                <a:grpSpLocks/>
              </p:cNvGrpSpPr>
              <p:nvPr/>
            </p:nvGrpSpPr>
            <p:grpSpPr bwMode="auto">
              <a:xfrm>
                <a:off x="4375" y="2760"/>
                <a:ext cx="124" cy="30"/>
                <a:chOff x="4375" y="2760"/>
                <a:chExt cx="124" cy="30"/>
              </a:xfrm>
            </p:grpSpPr>
            <p:sp>
              <p:nvSpPr>
                <p:cNvPr id="7263" name="Freeform 4471"/>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4" name="Freeform 4472"/>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69" name="Freeform 4474"/>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0" name="Freeform 4475"/>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71" name="Group 4478"/>
              <p:cNvGrpSpPr>
                <a:grpSpLocks/>
              </p:cNvGrpSpPr>
              <p:nvPr/>
            </p:nvGrpSpPr>
            <p:grpSpPr bwMode="auto">
              <a:xfrm>
                <a:off x="4490" y="2790"/>
                <a:ext cx="21" cy="34"/>
                <a:chOff x="4490" y="2790"/>
                <a:chExt cx="21" cy="34"/>
              </a:xfrm>
            </p:grpSpPr>
            <p:sp>
              <p:nvSpPr>
                <p:cNvPr id="7261" name="Freeform 4476"/>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2" name="Freeform 4477"/>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2" name="Group 4481"/>
              <p:cNvGrpSpPr>
                <a:grpSpLocks/>
              </p:cNvGrpSpPr>
              <p:nvPr/>
            </p:nvGrpSpPr>
            <p:grpSpPr bwMode="auto">
              <a:xfrm>
                <a:off x="4399" y="2790"/>
                <a:ext cx="103" cy="42"/>
                <a:chOff x="4399" y="2790"/>
                <a:chExt cx="103" cy="42"/>
              </a:xfrm>
            </p:grpSpPr>
            <p:sp>
              <p:nvSpPr>
                <p:cNvPr id="7259" name="Freeform 4479"/>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0" name="Freeform 4480"/>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3" name="Group 4484"/>
              <p:cNvGrpSpPr>
                <a:grpSpLocks/>
              </p:cNvGrpSpPr>
              <p:nvPr/>
            </p:nvGrpSpPr>
            <p:grpSpPr bwMode="auto">
              <a:xfrm>
                <a:off x="4527" y="2765"/>
                <a:ext cx="4" cy="11"/>
                <a:chOff x="4527" y="2765"/>
                <a:chExt cx="4" cy="11"/>
              </a:xfrm>
            </p:grpSpPr>
            <p:sp>
              <p:nvSpPr>
                <p:cNvPr id="7257" name="Rectangle 4482"/>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8" name="Rectangle 4483"/>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74" name="Freeform 4485"/>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75" name="Group 4491"/>
              <p:cNvGrpSpPr>
                <a:grpSpLocks/>
              </p:cNvGrpSpPr>
              <p:nvPr/>
            </p:nvGrpSpPr>
            <p:grpSpPr bwMode="auto">
              <a:xfrm>
                <a:off x="4449" y="2464"/>
                <a:ext cx="178" cy="141"/>
                <a:chOff x="4449" y="2464"/>
                <a:chExt cx="178" cy="141"/>
              </a:xfrm>
            </p:grpSpPr>
            <p:sp>
              <p:nvSpPr>
                <p:cNvPr id="7252" name="Rectangle 4486"/>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253" name="Picture 4487"/>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7254" name="Rectangle 4488"/>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5" name="Rectangle 4489"/>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6" name="Rectangle 4490"/>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6" name="Group 4494"/>
              <p:cNvGrpSpPr>
                <a:grpSpLocks/>
              </p:cNvGrpSpPr>
              <p:nvPr/>
            </p:nvGrpSpPr>
            <p:grpSpPr bwMode="auto">
              <a:xfrm>
                <a:off x="4410" y="2613"/>
                <a:ext cx="247" cy="47"/>
                <a:chOff x="4410" y="2613"/>
                <a:chExt cx="247" cy="47"/>
              </a:xfrm>
            </p:grpSpPr>
            <p:sp>
              <p:nvSpPr>
                <p:cNvPr id="7250" name="Freeform 4492"/>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1" name="Freeform 4493"/>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7" name="Group 4500"/>
              <p:cNvGrpSpPr>
                <a:grpSpLocks/>
              </p:cNvGrpSpPr>
              <p:nvPr/>
            </p:nvGrpSpPr>
            <p:grpSpPr bwMode="auto">
              <a:xfrm>
                <a:off x="4410" y="2660"/>
                <a:ext cx="263" cy="23"/>
                <a:chOff x="4410" y="2660"/>
                <a:chExt cx="263" cy="23"/>
              </a:xfrm>
            </p:grpSpPr>
            <p:sp>
              <p:nvSpPr>
                <p:cNvPr id="7245" name="Rectangle 4495"/>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246" name="Picture 4496"/>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7247" name="Rectangle 4497"/>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48" name="Rectangle 4498"/>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49" name="Rectangle 4499"/>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8" name="Group 4503"/>
              <p:cNvGrpSpPr>
                <a:grpSpLocks/>
              </p:cNvGrpSpPr>
              <p:nvPr/>
            </p:nvGrpSpPr>
            <p:grpSpPr bwMode="auto">
              <a:xfrm>
                <a:off x="4457" y="2479"/>
                <a:ext cx="154" cy="110"/>
                <a:chOff x="4457" y="2479"/>
                <a:chExt cx="154" cy="110"/>
              </a:xfrm>
            </p:grpSpPr>
            <p:pic>
              <p:nvPicPr>
                <p:cNvPr id="7243" name="Picture 4501"/>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7244" name="Rectangle 4502"/>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9" name="Group 4506"/>
              <p:cNvGrpSpPr>
                <a:grpSpLocks/>
              </p:cNvGrpSpPr>
              <p:nvPr/>
            </p:nvGrpSpPr>
            <p:grpSpPr bwMode="auto">
              <a:xfrm>
                <a:off x="4444" y="2617"/>
                <a:ext cx="181" cy="6"/>
                <a:chOff x="4444" y="2617"/>
                <a:chExt cx="181" cy="6"/>
              </a:xfrm>
            </p:grpSpPr>
            <p:sp>
              <p:nvSpPr>
                <p:cNvPr id="7241" name="Freeform 4504"/>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2" name="Freeform 4505"/>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0" name="Group 4509"/>
              <p:cNvGrpSpPr>
                <a:grpSpLocks/>
              </p:cNvGrpSpPr>
              <p:nvPr/>
            </p:nvGrpSpPr>
            <p:grpSpPr bwMode="auto">
              <a:xfrm>
                <a:off x="4478" y="2643"/>
                <a:ext cx="113" cy="6"/>
                <a:chOff x="4478" y="2643"/>
                <a:chExt cx="113" cy="6"/>
              </a:xfrm>
            </p:grpSpPr>
            <p:sp>
              <p:nvSpPr>
                <p:cNvPr id="7239" name="Freeform 4507"/>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0" name="Freeform 4508"/>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1" name="Group 4512"/>
              <p:cNvGrpSpPr>
                <a:grpSpLocks/>
              </p:cNvGrpSpPr>
              <p:nvPr/>
            </p:nvGrpSpPr>
            <p:grpSpPr bwMode="auto">
              <a:xfrm>
                <a:off x="4437" y="2626"/>
                <a:ext cx="194" cy="6"/>
                <a:chOff x="4437" y="2626"/>
                <a:chExt cx="194" cy="6"/>
              </a:xfrm>
            </p:grpSpPr>
            <p:sp>
              <p:nvSpPr>
                <p:cNvPr id="7237" name="Freeform 4510"/>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8" name="Freeform 4511"/>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2" name="Group 4515"/>
              <p:cNvGrpSpPr>
                <a:grpSpLocks/>
              </p:cNvGrpSpPr>
              <p:nvPr/>
            </p:nvGrpSpPr>
            <p:grpSpPr bwMode="auto">
              <a:xfrm>
                <a:off x="4431" y="2635"/>
                <a:ext cx="207" cy="5"/>
                <a:chOff x="4431" y="2635"/>
                <a:chExt cx="207" cy="5"/>
              </a:xfrm>
            </p:grpSpPr>
            <p:sp>
              <p:nvSpPr>
                <p:cNvPr id="7235" name="Freeform 4513"/>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6" name="Freeform 4514"/>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3" name="Group 4521"/>
              <p:cNvGrpSpPr>
                <a:grpSpLocks/>
              </p:cNvGrpSpPr>
              <p:nvPr/>
            </p:nvGrpSpPr>
            <p:grpSpPr bwMode="auto">
              <a:xfrm>
                <a:off x="4449" y="2464"/>
                <a:ext cx="178" cy="141"/>
                <a:chOff x="4449" y="2464"/>
                <a:chExt cx="178" cy="141"/>
              </a:xfrm>
            </p:grpSpPr>
            <p:sp>
              <p:nvSpPr>
                <p:cNvPr id="7230" name="Rectangle 4516"/>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231" name="Picture 4517"/>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7232" name="Rectangle 4518"/>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3" name="Rectangle 4519"/>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4" name="Rectangle 4520"/>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4" name="Group 4524"/>
              <p:cNvGrpSpPr>
                <a:grpSpLocks/>
              </p:cNvGrpSpPr>
              <p:nvPr/>
            </p:nvGrpSpPr>
            <p:grpSpPr bwMode="auto">
              <a:xfrm>
                <a:off x="4410" y="2613"/>
                <a:ext cx="247" cy="47"/>
                <a:chOff x="4410" y="2613"/>
                <a:chExt cx="247" cy="47"/>
              </a:xfrm>
            </p:grpSpPr>
            <p:sp>
              <p:nvSpPr>
                <p:cNvPr id="7228" name="Freeform 4522"/>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9" name="Freeform 4523"/>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5" name="Group 4530"/>
              <p:cNvGrpSpPr>
                <a:grpSpLocks/>
              </p:cNvGrpSpPr>
              <p:nvPr/>
            </p:nvGrpSpPr>
            <p:grpSpPr bwMode="auto">
              <a:xfrm>
                <a:off x="4410" y="2660"/>
                <a:ext cx="263" cy="23"/>
                <a:chOff x="4410" y="2660"/>
                <a:chExt cx="263" cy="23"/>
              </a:xfrm>
            </p:grpSpPr>
            <p:sp>
              <p:nvSpPr>
                <p:cNvPr id="7223" name="Rectangle 4525"/>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224" name="Picture 4526"/>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7225" name="Rectangle 4527"/>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6" name="Rectangle 4528"/>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7" name="Rectangle 4529"/>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6" name="Group 4533"/>
              <p:cNvGrpSpPr>
                <a:grpSpLocks/>
              </p:cNvGrpSpPr>
              <p:nvPr/>
            </p:nvGrpSpPr>
            <p:grpSpPr bwMode="auto">
              <a:xfrm>
                <a:off x="4457" y="2479"/>
                <a:ext cx="154" cy="110"/>
                <a:chOff x="4457" y="2479"/>
                <a:chExt cx="154" cy="110"/>
              </a:xfrm>
            </p:grpSpPr>
            <p:pic>
              <p:nvPicPr>
                <p:cNvPr id="7221" name="Picture 4531"/>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7222" name="Rectangle 4532"/>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7" name="Group 4536"/>
              <p:cNvGrpSpPr>
                <a:grpSpLocks/>
              </p:cNvGrpSpPr>
              <p:nvPr/>
            </p:nvGrpSpPr>
            <p:grpSpPr bwMode="auto">
              <a:xfrm>
                <a:off x="4444" y="2617"/>
                <a:ext cx="181" cy="6"/>
                <a:chOff x="4444" y="2617"/>
                <a:chExt cx="181" cy="6"/>
              </a:xfrm>
            </p:grpSpPr>
            <p:sp>
              <p:nvSpPr>
                <p:cNvPr id="7219" name="Freeform 4534"/>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0" name="Freeform 4535"/>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8" name="Group 4539"/>
              <p:cNvGrpSpPr>
                <a:grpSpLocks/>
              </p:cNvGrpSpPr>
              <p:nvPr/>
            </p:nvGrpSpPr>
            <p:grpSpPr bwMode="auto">
              <a:xfrm>
                <a:off x="4478" y="2643"/>
                <a:ext cx="113" cy="6"/>
                <a:chOff x="4478" y="2643"/>
                <a:chExt cx="113" cy="6"/>
              </a:xfrm>
            </p:grpSpPr>
            <p:sp>
              <p:nvSpPr>
                <p:cNvPr id="7217" name="Freeform 4537"/>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8" name="Freeform 4538"/>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9" name="Group 4542"/>
              <p:cNvGrpSpPr>
                <a:grpSpLocks/>
              </p:cNvGrpSpPr>
              <p:nvPr/>
            </p:nvGrpSpPr>
            <p:grpSpPr bwMode="auto">
              <a:xfrm>
                <a:off x="4437" y="2626"/>
                <a:ext cx="194" cy="6"/>
                <a:chOff x="4437" y="2626"/>
                <a:chExt cx="194" cy="6"/>
              </a:xfrm>
            </p:grpSpPr>
            <p:sp>
              <p:nvSpPr>
                <p:cNvPr id="7215" name="Freeform 4540"/>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6" name="Freeform 4541"/>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90" name="Group 4545"/>
              <p:cNvGrpSpPr>
                <a:grpSpLocks/>
              </p:cNvGrpSpPr>
              <p:nvPr/>
            </p:nvGrpSpPr>
            <p:grpSpPr bwMode="auto">
              <a:xfrm>
                <a:off x="4431" y="2635"/>
                <a:ext cx="207" cy="5"/>
                <a:chOff x="4431" y="2635"/>
                <a:chExt cx="207" cy="5"/>
              </a:xfrm>
            </p:grpSpPr>
            <p:sp>
              <p:nvSpPr>
                <p:cNvPr id="7213" name="Freeform 4543"/>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4" name="Freeform 4544"/>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91" name="Group 4551"/>
              <p:cNvGrpSpPr>
                <a:grpSpLocks/>
              </p:cNvGrpSpPr>
              <p:nvPr/>
            </p:nvGrpSpPr>
            <p:grpSpPr bwMode="auto">
              <a:xfrm>
                <a:off x="4586" y="2581"/>
                <a:ext cx="326" cy="355"/>
                <a:chOff x="4586" y="2581"/>
                <a:chExt cx="326" cy="355"/>
              </a:xfrm>
            </p:grpSpPr>
            <p:sp>
              <p:nvSpPr>
                <p:cNvPr id="7208" name="Rectangle 4546"/>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9" name="Freeform 4547"/>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0" name="Rectangle 4548"/>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11" name="Freeform 4549"/>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2" name="Freeform 4550"/>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92" name="Freeform 4552"/>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3" name="Rectangle 4553"/>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94" name="Group 4556"/>
              <p:cNvGrpSpPr>
                <a:grpSpLocks/>
              </p:cNvGrpSpPr>
              <p:nvPr/>
            </p:nvGrpSpPr>
            <p:grpSpPr bwMode="auto">
              <a:xfrm>
                <a:off x="4636" y="2598"/>
                <a:ext cx="219" cy="180"/>
                <a:chOff x="4636" y="2598"/>
                <a:chExt cx="219" cy="180"/>
              </a:xfrm>
            </p:grpSpPr>
            <p:pic>
              <p:nvPicPr>
                <p:cNvPr id="7206" name="Picture 4554"/>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7207" name="Rectangle 4555"/>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95" name="Rectangle 4557"/>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96" name="Group 4563"/>
              <p:cNvGrpSpPr>
                <a:grpSpLocks/>
              </p:cNvGrpSpPr>
              <p:nvPr/>
            </p:nvGrpSpPr>
            <p:grpSpPr bwMode="auto">
              <a:xfrm>
                <a:off x="4586" y="2581"/>
                <a:ext cx="326" cy="355"/>
                <a:chOff x="4586" y="2581"/>
                <a:chExt cx="326" cy="355"/>
              </a:xfrm>
            </p:grpSpPr>
            <p:sp>
              <p:nvSpPr>
                <p:cNvPr id="7201" name="Rectangle 4558"/>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2" name="Freeform 4559"/>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3" name="Rectangle 4560"/>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4" name="Freeform 4561"/>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5" name="Freeform 4562"/>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97" name="Freeform 4564"/>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8" name="Rectangle 4565"/>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99" name="Group 4568"/>
              <p:cNvGrpSpPr>
                <a:grpSpLocks/>
              </p:cNvGrpSpPr>
              <p:nvPr/>
            </p:nvGrpSpPr>
            <p:grpSpPr bwMode="auto">
              <a:xfrm>
                <a:off x="4636" y="2598"/>
                <a:ext cx="219" cy="180"/>
                <a:chOff x="4636" y="2598"/>
                <a:chExt cx="219" cy="180"/>
              </a:xfrm>
            </p:grpSpPr>
            <p:pic>
              <p:nvPicPr>
                <p:cNvPr id="7199" name="Picture 4566"/>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7200" name="Rectangle 4567"/>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00" name="Rectangle 4569"/>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01" name="Rectangle 4570"/>
              <p:cNvSpPr>
                <a:spLocks noChangeArrowheads="1"/>
              </p:cNvSpPr>
              <p:nvPr/>
            </p:nvSpPr>
            <p:spPr bwMode="auto">
              <a:xfrm>
                <a:off x="4461" y="1934"/>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6602" name="Rectangle 4571"/>
              <p:cNvSpPr>
                <a:spLocks noChangeArrowheads="1"/>
              </p:cNvSpPr>
              <p:nvPr/>
            </p:nvSpPr>
            <p:spPr bwMode="auto">
              <a:xfrm>
                <a:off x="4602" y="19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603" name="Rectangle 4572"/>
              <p:cNvSpPr>
                <a:spLocks noChangeArrowheads="1"/>
              </p:cNvSpPr>
              <p:nvPr/>
            </p:nvSpPr>
            <p:spPr bwMode="auto">
              <a:xfrm>
                <a:off x="4626" y="193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604" name="Rectangle 4573"/>
              <p:cNvSpPr>
                <a:spLocks noChangeArrowheads="1"/>
              </p:cNvSpPr>
              <p:nvPr/>
            </p:nvSpPr>
            <p:spPr bwMode="auto">
              <a:xfrm>
                <a:off x="4383" y="200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605" name="Group 4579"/>
              <p:cNvGrpSpPr>
                <a:grpSpLocks/>
              </p:cNvGrpSpPr>
              <p:nvPr/>
            </p:nvGrpSpPr>
            <p:grpSpPr bwMode="auto">
              <a:xfrm>
                <a:off x="4273" y="1505"/>
                <a:ext cx="730" cy="582"/>
                <a:chOff x="4273" y="1505"/>
                <a:chExt cx="730" cy="582"/>
              </a:xfrm>
            </p:grpSpPr>
            <p:sp>
              <p:nvSpPr>
                <p:cNvPr id="7194" name="Rectangle 4574"/>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5" name="Freeform 4575"/>
                <p:cNvSpPr>
                  <a:spLocks/>
                </p:cNvSpPr>
                <p:nvPr/>
              </p:nvSpPr>
              <p:spPr bwMode="auto">
                <a:xfrm>
                  <a:off x="4288" y="1519"/>
                  <a:ext cx="714" cy="567"/>
                </a:xfrm>
                <a:custGeom>
                  <a:avLst/>
                  <a:gdLst/>
                  <a:ahLst/>
                  <a:cxnLst>
                    <a:cxn ang="0">
                      <a:pos x="160" y="0"/>
                    </a:cxn>
                    <a:cxn ang="0">
                      <a:pos x="0" y="160"/>
                    </a:cxn>
                    <a:cxn ang="0">
                      <a:pos x="0" y="2420"/>
                    </a:cxn>
                    <a:cxn ang="0">
                      <a:pos x="160" y="2579"/>
                    </a:cxn>
                    <a:cxn ang="0">
                      <a:pos x="2895" y="2579"/>
                    </a:cxn>
                    <a:cxn ang="0">
                      <a:pos x="3055" y="2420"/>
                    </a:cxn>
                    <a:cxn ang="0">
                      <a:pos x="3055" y="160"/>
                    </a:cxn>
                    <a:cxn ang="0">
                      <a:pos x="2895" y="0"/>
                    </a:cxn>
                    <a:cxn ang="0">
                      <a:pos x="160" y="0"/>
                    </a:cxn>
                  </a:cxnLst>
                  <a:rect l="0" t="0" r="r" b="b"/>
                  <a:pathLst>
                    <a:path w="3055" h="2579">
                      <a:moveTo>
                        <a:pt x="160" y="0"/>
                      </a:moveTo>
                      <a:cubicBezTo>
                        <a:pt x="72" y="0"/>
                        <a:pt x="0" y="72"/>
                        <a:pt x="0" y="160"/>
                      </a:cubicBezTo>
                      <a:lnTo>
                        <a:pt x="0" y="2420"/>
                      </a:lnTo>
                      <a:cubicBezTo>
                        <a:pt x="0" y="2508"/>
                        <a:pt x="72" y="2579"/>
                        <a:pt x="160" y="2579"/>
                      </a:cubicBezTo>
                      <a:lnTo>
                        <a:pt x="2895" y="2579"/>
                      </a:lnTo>
                      <a:cubicBezTo>
                        <a:pt x="2983" y="2579"/>
                        <a:pt x="3055" y="2508"/>
                        <a:pt x="3055" y="2420"/>
                      </a:cubicBezTo>
                      <a:lnTo>
                        <a:pt x="3055" y="160"/>
                      </a:lnTo>
                      <a:cubicBezTo>
                        <a:pt x="3055" y="72"/>
                        <a:pt x="2983" y="0"/>
                        <a:pt x="2895" y="0"/>
                      </a:cubicBezTo>
                      <a:lnTo>
                        <a:pt x="16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6" name="Rectangle 4576"/>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7" name="Freeform 4577"/>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8" name="Freeform 4578"/>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06" name="Rectangle 4580"/>
              <p:cNvSpPr>
                <a:spLocks noChangeArrowheads="1"/>
              </p:cNvSpPr>
              <p:nvPr/>
            </p:nvSpPr>
            <p:spPr bwMode="auto">
              <a:xfrm>
                <a:off x="4445" y="1919"/>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6607" name="Rectangle 4581"/>
              <p:cNvSpPr>
                <a:spLocks noChangeArrowheads="1"/>
              </p:cNvSpPr>
              <p:nvPr/>
            </p:nvSpPr>
            <p:spPr bwMode="auto">
              <a:xfrm>
                <a:off x="4586" y="191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608" name="Rectangle 4582"/>
              <p:cNvSpPr>
                <a:spLocks noChangeArrowheads="1"/>
              </p:cNvSpPr>
              <p:nvPr/>
            </p:nvSpPr>
            <p:spPr bwMode="auto">
              <a:xfrm>
                <a:off x="4610" y="191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609" name="Rectangle 4583"/>
              <p:cNvSpPr>
                <a:spLocks noChangeArrowheads="1"/>
              </p:cNvSpPr>
              <p:nvPr/>
            </p:nvSpPr>
            <p:spPr bwMode="auto">
              <a:xfrm>
                <a:off x="4367" y="199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610" name="Group 4609"/>
              <p:cNvGrpSpPr>
                <a:grpSpLocks/>
              </p:cNvGrpSpPr>
              <p:nvPr/>
            </p:nvGrpSpPr>
            <p:grpSpPr bwMode="auto">
              <a:xfrm>
                <a:off x="4375" y="1682"/>
                <a:ext cx="161" cy="115"/>
                <a:chOff x="4375" y="1682"/>
                <a:chExt cx="161" cy="115"/>
              </a:xfrm>
            </p:grpSpPr>
            <p:grpSp>
              <p:nvGrpSpPr>
                <p:cNvPr id="7169" name="Group 4586"/>
                <p:cNvGrpSpPr>
                  <a:grpSpLocks/>
                </p:cNvGrpSpPr>
                <p:nvPr/>
              </p:nvGrpSpPr>
              <p:grpSpPr bwMode="auto">
                <a:xfrm>
                  <a:off x="4375" y="1682"/>
                  <a:ext cx="152" cy="107"/>
                  <a:chOff x="4375" y="1682"/>
                  <a:chExt cx="152" cy="107"/>
                </a:xfrm>
              </p:grpSpPr>
              <p:sp>
                <p:nvSpPr>
                  <p:cNvPr id="7192" name="Freeform 458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3" name="Freeform 458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70" name="Group 4592"/>
                <p:cNvGrpSpPr>
                  <a:grpSpLocks/>
                </p:cNvGrpSpPr>
                <p:nvPr/>
              </p:nvGrpSpPr>
              <p:grpSpPr bwMode="auto">
                <a:xfrm>
                  <a:off x="4375" y="1682"/>
                  <a:ext cx="161" cy="115"/>
                  <a:chOff x="4375" y="1682"/>
                  <a:chExt cx="161" cy="115"/>
                </a:xfrm>
              </p:grpSpPr>
              <p:sp>
                <p:nvSpPr>
                  <p:cNvPr id="7187" name="Rectangle 4587"/>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8" name="Freeform 4588"/>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9" name="Rectangle 4589"/>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0" name="Freeform 459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1" name="Freeform 4591"/>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71" name="Freeform 4593"/>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172" name="Group 4596"/>
                <p:cNvGrpSpPr>
                  <a:grpSpLocks/>
                </p:cNvGrpSpPr>
                <p:nvPr/>
              </p:nvGrpSpPr>
              <p:grpSpPr bwMode="auto">
                <a:xfrm>
                  <a:off x="4375" y="1705"/>
                  <a:ext cx="116" cy="29"/>
                  <a:chOff x="4375" y="1705"/>
                  <a:chExt cx="116" cy="29"/>
                </a:xfrm>
              </p:grpSpPr>
              <p:sp>
                <p:nvSpPr>
                  <p:cNvPr id="7185" name="Freeform 4594"/>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6" name="Freeform 4595"/>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73" name="Freeform 4597"/>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4" name="Freeform 4598"/>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175" name="Group 4601"/>
                <p:cNvGrpSpPr>
                  <a:grpSpLocks/>
                </p:cNvGrpSpPr>
                <p:nvPr/>
              </p:nvGrpSpPr>
              <p:grpSpPr bwMode="auto">
                <a:xfrm>
                  <a:off x="4482" y="1734"/>
                  <a:ext cx="20" cy="30"/>
                  <a:chOff x="4482" y="1734"/>
                  <a:chExt cx="20" cy="30"/>
                </a:xfrm>
              </p:grpSpPr>
              <p:sp>
                <p:nvSpPr>
                  <p:cNvPr id="7183" name="Freeform 4599"/>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4" name="Freeform 4600"/>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76" name="Group 4604"/>
                <p:cNvGrpSpPr>
                  <a:grpSpLocks/>
                </p:cNvGrpSpPr>
                <p:nvPr/>
              </p:nvGrpSpPr>
              <p:grpSpPr bwMode="auto">
                <a:xfrm>
                  <a:off x="4397" y="1734"/>
                  <a:ext cx="97" cy="36"/>
                  <a:chOff x="4397" y="1734"/>
                  <a:chExt cx="97" cy="36"/>
                </a:xfrm>
              </p:grpSpPr>
              <p:sp>
                <p:nvSpPr>
                  <p:cNvPr id="7181" name="Freeform 4602"/>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2" name="Freeform 4603"/>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77" name="Group 4607"/>
                <p:cNvGrpSpPr>
                  <a:grpSpLocks/>
                </p:cNvGrpSpPr>
                <p:nvPr/>
              </p:nvGrpSpPr>
              <p:grpSpPr bwMode="auto">
                <a:xfrm>
                  <a:off x="4517" y="1710"/>
                  <a:ext cx="3" cy="10"/>
                  <a:chOff x="4517" y="1710"/>
                  <a:chExt cx="3" cy="10"/>
                </a:xfrm>
              </p:grpSpPr>
              <p:sp>
                <p:nvSpPr>
                  <p:cNvPr id="7179" name="Rectangle 4605"/>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0" name="Rectangle 4606"/>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178" name="Freeform 4608"/>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11" name="Group 4640"/>
              <p:cNvGrpSpPr>
                <a:grpSpLocks/>
              </p:cNvGrpSpPr>
              <p:nvPr/>
            </p:nvGrpSpPr>
            <p:grpSpPr bwMode="auto">
              <a:xfrm>
                <a:off x="4408" y="1432"/>
                <a:ext cx="247" cy="203"/>
                <a:chOff x="4408" y="1432"/>
                <a:chExt cx="247" cy="203"/>
              </a:xfrm>
            </p:grpSpPr>
            <p:grpSp>
              <p:nvGrpSpPr>
                <p:cNvPr id="7139" name="Group 4615"/>
                <p:cNvGrpSpPr>
                  <a:grpSpLocks/>
                </p:cNvGrpSpPr>
                <p:nvPr/>
              </p:nvGrpSpPr>
              <p:grpSpPr bwMode="auto">
                <a:xfrm>
                  <a:off x="4444" y="1432"/>
                  <a:ext cx="168" cy="131"/>
                  <a:chOff x="4444" y="1432"/>
                  <a:chExt cx="168" cy="131"/>
                </a:xfrm>
              </p:grpSpPr>
              <p:sp>
                <p:nvSpPr>
                  <p:cNvPr id="7164" name="Rectangle 4610"/>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165" name="Picture 4611"/>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7166" name="Rectangle 4612"/>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7" name="Rectangle 4613"/>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8" name="Rectangle 4614"/>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0" name="Group 4618"/>
                <p:cNvGrpSpPr>
                  <a:grpSpLocks/>
                </p:cNvGrpSpPr>
                <p:nvPr/>
              </p:nvGrpSpPr>
              <p:grpSpPr bwMode="auto">
                <a:xfrm>
                  <a:off x="4408" y="1569"/>
                  <a:ext cx="231" cy="44"/>
                  <a:chOff x="4408" y="1569"/>
                  <a:chExt cx="231" cy="44"/>
                </a:xfrm>
              </p:grpSpPr>
              <p:sp>
                <p:nvSpPr>
                  <p:cNvPr id="7162" name="Freeform 4616"/>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3" name="Freeform 4617"/>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1" name="Group 4624"/>
                <p:cNvGrpSpPr>
                  <a:grpSpLocks/>
                </p:cNvGrpSpPr>
                <p:nvPr/>
              </p:nvGrpSpPr>
              <p:grpSpPr bwMode="auto">
                <a:xfrm>
                  <a:off x="4408" y="1613"/>
                  <a:ext cx="247" cy="22"/>
                  <a:chOff x="4408" y="1613"/>
                  <a:chExt cx="247" cy="22"/>
                </a:xfrm>
              </p:grpSpPr>
              <p:sp>
                <p:nvSpPr>
                  <p:cNvPr id="7157" name="Rectangle 4619"/>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158" name="Picture 4620"/>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7159" name="Rectangle 4621"/>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0" name="Rectangle 4622"/>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1" name="Rectangle 4623"/>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2" name="Group 4627"/>
                <p:cNvGrpSpPr>
                  <a:grpSpLocks/>
                </p:cNvGrpSpPr>
                <p:nvPr/>
              </p:nvGrpSpPr>
              <p:grpSpPr bwMode="auto">
                <a:xfrm>
                  <a:off x="4453" y="1446"/>
                  <a:ext cx="142" cy="101"/>
                  <a:chOff x="4453" y="1446"/>
                  <a:chExt cx="142" cy="101"/>
                </a:xfrm>
              </p:grpSpPr>
              <p:pic>
                <p:nvPicPr>
                  <p:cNvPr id="7155" name="Picture 4625"/>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7156" name="Rectangle 4626"/>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3" name="Group 4630"/>
                <p:cNvGrpSpPr>
                  <a:grpSpLocks/>
                </p:cNvGrpSpPr>
                <p:nvPr/>
              </p:nvGrpSpPr>
              <p:grpSpPr bwMode="auto">
                <a:xfrm>
                  <a:off x="4439" y="1573"/>
                  <a:ext cx="170" cy="5"/>
                  <a:chOff x="4439" y="1573"/>
                  <a:chExt cx="170" cy="5"/>
                </a:xfrm>
              </p:grpSpPr>
              <p:sp>
                <p:nvSpPr>
                  <p:cNvPr id="7153" name="Freeform 4628"/>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4" name="Freeform 4629"/>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4" name="Group 4633"/>
                <p:cNvGrpSpPr>
                  <a:grpSpLocks/>
                </p:cNvGrpSpPr>
                <p:nvPr/>
              </p:nvGrpSpPr>
              <p:grpSpPr bwMode="auto">
                <a:xfrm>
                  <a:off x="4471" y="1597"/>
                  <a:ext cx="106" cy="6"/>
                  <a:chOff x="4471" y="1597"/>
                  <a:chExt cx="106" cy="6"/>
                </a:xfrm>
              </p:grpSpPr>
              <p:sp>
                <p:nvSpPr>
                  <p:cNvPr id="7151" name="Freeform 4631"/>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2" name="Freeform 4632"/>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5" name="Group 4636"/>
                <p:cNvGrpSpPr>
                  <a:grpSpLocks/>
                </p:cNvGrpSpPr>
                <p:nvPr/>
              </p:nvGrpSpPr>
              <p:grpSpPr bwMode="auto">
                <a:xfrm>
                  <a:off x="4433" y="1581"/>
                  <a:ext cx="181" cy="5"/>
                  <a:chOff x="4433" y="1581"/>
                  <a:chExt cx="181" cy="5"/>
                </a:xfrm>
              </p:grpSpPr>
              <p:sp>
                <p:nvSpPr>
                  <p:cNvPr id="7149" name="Freeform 4634"/>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0" name="Freeform 4635"/>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6" name="Group 4639"/>
                <p:cNvGrpSpPr>
                  <a:grpSpLocks/>
                </p:cNvGrpSpPr>
                <p:nvPr/>
              </p:nvGrpSpPr>
              <p:grpSpPr bwMode="auto">
                <a:xfrm>
                  <a:off x="4428" y="1589"/>
                  <a:ext cx="192" cy="6"/>
                  <a:chOff x="4428" y="1589"/>
                  <a:chExt cx="192" cy="6"/>
                </a:xfrm>
              </p:grpSpPr>
              <p:sp>
                <p:nvSpPr>
                  <p:cNvPr id="7147" name="Freeform 4637"/>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8" name="Freeform 4638"/>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612" name="Group 4653"/>
              <p:cNvGrpSpPr>
                <a:grpSpLocks/>
              </p:cNvGrpSpPr>
              <p:nvPr/>
            </p:nvGrpSpPr>
            <p:grpSpPr bwMode="auto">
              <a:xfrm>
                <a:off x="4573" y="1540"/>
                <a:ext cx="305" cy="328"/>
                <a:chOff x="4573" y="1540"/>
                <a:chExt cx="305" cy="328"/>
              </a:xfrm>
            </p:grpSpPr>
            <p:grpSp>
              <p:nvGrpSpPr>
                <p:cNvPr id="7127" name="Group 4646"/>
                <p:cNvGrpSpPr>
                  <a:grpSpLocks/>
                </p:cNvGrpSpPr>
                <p:nvPr/>
              </p:nvGrpSpPr>
              <p:grpSpPr bwMode="auto">
                <a:xfrm>
                  <a:off x="4573" y="1540"/>
                  <a:ext cx="305" cy="328"/>
                  <a:chOff x="4573" y="1540"/>
                  <a:chExt cx="305" cy="328"/>
                </a:xfrm>
              </p:grpSpPr>
              <p:sp>
                <p:nvSpPr>
                  <p:cNvPr id="7134" name="Rectangle 4641"/>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5" name="Freeform 4642"/>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6" name="Rectangle 4643"/>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7" name="Freeform 4644"/>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8" name="Freeform 4645"/>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28" name="Freeform 4647"/>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9" name="Rectangle 4648"/>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130" name="Group 4651"/>
                <p:cNvGrpSpPr>
                  <a:grpSpLocks/>
                </p:cNvGrpSpPr>
                <p:nvPr/>
              </p:nvGrpSpPr>
              <p:grpSpPr bwMode="auto">
                <a:xfrm>
                  <a:off x="4619" y="1556"/>
                  <a:ext cx="204" cy="166"/>
                  <a:chOff x="4619" y="1556"/>
                  <a:chExt cx="204" cy="166"/>
                </a:xfrm>
              </p:grpSpPr>
              <p:pic>
                <p:nvPicPr>
                  <p:cNvPr id="7132" name="Picture 4649"/>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7133" name="Rectangle 4650"/>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131" name="Rectangle 4652"/>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13" name="Group 4656"/>
              <p:cNvGrpSpPr>
                <a:grpSpLocks/>
              </p:cNvGrpSpPr>
              <p:nvPr/>
            </p:nvGrpSpPr>
            <p:grpSpPr bwMode="auto">
              <a:xfrm>
                <a:off x="4375" y="1682"/>
                <a:ext cx="152" cy="107"/>
                <a:chOff x="4375" y="1682"/>
                <a:chExt cx="152" cy="107"/>
              </a:xfrm>
            </p:grpSpPr>
            <p:sp>
              <p:nvSpPr>
                <p:cNvPr id="7125" name="Freeform 465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6" name="Freeform 465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14" name="Group 4662"/>
              <p:cNvGrpSpPr>
                <a:grpSpLocks/>
              </p:cNvGrpSpPr>
              <p:nvPr/>
            </p:nvGrpSpPr>
            <p:grpSpPr bwMode="auto">
              <a:xfrm>
                <a:off x="4375" y="1682"/>
                <a:ext cx="161" cy="115"/>
                <a:chOff x="4375" y="1682"/>
                <a:chExt cx="161" cy="115"/>
              </a:xfrm>
            </p:grpSpPr>
            <p:sp>
              <p:nvSpPr>
                <p:cNvPr id="7120" name="Rectangle 4657"/>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1" name="Freeform 4658"/>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2" name="Rectangle 4659"/>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3" name="Freeform 466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4" name="Freeform 4661"/>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15" name="Freeform 4663"/>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16" name="Group 4666"/>
              <p:cNvGrpSpPr>
                <a:grpSpLocks/>
              </p:cNvGrpSpPr>
              <p:nvPr/>
            </p:nvGrpSpPr>
            <p:grpSpPr bwMode="auto">
              <a:xfrm>
                <a:off x="4375" y="1705"/>
                <a:ext cx="116" cy="29"/>
                <a:chOff x="4375" y="1705"/>
                <a:chExt cx="116" cy="29"/>
              </a:xfrm>
            </p:grpSpPr>
            <p:sp>
              <p:nvSpPr>
                <p:cNvPr id="7118" name="Freeform 4664"/>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9" name="Freeform 4665"/>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17" name="Freeform 4667"/>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8" name="Freeform 4668"/>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19" name="Group 4671"/>
              <p:cNvGrpSpPr>
                <a:grpSpLocks/>
              </p:cNvGrpSpPr>
              <p:nvPr/>
            </p:nvGrpSpPr>
            <p:grpSpPr bwMode="auto">
              <a:xfrm>
                <a:off x="4482" y="1734"/>
                <a:ext cx="20" cy="30"/>
                <a:chOff x="4482" y="1734"/>
                <a:chExt cx="20" cy="30"/>
              </a:xfrm>
            </p:grpSpPr>
            <p:sp>
              <p:nvSpPr>
                <p:cNvPr id="7116" name="Freeform 4669"/>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7" name="Freeform 4670"/>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20" name="Group 4674"/>
              <p:cNvGrpSpPr>
                <a:grpSpLocks/>
              </p:cNvGrpSpPr>
              <p:nvPr/>
            </p:nvGrpSpPr>
            <p:grpSpPr bwMode="auto">
              <a:xfrm>
                <a:off x="4397" y="1734"/>
                <a:ext cx="97" cy="36"/>
                <a:chOff x="4397" y="1734"/>
                <a:chExt cx="97" cy="36"/>
              </a:xfrm>
            </p:grpSpPr>
            <p:sp>
              <p:nvSpPr>
                <p:cNvPr id="7114" name="Freeform 4672"/>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5" name="Freeform 4673"/>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21" name="Group 4677"/>
              <p:cNvGrpSpPr>
                <a:grpSpLocks/>
              </p:cNvGrpSpPr>
              <p:nvPr/>
            </p:nvGrpSpPr>
            <p:grpSpPr bwMode="auto">
              <a:xfrm>
                <a:off x="4517" y="1710"/>
                <a:ext cx="3" cy="10"/>
                <a:chOff x="4517" y="1710"/>
                <a:chExt cx="3" cy="10"/>
              </a:xfrm>
            </p:grpSpPr>
            <p:sp>
              <p:nvSpPr>
                <p:cNvPr id="7112" name="Rectangle 4675"/>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3" name="Rectangle 4676"/>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22" name="Freeform 4678"/>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23" name="Group 4681"/>
              <p:cNvGrpSpPr>
                <a:grpSpLocks/>
              </p:cNvGrpSpPr>
              <p:nvPr/>
            </p:nvGrpSpPr>
            <p:grpSpPr bwMode="auto">
              <a:xfrm>
                <a:off x="4375" y="1682"/>
                <a:ext cx="152" cy="107"/>
                <a:chOff x="4375" y="1682"/>
                <a:chExt cx="152" cy="107"/>
              </a:xfrm>
            </p:grpSpPr>
            <p:sp>
              <p:nvSpPr>
                <p:cNvPr id="7110" name="Freeform 4679"/>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1" name="Freeform 468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24" name="Group 4687"/>
              <p:cNvGrpSpPr>
                <a:grpSpLocks/>
              </p:cNvGrpSpPr>
              <p:nvPr/>
            </p:nvGrpSpPr>
            <p:grpSpPr bwMode="auto">
              <a:xfrm>
                <a:off x="4375" y="1682"/>
                <a:ext cx="161" cy="115"/>
                <a:chOff x="4375" y="1682"/>
                <a:chExt cx="161" cy="115"/>
              </a:xfrm>
            </p:grpSpPr>
            <p:sp>
              <p:nvSpPr>
                <p:cNvPr id="7105" name="Rectangle 4682"/>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6" name="Freeform 4683"/>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7" name="Rectangle 4684"/>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8" name="Freeform 468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9" name="Freeform 4686"/>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25" name="Freeform 4688"/>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26" name="Group 4691"/>
              <p:cNvGrpSpPr>
                <a:grpSpLocks/>
              </p:cNvGrpSpPr>
              <p:nvPr/>
            </p:nvGrpSpPr>
            <p:grpSpPr bwMode="auto">
              <a:xfrm>
                <a:off x="4375" y="1705"/>
                <a:ext cx="116" cy="29"/>
                <a:chOff x="4375" y="1705"/>
                <a:chExt cx="116" cy="29"/>
              </a:xfrm>
            </p:grpSpPr>
            <p:sp>
              <p:nvSpPr>
                <p:cNvPr id="7103" name="Freeform 4689"/>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4" name="Freeform 4690"/>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27" name="Freeform 4692"/>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8" name="Freeform 4693"/>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29" name="Group 4696"/>
              <p:cNvGrpSpPr>
                <a:grpSpLocks/>
              </p:cNvGrpSpPr>
              <p:nvPr/>
            </p:nvGrpSpPr>
            <p:grpSpPr bwMode="auto">
              <a:xfrm>
                <a:off x="4482" y="1734"/>
                <a:ext cx="20" cy="30"/>
                <a:chOff x="4482" y="1734"/>
                <a:chExt cx="20" cy="30"/>
              </a:xfrm>
            </p:grpSpPr>
            <p:sp>
              <p:nvSpPr>
                <p:cNvPr id="7101" name="Freeform 4694"/>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2" name="Freeform 4695"/>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0" name="Group 4699"/>
              <p:cNvGrpSpPr>
                <a:grpSpLocks/>
              </p:cNvGrpSpPr>
              <p:nvPr/>
            </p:nvGrpSpPr>
            <p:grpSpPr bwMode="auto">
              <a:xfrm>
                <a:off x="4397" y="1734"/>
                <a:ext cx="97" cy="36"/>
                <a:chOff x="4397" y="1734"/>
                <a:chExt cx="97" cy="36"/>
              </a:xfrm>
            </p:grpSpPr>
            <p:sp>
              <p:nvSpPr>
                <p:cNvPr id="7099" name="Freeform 4697"/>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0" name="Freeform 4698"/>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1" name="Group 4702"/>
              <p:cNvGrpSpPr>
                <a:grpSpLocks/>
              </p:cNvGrpSpPr>
              <p:nvPr/>
            </p:nvGrpSpPr>
            <p:grpSpPr bwMode="auto">
              <a:xfrm>
                <a:off x="4517" y="1710"/>
                <a:ext cx="3" cy="10"/>
                <a:chOff x="4517" y="1710"/>
                <a:chExt cx="3" cy="10"/>
              </a:xfrm>
            </p:grpSpPr>
            <p:sp>
              <p:nvSpPr>
                <p:cNvPr id="7097" name="Rectangle 4700"/>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8" name="Rectangle 4701"/>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32" name="Freeform 4703"/>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33" name="Group 4709"/>
              <p:cNvGrpSpPr>
                <a:grpSpLocks/>
              </p:cNvGrpSpPr>
              <p:nvPr/>
            </p:nvGrpSpPr>
            <p:grpSpPr bwMode="auto">
              <a:xfrm>
                <a:off x="4444" y="1432"/>
                <a:ext cx="168" cy="131"/>
                <a:chOff x="4444" y="1432"/>
                <a:chExt cx="168" cy="131"/>
              </a:xfrm>
            </p:grpSpPr>
            <p:sp>
              <p:nvSpPr>
                <p:cNvPr id="7092" name="Rectangle 470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93" name="Picture 470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7094" name="Rectangle 470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5" name="Rectangle 470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6" name="Rectangle 470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4" name="Group 4712"/>
              <p:cNvGrpSpPr>
                <a:grpSpLocks/>
              </p:cNvGrpSpPr>
              <p:nvPr/>
            </p:nvGrpSpPr>
            <p:grpSpPr bwMode="auto">
              <a:xfrm>
                <a:off x="4408" y="1569"/>
                <a:ext cx="231" cy="44"/>
                <a:chOff x="4408" y="1569"/>
                <a:chExt cx="231" cy="44"/>
              </a:xfrm>
            </p:grpSpPr>
            <p:sp>
              <p:nvSpPr>
                <p:cNvPr id="7090" name="Freeform 471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1" name="Freeform 471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5" name="Group 4718"/>
              <p:cNvGrpSpPr>
                <a:grpSpLocks/>
              </p:cNvGrpSpPr>
              <p:nvPr/>
            </p:nvGrpSpPr>
            <p:grpSpPr bwMode="auto">
              <a:xfrm>
                <a:off x="4408" y="1613"/>
                <a:ext cx="247" cy="22"/>
                <a:chOff x="4408" y="1613"/>
                <a:chExt cx="247" cy="22"/>
              </a:xfrm>
            </p:grpSpPr>
            <p:sp>
              <p:nvSpPr>
                <p:cNvPr id="7085" name="Rectangle 471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86" name="Picture 471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7087" name="Rectangle 471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8" name="Rectangle 471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9" name="Rectangle 471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6" name="Group 4721"/>
              <p:cNvGrpSpPr>
                <a:grpSpLocks/>
              </p:cNvGrpSpPr>
              <p:nvPr/>
            </p:nvGrpSpPr>
            <p:grpSpPr bwMode="auto">
              <a:xfrm>
                <a:off x="4453" y="1446"/>
                <a:ext cx="142" cy="101"/>
                <a:chOff x="4453" y="1446"/>
                <a:chExt cx="142" cy="101"/>
              </a:xfrm>
            </p:grpSpPr>
            <p:pic>
              <p:nvPicPr>
                <p:cNvPr id="7083" name="Picture 471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7084" name="Rectangle 472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7" name="Group 4724"/>
              <p:cNvGrpSpPr>
                <a:grpSpLocks/>
              </p:cNvGrpSpPr>
              <p:nvPr/>
            </p:nvGrpSpPr>
            <p:grpSpPr bwMode="auto">
              <a:xfrm>
                <a:off x="4439" y="1573"/>
                <a:ext cx="170" cy="5"/>
                <a:chOff x="4439" y="1573"/>
                <a:chExt cx="170" cy="5"/>
              </a:xfrm>
            </p:grpSpPr>
            <p:sp>
              <p:nvSpPr>
                <p:cNvPr id="7081" name="Freeform 472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2" name="Freeform 472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8" name="Group 4727"/>
              <p:cNvGrpSpPr>
                <a:grpSpLocks/>
              </p:cNvGrpSpPr>
              <p:nvPr/>
            </p:nvGrpSpPr>
            <p:grpSpPr bwMode="auto">
              <a:xfrm>
                <a:off x="4471" y="1597"/>
                <a:ext cx="106" cy="6"/>
                <a:chOff x="4471" y="1597"/>
                <a:chExt cx="106" cy="6"/>
              </a:xfrm>
            </p:grpSpPr>
            <p:sp>
              <p:nvSpPr>
                <p:cNvPr id="7079" name="Freeform 472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0" name="Freeform 472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9" name="Group 4730"/>
              <p:cNvGrpSpPr>
                <a:grpSpLocks/>
              </p:cNvGrpSpPr>
              <p:nvPr/>
            </p:nvGrpSpPr>
            <p:grpSpPr bwMode="auto">
              <a:xfrm>
                <a:off x="4433" y="1581"/>
                <a:ext cx="181" cy="5"/>
                <a:chOff x="4433" y="1581"/>
                <a:chExt cx="181" cy="5"/>
              </a:xfrm>
            </p:grpSpPr>
            <p:sp>
              <p:nvSpPr>
                <p:cNvPr id="7077" name="Freeform 472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8" name="Freeform 472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0" name="Group 4733"/>
              <p:cNvGrpSpPr>
                <a:grpSpLocks/>
              </p:cNvGrpSpPr>
              <p:nvPr/>
            </p:nvGrpSpPr>
            <p:grpSpPr bwMode="auto">
              <a:xfrm>
                <a:off x="4428" y="1589"/>
                <a:ext cx="192" cy="6"/>
                <a:chOff x="4428" y="1589"/>
                <a:chExt cx="192" cy="6"/>
              </a:xfrm>
            </p:grpSpPr>
            <p:sp>
              <p:nvSpPr>
                <p:cNvPr id="7075" name="Freeform 473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6" name="Freeform 473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1" name="Group 4739"/>
              <p:cNvGrpSpPr>
                <a:grpSpLocks/>
              </p:cNvGrpSpPr>
              <p:nvPr/>
            </p:nvGrpSpPr>
            <p:grpSpPr bwMode="auto">
              <a:xfrm>
                <a:off x="4444" y="1432"/>
                <a:ext cx="168" cy="131"/>
                <a:chOff x="4444" y="1432"/>
                <a:chExt cx="168" cy="131"/>
              </a:xfrm>
            </p:grpSpPr>
            <p:sp>
              <p:nvSpPr>
                <p:cNvPr id="7070" name="Rectangle 473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71" name="Picture 473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7072" name="Rectangle 473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73" name="Rectangle 473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74" name="Rectangle 473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2" name="Group 4742"/>
              <p:cNvGrpSpPr>
                <a:grpSpLocks/>
              </p:cNvGrpSpPr>
              <p:nvPr/>
            </p:nvGrpSpPr>
            <p:grpSpPr bwMode="auto">
              <a:xfrm>
                <a:off x="4408" y="1569"/>
                <a:ext cx="231" cy="44"/>
                <a:chOff x="4408" y="1569"/>
                <a:chExt cx="231" cy="44"/>
              </a:xfrm>
            </p:grpSpPr>
            <p:sp>
              <p:nvSpPr>
                <p:cNvPr id="7068" name="Freeform 474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9" name="Freeform 474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3" name="Group 4748"/>
              <p:cNvGrpSpPr>
                <a:grpSpLocks/>
              </p:cNvGrpSpPr>
              <p:nvPr/>
            </p:nvGrpSpPr>
            <p:grpSpPr bwMode="auto">
              <a:xfrm>
                <a:off x="4408" y="1613"/>
                <a:ext cx="247" cy="22"/>
                <a:chOff x="4408" y="1613"/>
                <a:chExt cx="247" cy="22"/>
              </a:xfrm>
            </p:grpSpPr>
            <p:sp>
              <p:nvSpPr>
                <p:cNvPr id="7063" name="Rectangle 474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64" name="Picture 474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7065" name="Rectangle 474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66" name="Rectangle 474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67" name="Rectangle 474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4" name="Group 4751"/>
              <p:cNvGrpSpPr>
                <a:grpSpLocks/>
              </p:cNvGrpSpPr>
              <p:nvPr/>
            </p:nvGrpSpPr>
            <p:grpSpPr bwMode="auto">
              <a:xfrm>
                <a:off x="4453" y="1446"/>
                <a:ext cx="142" cy="101"/>
                <a:chOff x="4453" y="1446"/>
                <a:chExt cx="142" cy="101"/>
              </a:xfrm>
            </p:grpSpPr>
            <p:pic>
              <p:nvPicPr>
                <p:cNvPr id="7061" name="Picture 474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7062" name="Rectangle 475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5" name="Group 4754"/>
              <p:cNvGrpSpPr>
                <a:grpSpLocks/>
              </p:cNvGrpSpPr>
              <p:nvPr/>
            </p:nvGrpSpPr>
            <p:grpSpPr bwMode="auto">
              <a:xfrm>
                <a:off x="4439" y="1573"/>
                <a:ext cx="170" cy="5"/>
                <a:chOff x="4439" y="1573"/>
                <a:chExt cx="170" cy="5"/>
              </a:xfrm>
            </p:grpSpPr>
            <p:sp>
              <p:nvSpPr>
                <p:cNvPr id="7059" name="Freeform 475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0" name="Freeform 475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6" name="Group 4757"/>
              <p:cNvGrpSpPr>
                <a:grpSpLocks/>
              </p:cNvGrpSpPr>
              <p:nvPr/>
            </p:nvGrpSpPr>
            <p:grpSpPr bwMode="auto">
              <a:xfrm>
                <a:off x="4471" y="1597"/>
                <a:ext cx="106" cy="6"/>
                <a:chOff x="4471" y="1597"/>
                <a:chExt cx="106" cy="6"/>
              </a:xfrm>
            </p:grpSpPr>
            <p:sp>
              <p:nvSpPr>
                <p:cNvPr id="7057" name="Freeform 475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8" name="Freeform 475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7" name="Group 4760"/>
              <p:cNvGrpSpPr>
                <a:grpSpLocks/>
              </p:cNvGrpSpPr>
              <p:nvPr/>
            </p:nvGrpSpPr>
            <p:grpSpPr bwMode="auto">
              <a:xfrm>
                <a:off x="4433" y="1581"/>
                <a:ext cx="181" cy="5"/>
                <a:chOff x="4433" y="1581"/>
                <a:chExt cx="181" cy="5"/>
              </a:xfrm>
            </p:grpSpPr>
            <p:sp>
              <p:nvSpPr>
                <p:cNvPr id="7055" name="Freeform 475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6" name="Freeform 475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8" name="Group 4763"/>
              <p:cNvGrpSpPr>
                <a:grpSpLocks/>
              </p:cNvGrpSpPr>
              <p:nvPr/>
            </p:nvGrpSpPr>
            <p:grpSpPr bwMode="auto">
              <a:xfrm>
                <a:off x="4428" y="1589"/>
                <a:ext cx="192" cy="6"/>
                <a:chOff x="4428" y="1589"/>
                <a:chExt cx="192" cy="6"/>
              </a:xfrm>
            </p:grpSpPr>
            <p:sp>
              <p:nvSpPr>
                <p:cNvPr id="7053" name="Freeform 476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4" name="Freeform 476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9" name="Group 4769"/>
              <p:cNvGrpSpPr>
                <a:grpSpLocks/>
              </p:cNvGrpSpPr>
              <p:nvPr/>
            </p:nvGrpSpPr>
            <p:grpSpPr bwMode="auto">
              <a:xfrm>
                <a:off x="4573" y="1540"/>
                <a:ext cx="305" cy="328"/>
                <a:chOff x="4573" y="1540"/>
                <a:chExt cx="305" cy="328"/>
              </a:xfrm>
            </p:grpSpPr>
            <p:sp>
              <p:nvSpPr>
                <p:cNvPr id="7048" name="Rectangle 4764"/>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49" name="Freeform 4765"/>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0" name="Rectangle 4766"/>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51" name="Freeform 4767"/>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2" name="Freeform 4768"/>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50" name="Freeform 4770"/>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1" name="Rectangle 4771"/>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652" name="Group 4774"/>
              <p:cNvGrpSpPr>
                <a:grpSpLocks/>
              </p:cNvGrpSpPr>
              <p:nvPr/>
            </p:nvGrpSpPr>
            <p:grpSpPr bwMode="auto">
              <a:xfrm>
                <a:off x="4619" y="1556"/>
                <a:ext cx="204" cy="166"/>
                <a:chOff x="4619" y="1556"/>
                <a:chExt cx="204" cy="166"/>
              </a:xfrm>
            </p:grpSpPr>
            <p:pic>
              <p:nvPicPr>
                <p:cNvPr id="7046" name="Picture 4772"/>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7047" name="Rectangle 4773"/>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53" name="Rectangle 4775"/>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654" name="Group 4781"/>
              <p:cNvGrpSpPr>
                <a:grpSpLocks/>
              </p:cNvGrpSpPr>
              <p:nvPr/>
            </p:nvGrpSpPr>
            <p:grpSpPr bwMode="auto">
              <a:xfrm>
                <a:off x="4573" y="1540"/>
                <a:ext cx="305" cy="328"/>
                <a:chOff x="4573" y="1540"/>
                <a:chExt cx="305" cy="328"/>
              </a:xfrm>
            </p:grpSpPr>
            <p:sp>
              <p:nvSpPr>
                <p:cNvPr id="7041" name="Rectangle 4776"/>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42" name="Freeform 4777"/>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3" name="Rectangle 4778"/>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44" name="Freeform 4779"/>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5" name="Freeform 4780"/>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55" name="Freeform 4782"/>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6" name="Rectangle 4783"/>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657" name="Group 4786"/>
              <p:cNvGrpSpPr>
                <a:grpSpLocks/>
              </p:cNvGrpSpPr>
              <p:nvPr/>
            </p:nvGrpSpPr>
            <p:grpSpPr bwMode="auto">
              <a:xfrm>
                <a:off x="4619" y="1556"/>
                <a:ext cx="204" cy="166"/>
                <a:chOff x="4619" y="1556"/>
                <a:chExt cx="204" cy="166"/>
              </a:xfrm>
            </p:grpSpPr>
            <p:pic>
              <p:nvPicPr>
                <p:cNvPr id="7039" name="Picture 4784"/>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7040" name="Rectangle 4785"/>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58" name="Rectangle 4787"/>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59" name="Rectangle 4788"/>
              <p:cNvSpPr>
                <a:spLocks noChangeArrowheads="1"/>
              </p:cNvSpPr>
              <p:nvPr/>
            </p:nvSpPr>
            <p:spPr bwMode="auto">
              <a:xfrm>
                <a:off x="4421" y="1257"/>
                <a:ext cx="42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  </a:t>
                </a:r>
                <a:endParaRPr kumimoji="0" lang="en-US" sz="1800" i="0" u="none" strike="noStrike" cap="none" normalizeH="0" baseline="0" smtClean="0">
                  <a:ln>
                    <a:noFill/>
                  </a:ln>
                  <a:solidFill>
                    <a:schemeClr val="tx1"/>
                  </a:solidFill>
                  <a:effectLst/>
                  <a:latin typeface="Arial" pitchFamily="34" charset="0"/>
                </a:endParaRPr>
              </a:p>
            </p:txBody>
          </p:sp>
          <p:sp>
            <p:nvSpPr>
              <p:cNvPr id="6660" name="Rectangle 4789"/>
              <p:cNvSpPr>
                <a:spLocks noChangeArrowheads="1"/>
              </p:cNvSpPr>
              <p:nvPr/>
            </p:nvSpPr>
            <p:spPr bwMode="auto">
              <a:xfrm>
                <a:off x="4433" y="1327"/>
                <a:ext cx="35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APPLICATIONS</a:t>
                </a:r>
                <a:endParaRPr kumimoji="0" lang="en-US" sz="1800" i="0" u="none" strike="noStrike" cap="none" normalizeH="0" baseline="0" smtClean="0">
                  <a:ln>
                    <a:noFill/>
                  </a:ln>
                  <a:solidFill>
                    <a:schemeClr val="tx1"/>
                  </a:solidFill>
                  <a:effectLst/>
                  <a:latin typeface="Arial" pitchFamily="34" charset="0"/>
                </a:endParaRPr>
              </a:p>
            </p:txBody>
          </p:sp>
          <p:sp>
            <p:nvSpPr>
              <p:cNvPr id="6661" name="Rectangle 4790"/>
              <p:cNvSpPr>
                <a:spLocks noChangeArrowheads="1"/>
              </p:cNvSpPr>
              <p:nvPr/>
            </p:nvSpPr>
            <p:spPr bwMode="auto">
              <a:xfrm rot="16200000">
                <a:off x="2019" y="2877"/>
                <a:ext cx="81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CC3300"/>
                    </a:solidFill>
                    <a:effectLst/>
                    <a:latin typeface="Trebuchet MS" pitchFamily="34" charset="0"/>
                  </a:rPr>
                  <a:t>INTERNAL FIREWALL</a:t>
                </a:r>
                <a:endParaRPr kumimoji="0" lang="en-US" sz="1800" b="1" i="0" u="none" strike="noStrike" cap="none" normalizeH="0" baseline="0" dirty="0" smtClean="0">
                  <a:ln>
                    <a:noFill/>
                  </a:ln>
                  <a:solidFill>
                    <a:schemeClr val="tx1"/>
                  </a:solidFill>
                  <a:effectLst/>
                  <a:latin typeface="Arial" pitchFamily="34" charset="0"/>
                </a:endParaRPr>
              </a:p>
            </p:txBody>
          </p:sp>
          <p:sp>
            <p:nvSpPr>
              <p:cNvPr id="6662" name="Rectangle 4791"/>
              <p:cNvSpPr>
                <a:spLocks noChangeArrowheads="1"/>
              </p:cNvSpPr>
              <p:nvPr/>
            </p:nvSpPr>
            <p:spPr bwMode="auto">
              <a:xfrm rot="5400000">
                <a:off x="1501" y="1479"/>
                <a:ext cx="83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CC3300"/>
                    </a:solidFill>
                    <a:effectLst/>
                    <a:latin typeface="Trebuchet MS" pitchFamily="34" charset="0"/>
                  </a:rPr>
                  <a:t>EXTERNAL FIREWALL</a:t>
                </a:r>
                <a:endParaRPr kumimoji="0" lang="en-US" sz="1800" b="1" i="0" u="none" strike="noStrike" cap="none" normalizeH="0" baseline="0" dirty="0" smtClean="0">
                  <a:ln>
                    <a:noFill/>
                  </a:ln>
                  <a:solidFill>
                    <a:schemeClr val="tx1"/>
                  </a:solidFill>
                  <a:effectLst/>
                  <a:latin typeface="Arial" pitchFamily="34" charset="0"/>
                </a:endParaRPr>
              </a:p>
            </p:txBody>
          </p:sp>
          <p:grpSp>
            <p:nvGrpSpPr>
              <p:cNvPr id="6663" name="Group 4797"/>
              <p:cNvGrpSpPr>
                <a:grpSpLocks/>
              </p:cNvGrpSpPr>
              <p:nvPr/>
            </p:nvGrpSpPr>
            <p:grpSpPr bwMode="auto">
              <a:xfrm>
                <a:off x="3563" y="1384"/>
                <a:ext cx="597" cy="543"/>
                <a:chOff x="3563" y="1384"/>
                <a:chExt cx="597" cy="543"/>
              </a:xfrm>
            </p:grpSpPr>
            <p:sp>
              <p:nvSpPr>
                <p:cNvPr id="7034" name="Rectangle 4792"/>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35" name="Freeform 4793"/>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6" name="Rectangle 4794"/>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37" name="Picture 4795"/>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7038" name="Freeform 4796"/>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64" name="Rectangle 4798"/>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nvGrpSpPr>
              <p:cNvPr id="6665" name="Group 4804"/>
              <p:cNvGrpSpPr>
                <a:grpSpLocks/>
              </p:cNvGrpSpPr>
              <p:nvPr/>
            </p:nvGrpSpPr>
            <p:grpSpPr bwMode="auto">
              <a:xfrm>
                <a:off x="3563" y="1384"/>
                <a:ext cx="597" cy="543"/>
                <a:chOff x="3563" y="1384"/>
                <a:chExt cx="597" cy="543"/>
              </a:xfrm>
            </p:grpSpPr>
            <p:sp>
              <p:nvSpPr>
                <p:cNvPr id="7029" name="Rectangle 4799"/>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30" name="Freeform 4800"/>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1" name="Rectangle 4801"/>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32" name="Picture 4802"/>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7033" name="Freeform 4803"/>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66" name="Rectangle 4805"/>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nvGrpSpPr>
              <p:cNvPr id="6667" name="Group 4811"/>
              <p:cNvGrpSpPr>
                <a:grpSpLocks/>
              </p:cNvGrpSpPr>
              <p:nvPr/>
            </p:nvGrpSpPr>
            <p:grpSpPr bwMode="auto">
              <a:xfrm>
                <a:off x="3880" y="1650"/>
                <a:ext cx="390" cy="367"/>
                <a:chOff x="3880" y="1650"/>
                <a:chExt cx="390" cy="367"/>
              </a:xfrm>
            </p:grpSpPr>
            <p:sp>
              <p:nvSpPr>
                <p:cNvPr id="7024" name="Rectangle 4806"/>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25" name="Freeform 4807"/>
                <p:cNvSpPr>
                  <a:spLocks/>
                </p:cNvSpPr>
                <p:nvPr/>
              </p:nvSpPr>
              <p:spPr bwMode="auto">
                <a:xfrm>
                  <a:off x="3895" y="1664"/>
                  <a:ext cx="374" cy="352"/>
                </a:xfrm>
                <a:custGeom>
                  <a:avLst/>
                  <a:gdLst/>
                  <a:ahLst/>
                  <a:cxnLst>
                    <a:cxn ang="0">
                      <a:pos x="1600" y="451"/>
                    </a:cxn>
                    <a:cxn ang="0">
                      <a:pos x="1236" y="0"/>
                    </a:cxn>
                    <a:cxn ang="0">
                      <a:pos x="1236" y="279"/>
                    </a:cxn>
                    <a:cxn ang="0">
                      <a:pos x="921" y="279"/>
                    </a:cxn>
                    <a:cxn ang="0">
                      <a:pos x="0" y="901"/>
                    </a:cxn>
                    <a:cxn ang="0">
                      <a:pos x="0" y="1600"/>
                    </a:cxn>
                    <a:cxn ang="0">
                      <a:pos x="351" y="1600"/>
                    </a:cxn>
                    <a:cxn ang="0">
                      <a:pos x="351" y="901"/>
                    </a:cxn>
                    <a:cxn ang="0">
                      <a:pos x="921" y="622"/>
                    </a:cxn>
                    <a:cxn ang="0">
                      <a:pos x="1236" y="622"/>
                    </a:cxn>
                    <a:cxn ang="0">
                      <a:pos x="1236" y="901"/>
                    </a:cxn>
                    <a:cxn ang="0">
                      <a:pos x="1600" y="451"/>
                    </a:cxn>
                  </a:cxnLst>
                  <a:rect l="0" t="0" r="r" b="b"/>
                  <a:pathLst>
                    <a:path w="1600" h="1600">
                      <a:moveTo>
                        <a:pt x="1600" y="451"/>
                      </a:moveTo>
                      <a:lnTo>
                        <a:pt x="1236" y="0"/>
                      </a:lnTo>
                      <a:lnTo>
                        <a:pt x="1236" y="279"/>
                      </a:lnTo>
                      <a:lnTo>
                        <a:pt x="921" y="279"/>
                      </a:lnTo>
                      <a:cubicBezTo>
                        <a:pt x="412" y="279"/>
                        <a:pt x="0" y="558"/>
                        <a:pt x="0" y="901"/>
                      </a:cubicBezTo>
                      <a:lnTo>
                        <a:pt x="0" y="1600"/>
                      </a:lnTo>
                      <a:lnTo>
                        <a:pt x="351" y="1600"/>
                      </a:lnTo>
                      <a:lnTo>
                        <a:pt x="351" y="901"/>
                      </a:lnTo>
                      <a:cubicBezTo>
                        <a:pt x="351" y="747"/>
                        <a:pt x="606" y="622"/>
                        <a:pt x="921" y="622"/>
                      </a:cubicBezTo>
                      <a:lnTo>
                        <a:pt x="1236" y="622"/>
                      </a:lnTo>
                      <a:lnTo>
                        <a:pt x="1236" y="901"/>
                      </a:lnTo>
                      <a:lnTo>
                        <a:pt x="1600" y="4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6" name="Rectangle 4808"/>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27" name="Freeform 4809"/>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8" name="Freeform 4810"/>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68" name="Group 4814"/>
              <p:cNvGrpSpPr>
                <a:grpSpLocks/>
              </p:cNvGrpSpPr>
              <p:nvPr/>
            </p:nvGrpSpPr>
            <p:grpSpPr bwMode="auto">
              <a:xfrm>
                <a:off x="4658" y="1564"/>
                <a:ext cx="127" cy="148"/>
                <a:chOff x="4658" y="1564"/>
                <a:chExt cx="127" cy="148"/>
              </a:xfrm>
            </p:grpSpPr>
            <p:pic>
              <p:nvPicPr>
                <p:cNvPr id="7022" name="Picture 4812"/>
                <p:cNvPicPr>
                  <a:picLocks noChangeAspect="1" noChangeArrowheads="1"/>
                </p:cNvPicPr>
                <p:nvPr/>
              </p:nvPicPr>
              <p:blipFill>
                <a:blip r:embed="rId158" cstate="print"/>
                <a:srcRect/>
                <a:stretch>
                  <a:fillRect/>
                </a:stretch>
              </p:blipFill>
              <p:spPr bwMode="auto">
                <a:xfrm>
                  <a:off x="4658" y="1564"/>
                  <a:ext cx="127" cy="148"/>
                </a:xfrm>
                <a:prstGeom prst="rect">
                  <a:avLst/>
                </a:prstGeom>
                <a:noFill/>
                <a:ln w="9525">
                  <a:noFill/>
                  <a:miter lim="800000"/>
                  <a:headEnd/>
                  <a:tailEnd/>
                </a:ln>
              </p:spPr>
            </p:pic>
            <p:pic>
              <p:nvPicPr>
                <p:cNvPr id="7023" name="Picture 4813"/>
                <p:cNvPicPr>
                  <a:picLocks noChangeAspect="1" noChangeArrowheads="1"/>
                </p:cNvPicPr>
                <p:nvPr/>
              </p:nvPicPr>
              <p:blipFill>
                <a:blip r:embed="rId159" cstate="print"/>
                <a:srcRect/>
                <a:stretch>
                  <a:fillRect/>
                </a:stretch>
              </p:blipFill>
              <p:spPr bwMode="auto">
                <a:xfrm>
                  <a:off x="4658" y="1564"/>
                  <a:ext cx="127" cy="148"/>
                </a:xfrm>
                <a:prstGeom prst="rect">
                  <a:avLst/>
                </a:prstGeom>
                <a:noFill/>
                <a:ln w="9525">
                  <a:noFill/>
                  <a:miter lim="800000"/>
                  <a:headEnd/>
                  <a:tailEnd/>
                </a:ln>
              </p:spPr>
            </p:pic>
          </p:grpSp>
          <p:grpSp>
            <p:nvGrpSpPr>
              <p:cNvPr id="6669" name="Group 4817"/>
              <p:cNvGrpSpPr>
                <a:grpSpLocks/>
              </p:cNvGrpSpPr>
              <p:nvPr/>
            </p:nvGrpSpPr>
            <p:grpSpPr bwMode="auto">
              <a:xfrm>
                <a:off x="1227" y="1320"/>
                <a:ext cx="123" cy="112"/>
                <a:chOff x="1227" y="1320"/>
                <a:chExt cx="123" cy="112"/>
              </a:xfrm>
            </p:grpSpPr>
            <p:pic>
              <p:nvPicPr>
                <p:cNvPr id="7020" name="Picture 4815"/>
                <p:cNvPicPr>
                  <a:picLocks noChangeAspect="1" noChangeArrowheads="1"/>
                </p:cNvPicPr>
                <p:nvPr/>
              </p:nvPicPr>
              <p:blipFill>
                <a:blip r:embed="rId173" cstate="print"/>
                <a:srcRect/>
                <a:stretch>
                  <a:fillRect/>
                </a:stretch>
              </p:blipFill>
              <p:spPr bwMode="auto">
                <a:xfrm>
                  <a:off x="1227" y="1320"/>
                  <a:ext cx="123" cy="112"/>
                </a:xfrm>
                <a:prstGeom prst="rect">
                  <a:avLst/>
                </a:prstGeom>
                <a:noFill/>
                <a:ln w="9525">
                  <a:noFill/>
                  <a:miter lim="800000"/>
                  <a:headEnd/>
                  <a:tailEnd/>
                </a:ln>
              </p:spPr>
            </p:pic>
            <p:pic>
              <p:nvPicPr>
                <p:cNvPr id="7021" name="Picture 4816"/>
                <p:cNvPicPr>
                  <a:picLocks noChangeAspect="1" noChangeArrowheads="1"/>
                </p:cNvPicPr>
                <p:nvPr/>
              </p:nvPicPr>
              <p:blipFill>
                <a:blip r:embed="rId161" cstate="print"/>
                <a:srcRect/>
                <a:stretch>
                  <a:fillRect/>
                </a:stretch>
              </p:blipFill>
              <p:spPr bwMode="auto">
                <a:xfrm>
                  <a:off x="1227" y="1320"/>
                  <a:ext cx="123" cy="112"/>
                </a:xfrm>
                <a:prstGeom prst="rect">
                  <a:avLst/>
                </a:prstGeom>
                <a:noFill/>
                <a:ln w="9525">
                  <a:noFill/>
                  <a:miter lim="800000"/>
                  <a:headEnd/>
                  <a:tailEnd/>
                </a:ln>
              </p:spPr>
            </p:pic>
          </p:grpSp>
          <p:grpSp>
            <p:nvGrpSpPr>
              <p:cNvPr id="6670" name="Group 4820"/>
              <p:cNvGrpSpPr>
                <a:grpSpLocks/>
              </p:cNvGrpSpPr>
              <p:nvPr/>
            </p:nvGrpSpPr>
            <p:grpSpPr bwMode="auto">
              <a:xfrm>
                <a:off x="1104" y="1231"/>
                <a:ext cx="76" cy="56"/>
                <a:chOff x="1104" y="1231"/>
                <a:chExt cx="76" cy="56"/>
              </a:xfrm>
            </p:grpSpPr>
            <p:pic>
              <p:nvPicPr>
                <p:cNvPr id="7018" name="Picture 4818"/>
                <p:cNvPicPr>
                  <a:picLocks noChangeAspect="1" noChangeArrowheads="1"/>
                </p:cNvPicPr>
                <p:nvPr/>
              </p:nvPicPr>
              <p:blipFill>
                <a:blip r:embed="rId174" cstate="print"/>
                <a:srcRect/>
                <a:stretch>
                  <a:fillRect/>
                </a:stretch>
              </p:blipFill>
              <p:spPr bwMode="auto">
                <a:xfrm>
                  <a:off x="1104" y="1231"/>
                  <a:ext cx="76" cy="56"/>
                </a:xfrm>
                <a:prstGeom prst="rect">
                  <a:avLst/>
                </a:prstGeom>
                <a:noFill/>
                <a:ln w="9525">
                  <a:noFill/>
                  <a:miter lim="800000"/>
                  <a:headEnd/>
                  <a:tailEnd/>
                </a:ln>
              </p:spPr>
            </p:pic>
            <p:pic>
              <p:nvPicPr>
                <p:cNvPr id="7019" name="Picture 4819"/>
                <p:cNvPicPr>
                  <a:picLocks noChangeAspect="1" noChangeArrowheads="1"/>
                </p:cNvPicPr>
                <p:nvPr/>
              </p:nvPicPr>
              <p:blipFill>
                <a:blip r:embed="rId163" cstate="print"/>
                <a:srcRect/>
                <a:stretch>
                  <a:fillRect/>
                </a:stretch>
              </p:blipFill>
              <p:spPr bwMode="auto">
                <a:xfrm>
                  <a:off x="1104" y="1231"/>
                  <a:ext cx="76" cy="56"/>
                </a:xfrm>
                <a:prstGeom prst="rect">
                  <a:avLst/>
                </a:prstGeom>
                <a:noFill/>
                <a:ln w="9525">
                  <a:noFill/>
                  <a:miter lim="800000"/>
                  <a:headEnd/>
                  <a:tailEnd/>
                </a:ln>
              </p:spPr>
            </p:pic>
          </p:grpSp>
          <p:pic>
            <p:nvPicPr>
              <p:cNvPr id="6671" name="Picture 4821"/>
              <p:cNvPicPr>
                <a:picLocks noChangeAspect="1" noChangeArrowheads="1"/>
              </p:cNvPicPr>
              <p:nvPr/>
            </p:nvPicPr>
            <p:blipFill>
              <a:blip r:embed="rId164" cstate="print"/>
              <a:srcRect/>
              <a:stretch>
                <a:fillRect/>
              </a:stretch>
            </p:blipFill>
            <p:spPr bwMode="auto">
              <a:xfrm>
                <a:off x="1349" y="1393"/>
                <a:ext cx="83" cy="72"/>
              </a:xfrm>
              <a:prstGeom prst="rect">
                <a:avLst/>
              </a:prstGeom>
              <a:noFill/>
              <a:ln w="9525">
                <a:noFill/>
                <a:miter lim="800000"/>
                <a:headEnd/>
                <a:tailEnd/>
              </a:ln>
            </p:spPr>
          </p:pic>
          <p:grpSp>
            <p:nvGrpSpPr>
              <p:cNvPr id="6672" name="Group 4824"/>
              <p:cNvGrpSpPr>
                <a:grpSpLocks/>
              </p:cNvGrpSpPr>
              <p:nvPr/>
            </p:nvGrpSpPr>
            <p:grpSpPr bwMode="auto">
              <a:xfrm>
                <a:off x="1035" y="1204"/>
                <a:ext cx="78" cy="67"/>
                <a:chOff x="1035" y="1204"/>
                <a:chExt cx="78" cy="67"/>
              </a:xfrm>
            </p:grpSpPr>
            <p:pic>
              <p:nvPicPr>
                <p:cNvPr id="7016" name="Picture 4822"/>
                <p:cNvPicPr>
                  <a:picLocks noChangeAspect="1" noChangeArrowheads="1"/>
                </p:cNvPicPr>
                <p:nvPr/>
              </p:nvPicPr>
              <p:blipFill>
                <a:blip r:embed="rId165" cstate="print"/>
                <a:srcRect/>
                <a:stretch>
                  <a:fillRect/>
                </a:stretch>
              </p:blipFill>
              <p:spPr bwMode="auto">
                <a:xfrm>
                  <a:off x="1035" y="1204"/>
                  <a:ext cx="78" cy="67"/>
                </a:xfrm>
                <a:prstGeom prst="rect">
                  <a:avLst/>
                </a:prstGeom>
                <a:noFill/>
                <a:ln w="9525">
                  <a:noFill/>
                  <a:miter lim="800000"/>
                  <a:headEnd/>
                  <a:tailEnd/>
                </a:ln>
              </p:spPr>
            </p:pic>
            <p:pic>
              <p:nvPicPr>
                <p:cNvPr id="7017" name="Picture 4823"/>
                <p:cNvPicPr>
                  <a:picLocks noChangeAspect="1" noChangeArrowheads="1"/>
                </p:cNvPicPr>
                <p:nvPr/>
              </p:nvPicPr>
              <p:blipFill>
                <a:blip r:embed="rId166" cstate="print"/>
                <a:srcRect/>
                <a:stretch>
                  <a:fillRect/>
                </a:stretch>
              </p:blipFill>
              <p:spPr bwMode="auto">
                <a:xfrm>
                  <a:off x="1035" y="1204"/>
                  <a:ext cx="78" cy="67"/>
                </a:xfrm>
                <a:prstGeom prst="rect">
                  <a:avLst/>
                </a:prstGeom>
                <a:noFill/>
                <a:ln w="9525">
                  <a:noFill/>
                  <a:miter lim="800000"/>
                  <a:headEnd/>
                  <a:tailEnd/>
                </a:ln>
              </p:spPr>
            </p:pic>
          </p:grpSp>
          <p:grpSp>
            <p:nvGrpSpPr>
              <p:cNvPr id="6673" name="Group 4830"/>
              <p:cNvGrpSpPr>
                <a:grpSpLocks/>
              </p:cNvGrpSpPr>
              <p:nvPr/>
            </p:nvGrpSpPr>
            <p:grpSpPr bwMode="auto">
              <a:xfrm>
                <a:off x="1481" y="2678"/>
                <a:ext cx="244" cy="170"/>
                <a:chOff x="1481" y="2678"/>
                <a:chExt cx="244" cy="170"/>
              </a:xfrm>
            </p:grpSpPr>
            <p:sp>
              <p:nvSpPr>
                <p:cNvPr id="7011" name="Rectangle 4825"/>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12" name="Freeform 4826"/>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3" name="Rectangle 4827"/>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14" name="Freeform 4828"/>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5" name="Freeform 4829"/>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74" name="Group 4836"/>
              <p:cNvGrpSpPr>
                <a:grpSpLocks/>
              </p:cNvGrpSpPr>
              <p:nvPr/>
            </p:nvGrpSpPr>
            <p:grpSpPr bwMode="auto">
              <a:xfrm>
                <a:off x="1481" y="2678"/>
                <a:ext cx="244" cy="80"/>
                <a:chOff x="1481" y="2678"/>
                <a:chExt cx="244" cy="80"/>
              </a:xfrm>
            </p:grpSpPr>
            <p:sp>
              <p:nvSpPr>
                <p:cNvPr id="7006" name="Rectangle 4831"/>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7" name="Freeform 4832"/>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8" name="Rectangle 4833"/>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9" name="Freeform 4834"/>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0" name="Freeform 4835"/>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75" name="Rectangle 4837"/>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6676" name="Group 4842"/>
              <p:cNvGrpSpPr>
                <a:grpSpLocks/>
              </p:cNvGrpSpPr>
              <p:nvPr/>
            </p:nvGrpSpPr>
            <p:grpSpPr bwMode="auto">
              <a:xfrm>
                <a:off x="1488" y="2703"/>
                <a:ext cx="224" cy="82"/>
                <a:chOff x="1488" y="2703"/>
                <a:chExt cx="224" cy="82"/>
              </a:xfrm>
            </p:grpSpPr>
            <p:sp>
              <p:nvSpPr>
                <p:cNvPr id="7002" name="Rectangle 4838"/>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3" name="Freeform 4839"/>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4" name="Rectangle 4840"/>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5" name="Freeform 4841"/>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77" name="Rectangle 4843"/>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6678" name="Rectangle 4844"/>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nvGrpSpPr>
              <p:cNvPr id="6679" name="Group 4850"/>
              <p:cNvGrpSpPr>
                <a:grpSpLocks/>
              </p:cNvGrpSpPr>
              <p:nvPr/>
            </p:nvGrpSpPr>
            <p:grpSpPr bwMode="auto">
              <a:xfrm>
                <a:off x="1481" y="2678"/>
                <a:ext cx="244" cy="170"/>
                <a:chOff x="1481" y="2678"/>
                <a:chExt cx="244" cy="170"/>
              </a:xfrm>
            </p:grpSpPr>
            <p:sp>
              <p:nvSpPr>
                <p:cNvPr id="6997" name="Rectangle 4845"/>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98" name="Freeform 4846"/>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9" name="Rectangle 4847"/>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0" name="Freeform 4848"/>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1" name="Freeform 4849"/>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80" name="Group 4856"/>
              <p:cNvGrpSpPr>
                <a:grpSpLocks/>
              </p:cNvGrpSpPr>
              <p:nvPr/>
            </p:nvGrpSpPr>
            <p:grpSpPr bwMode="auto">
              <a:xfrm>
                <a:off x="1481" y="2678"/>
                <a:ext cx="244" cy="80"/>
                <a:chOff x="1481" y="2678"/>
                <a:chExt cx="244" cy="80"/>
              </a:xfrm>
            </p:grpSpPr>
            <p:sp>
              <p:nvSpPr>
                <p:cNvPr id="6992" name="Rectangle 4851"/>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93" name="Freeform 4852"/>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4" name="Rectangle 4853"/>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95" name="Freeform 4854"/>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6" name="Freeform 4855"/>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81" name="Rectangle 4857"/>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6682" name="Group 4862"/>
              <p:cNvGrpSpPr>
                <a:grpSpLocks/>
              </p:cNvGrpSpPr>
              <p:nvPr/>
            </p:nvGrpSpPr>
            <p:grpSpPr bwMode="auto">
              <a:xfrm>
                <a:off x="1488" y="2703"/>
                <a:ext cx="224" cy="82"/>
                <a:chOff x="1488" y="2703"/>
                <a:chExt cx="224" cy="82"/>
              </a:xfrm>
            </p:grpSpPr>
            <p:sp>
              <p:nvSpPr>
                <p:cNvPr id="6988" name="Rectangle 4858"/>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89" name="Freeform 4859"/>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0" name="Rectangle 4860"/>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91" name="Freeform 4861"/>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83" name="Rectangle 4863"/>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6684" name="Rectangle 4864"/>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nvGrpSpPr>
              <p:cNvPr id="6685" name="Group 4867"/>
              <p:cNvGrpSpPr>
                <a:grpSpLocks/>
              </p:cNvGrpSpPr>
              <p:nvPr/>
            </p:nvGrpSpPr>
            <p:grpSpPr bwMode="auto">
              <a:xfrm>
                <a:off x="3106" y="2076"/>
                <a:ext cx="130" cy="116"/>
                <a:chOff x="3106" y="2076"/>
                <a:chExt cx="130" cy="116"/>
              </a:xfrm>
            </p:grpSpPr>
            <p:pic>
              <p:nvPicPr>
                <p:cNvPr id="6986" name="Picture 4865"/>
                <p:cNvPicPr>
                  <a:picLocks noChangeAspect="1" noChangeArrowheads="1"/>
                </p:cNvPicPr>
                <p:nvPr/>
              </p:nvPicPr>
              <p:blipFill>
                <a:blip r:embed="rId167" cstate="print"/>
                <a:srcRect/>
                <a:stretch>
                  <a:fillRect/>
                </a:stretch>
              </p:blipFill>
              <p:spPr bwMode="auto">
                <a:xfrm>
                  <a:off x="3106" y="2076"/>
                  <a:ext cx="130" cy="116"/>
                </a:xfrm>
                <a:prstGeom prst="rect">
                  <a:avLst/>
                </a:prstGeom>
                <a:noFill/>
                <a:ln w="9525">
                  <a:noFill/>
                  <a:miter lim="800000"/>
                  <a:headEnd/>
                  <a:tailEnd/>
                </a:ln>
              </p:spPr>
            </p:pic>
            <p:pic>
              <p:nvPicPr>
                <p:cNvPr id="6987" name="Picture 4866"/>
                <p:cNvPicPr>
                  <a:picLocks noChangeAspect="1" noChangeArrowheads="1"/>
                </p:cNvPicPr>
                <p:nvPr/>
              </p:nvPicPr>
              <p:blipFill>
                <a:blip r:embed="rId168" cstate="print"/>
                <a:srcRect/>
                <a:stretch>
                  <a:fillRect/>
                </a:stretch>
              </p:blipFill>
              <p:spPr bwMode="auto">
                <a:xfrm>
                  <a:off x="3106" y="2076"/>
                  <a:ext cx="130" cy="116"/>
                </a:xfrm>
                <a:prstGeom prst="rect">
                  <a:avLst/>
                </a:prstGeom>
                <a:noFill/>
                <a:ln w="9525">
                  <a:noFill/>
                  <a:miter lim="800000"/>
                  <a:headEnd/>
                  <a:tailEnd/>
                </a:ln>
              </p:spPr>
            </p:pic>
          </p:grpSp>
          <p:grpSp>
            <p:nvGrpSpPr>
              <p:cNvPr id="6686" name="Group 4870"/>
              <p:cNvGrpSpPr>
                <a:grpSpLocks/>
              </p:cNvGrpSpPr>
              <p:nvPr/>
            </p:nvGrpSpPr>
            <p:grpSpPr bwMode="auto">
              <a:xfrm>
                <a:off x="4468" y="2489"/>
                <a:ext cx="140" cy="86"/>
                <a:chOff x="4468" y="2489"/>
                <a:chExt cx="140" cy="86"/>
              </a:xfrm>
            </p:grpSpPr>
            <p:pic>
              <p:nvPicPr>
                <p:cNvPr id="6984" name="Picture 4868"/>
                <p:cNvPicPr>
                  <a:picLocks noChangeAspect="1" noChangeArrowheads="1"/>
                </p:cNvPicPr>
                <p:nvPr/>
              </p:nvPicPr>
              <p:blipFill>
                <a:blip r:embed="rId175" cstate="print"/>
                <a:srcRect/>
                <a:stretch>
                  <a:fillRect/>
                </a:stretch>
              </p:blipFill>
              <p:spPr bwMode="auto">
                <a:xfrm>
                  <a:off x="4468" y="2489"/>
                  <a:ext cx="140" cy="86"/>
                </a:xfrm>
                <a:prstGeom prst="rect">
                  <a:avLst/>
                </a:prstGeom>
                <a:noFill/>
                <a:ln w="9525">
                  <a:noFill/>
                  <a:miter lim="800000"/>
                  <a:headEnd/>
                  <a:tailEnd/>
                </a:ln>
              </p:spPr>
            </p:pic>
            <p:pic>
              <p:nvPicPr>
                <p:cNvPr id="6985" name="Picture 4869"/>
                <p:cNvPicPr>
                  <a:picLocks noChangeAspect="1" noChangeArrowheads="1"/>
                </p:cNvPicPr>
                <p:nvPr/>
              </p:nvPicPr>
              <p:blipFill>
                <a:blip r:embed="rId170" cstate="print"/>
                <a:srcRect/>
                <a:stretch>
                  <a:fillRect/>
                </a:stretch>
              </p:blipFill>
              <p:spPr bwMode="auto">
                <a:xfrm>
                  <a:off x="4468" y="2489"/>
                  <a:ext cx="140" cy="86"/>
                </a:xfrm>
                <a:prstGeom prst="rect">
                  <a:avLst/>
                </a:prstGeom>
                <a:noFill/>
                <a:ln w="9525">
                  <a:noFill/>
                  <a:miter lim="800000"/>
                  <a:headEnd/>
                  <a:tailEnd/>
                </a:ln>
              </p:spPr>
            </p:pic>
          </p:grpSp>
          <p:grpSp>
            <p:nvGrpSpPr>
              <p:cNvPr id="6687" name="Group 4873"/>
              <p:cNvGrpSpPr>
                <a:grpSpLocks/>
              </p:cNvGrpSpPr>
              <p:nvPr/>
            </p:nvGrpSpPr>
            <p:grpSpPr bwMode="auto">
              <a:xfrm>
                <a:off x="4657" y="2614"/>
                <a:ext cx="183" cy="145"/>
                <a:chOff x="4657" y="2614"/>
                <a:chExt cx="183" cy="145"/>
              </a:xfrm>
            </p:grpSpPr>
            <p:sp>
              <p:nvSpPr>
                <p:cNvPr id="6982" name="Freeform 4871"/>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3" name="Freeform 4872"/>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88" name="Group 4876"/>
              <p:cNvGrpSpPr>
                <a:grpSpLocks/>
              </p:cNvGrpSpPr>
              <p:nvPr/>
            </p:nvGrpSpPr>
            <p:grpSpPr bwMode="auto">
              <a:xfrm>
                <a:off x="4657" y="2614"/>
                <a:ext cx="182" cy="62"/>
                <a:chOff x="4657" y="2614"/>
                <a:chExt cx="182" cy="62"/>
              </a:xfrm>
            </p:grpSpPr>
            <p:sp>
              <p:nvSpPr>
                <p:cNvPr id="6980" name="Freeform 4874"/>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1" name="Freeform 4875"/>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89" name="Freeform 4877"/>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0" name="Rectangle 4878"/>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6691" name="Rectangle 4879"/>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6692" name="Rectangle 4880"/>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6693" name="Rectangle 4881"/>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nvGrpSpPr>
              <p:cNvPr id="6694" name="Group 4884"/>
              <p:cNvGrpSpPr>
                <a:grpSpLocks/>
              </p:cNvGrpSpPr>
              <p:nvPr/>
            </p:nvGrpSpPr>
            <p:grpSpPr bwMode="auto">
              <a:xfrm>
                <a:off x="4657" y="2614"/>
                <a:ext cx="183" cy="145"/>
                <a:chOff x="4657" y="2614"/>
                <a:chExt cx="183" cy="145"/>
              </a:xfrm>
            </p:grpSpPr>
            <p:sp>
              <p:nvSpPr>
                <p:cNvPr id="6978" name="Freeform 4882"/>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9" name="Freeform 4883"/>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95" name="Group 4887"/>
              <p:cNvGrpSpPr>
                <a:grpSpLocks/>
              </p:cNvGrpSpPr>
              <p:nvPr/>
            </p:nvGrpSpPr>
            <p:grpSpPr bwMode="auto">
              <a:xfrm>
                <a:off x="4657" y="2614"/>
                <a:ext cx="182" cy="62"/>
                <a:chOff x="4657" y="2614"/>
                <a:chExt cx="182" cy="62"/>
              </a:xfrm>
            </p:grpSpPr>
            <p:sp>
              <p:nvSpPr>
                <p:cNvPr id="6976" name="Freeform 4885"/>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7" name="Freeform 4886"/>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96" name="Freeform 4888"/>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7" name="Rectangle 4889"/>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6698" name="Rectangle 4890"/>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6699" name="Rectangle 4891"/>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6700" name="Rectangle 4892"/>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nvGrpSpPr>
              <p:cNvPr id="6701" name="Group 4895"/>
              <p:cNvGrpSpPr>
                <a:grpSpLocks/>
              </p:cNvGrpSpPr>
              <p:nvPr/>
            </p:nvGrpSpPr>
            <p:grpSpPr bwMode="auto">
              <a:xfrm>
                <a:off x="4467" y="1460"/>
                <a:ext cx="114" cy="70"/>
                <a:chOff x="4467" y="1460"/>
                <a:chExt cx="114" cy="70"/>
              </a:xfrm>
            </p:grpSpPr>
            <p:pic>
              <p:nvPicPr>
                <p:cNvPr id="6974" name="Picture 4893"/>
                <p:cNvPicPr>
                  <a:picLocks noChangeAspect="1" noChangeArrowheads="1"/>
                </p:cNvPicPr>
                <p:nvPr/>
              </p:nvPicPr>
              <p:blipFill>
                <a:blip r:embed="rId176" cstate="print"/>
                <a:srcRect/>
                <a:stretch>
                  <a:fillRect/>
                </a:stretch>
              </p:blipFill>
              <p:spPr bwMode="auto">
                <a:xfrm>
                  <a:off x="4467" y="1460"/>
                  <a:ext cx="114" cy="70"/>
                </a:xfrm>
                <a:prstGeom prst="rect">
                  <a:avLst/>
                </a:prstGeom>
                <a:noFill/>
                <a:ln w="9525">
                  <a:noFill/>
                  <a:miter lim="800000"/>
                  <a:headEnd/>
                  <a:tailEnd/>
                </a:ln>
              </p:spPr>
            </p:pic>
            <p:pic>
              <p:nvPicPr>
                <p:cNvPr id="6975" name="Picture 4894"/>
                <p:cNvPicPr>
                  <a:picLocks noChangeAspect="1" noChangeArrowheads="1"/>
                </p:cNvPicPr>
                <p:nvPr/>
              </p:nvPicPr>
              <p:blipFill>
                <a:blip r:embed="rId172" cstate="print"/>
                <a:srcRect/>
                <a:stretch>
                  <a:fillRect/>
                </a:stretch>
              </p:blipFill>
              <p:spPr bwMode="auto">
                <a:xfrm>
                  <a:off x="4467" y="1460"/>
                  <a:ext cx="114" cy="70"/>
                </a:xfrm>
                <a:prstGeom prst="rect">
                  <a:avLst/>
                </a:prstGeom>
                <a:noFill/>
                <a:ln w="9525">
                  <a:noFill/>
                  <a:miter lim="800000"/>
                  <a:headEnd/>
                  <a:tailEnd/>
                </a:ln>
              </p:spPr>
            </p:pic>
          </p:grpSp>
          <p:grpSp>
            <p:nvGrpSpPr>
              <p:cNvPr id="6702" name="Group 4901"/>
              <p:cNvGrpSpPr>
                <a:grpSpLocks/>
              </p:cNvGrpSpPr>
              <p:nvPr/>
            </p:nvGrpSpPr>
            <p:grpSpPr bwMode="auto">
              <a:xfrm>
                <a:off x="1544" y="2177"/>
                <a:ext cx="373" cy="132"/>
                <a:chOff x="1544" y="2177"/>
                <a:chExt cx="373" cy="132"/>
              </a:xfrm>
            </p:grpSpPr>
            <p:sp>
              <p:nvSpPr>
                <p:cNvPr id="6969" name="Rectangle 4896"/>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70" name="Freeform 4897"/>
                <p:cNvSpPr>
                  <a:spLocks/>
                </p:cNvSpPr>
                <p:nvPr/>
              </p:nvSpPr>
              <p:spPr bwMode="auto">
                <a:xfrm>
                  <a:off x="1559" y="2192"/>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4"/>
                    </a:cxn>
                    <a:cxn ang="0">
                      <a:pos x="100" y="34"/>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4"/>
                      </a:lnTo>
                      <a:lnTo>
                        <a:pt x="100" y="34"/>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1" name="Rectangle 4898"/>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72" name="Freeform 4899"/>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3" name="Freeform 4900"/>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3" name="Group 4907"/>
              <p:cNvGrpSpPr>
                <a:grpSpLocks/>
              </p:cNvGrpSpPr>
              <p:nvPr/>
            </p:nvGrpSpPr>
            <p:grpSpPr bwMode="auto">
              <a:xfrm>
                <a:off x="3272" y="2529"/>
                <a:ext cx="904" cy="498"/>
                <a:chOff x="3272" y="2529"/>
                <a:chExt cx="904" cy="498"/>
              </a:xfrm>
            </p:grpSpPr>
            <p:sp>
              <p:nvSpPr>
                <p:cNvPr id="6964" name="Rectangle 4902"/>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5" name="Freeform 4903"/>
                <p:cNvSpPr>
                  <a:spLocks/>
                </p:cNvSpPr>
                <p:nvPr/>
              </p:nvSpPr>
              <p:spPr bwMode="auto">
                <a:xfrm>
                  <a:off x="3288" y="2543"/>
                  <a:ext cx="887" cy="484"/>
                </a:xfrm>
                <a:custGeom>
                  <a:avLst/>
                  <a:gdLst/>
                  <a:ahLst/>
                  <a:cxnLst>
                    <a:cxn ang="0">
                      <a:pos x="3800" y="1581"/>
                    </a:cxn>
                    <a:cxn ang="0">
                      <a:pos x="3249" y="2200"/>
                    </a:cxn>
                    <a:cxn ang="0">
                      <a:pos x="3249" y="1857"/>
                    </a:cxn>
                    <a:cxn ang="0">
                      <a:pos x="2186" y="1857"/>
                    </a:cxn>
                    <a:cxn ang="0">
                      <a:pos x="0" y="962"/>
                    </a:cxn>
                    <a:cxn ang="0">
                      <a:pos x="0" y="0"/>
                    </a:cxn>
                    <a:cxn ang="0">
                      <a:pos x="973" y="0"/>
                    </a:cxn>
                    <a:cxn ang="0">
                      <a:pos x="973" y="962"/>
                    </a:cxn>
                    <a:cxn ang="0">
                      <a:pos x="2186" y="1306"/>
                    </a:cxn>
                    <a:cxn ang="0">
                      <a:pos x="3249" y="1306"/>
                    </a:cxn>
                    <a:cxn ang="0">
                      <a:pos x="3249" y="962"/>
                    </a:cxn>
                    <a:cxn ang="0">
                      <a:pos x="3800" y="1581"/>
                    </a:cxn>
                  </a:cxnLst>
                  <a:rect l="0" t="0" r="r" b="b"/>
                  <a:pathLst>
                    <a:path w="3800" h="2200">
                      <a:moveTo>
                        <a:pt x="3800" y="1581"/>
                      </a:moveTo>
                      <a:lnTo>
                        <a:pt x="3249" y="2200"/>
                      </a:lnTo>
                      <a:lnTo>
                        <a:pt x="3249" y="1857"/>
                      </a:lnTo>
                      <a:lnTo>
                        <a:pt x="2186" y="1857"/>
                      </a:lnTo>
                      <a:cubicBezTo>
                        <a:pt x="979" y="1857"/>
                        <a:pt x="0" y="1456"/>
                        <a:pt x="0" y="962"/>
                      </a:cubicBezTo>
                      <a:lnTo>
                        <a:pt x="0" y="0"/>
                      </a:lnTo>
                      <a:lnTo>
                        <a:pt x="973" y="0"/>
                      </a:lnTo>
                      <a:lnTo>
                        <a:pt x="973" y="962"/>
                      </a:lnTo>
                      <a:cubicBezTo>
                        <a:pt x="973" y="1152"/>
                        <a:pt x="1516" y="1306"/>
                        <a:pt x="2186" y="1306"/>
                      </a:cubicBezTo>
                      <a:lnTo>
                        <a:pt x="3249" y="1306"/>
                      </a:lnTo>
                      <a:lnTo>
                        <a:pt x="3249" y="962"/>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6" name="Rectangle 4904"/>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7" name="Freeform 4905"/>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8" name="Freeform 4906"/>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4" name="Group 4913"/>
              <p:cNvGrpSpPr>
                <a:grpSpLocks/>
              </p:cNvGrpSpPr>
              <p:nvPr/>
            </p:nvGrpSpPr>
            <p:grpSpPr bwMode="auto">
              <a:xfrm>
                <a:off x="4066" y="2202"/>
                <a:ext cx="334" cy="132"/>
                <a:chOff x="4066" y="2202"/>
                <a:chExt cx="334" cy="132"/>
              </a:xfrm>
            </p:grpSpPr>
            <p:sp>
              <p:nvSpPr>
                <p:cNvPr id="6959" name="Rectangle 4908"/>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0" name="Freeform 4909"/>
                <p:cNvSpPr>
                  <a:spLocks/>
                </p:cNvSpPr>
                <p:nvPr/>
              </p:nvSpPr>
              <p:spPr bwMode="auto">
                <a:xfrm>
                  <a:off x="4082" y="2216"/>
                  <a:ext cx="317" cy="117"/>
                </a:xfrm>
                <a:custGeom>
                  <a:avLst/>
                  <a:gdLst/>
                  <a:ahLst/>
                  <a:cxnLst>
                    <a:cxn ang="0">
                      <a:pos x="0" y="59"/>
                    </a:cxn>
                    <a:cxn ang="0">
                      <a:pos x="89" y="117"/>
                    </a:cxn>
                    <a:cxn ang="0">
                      <a:pos x="89" y="82"/>
                    </a:cxn>
                    <a:cxn ang="0">
                      <a:pos x="228" y="82"/>
                    </a:cxn>
                    <a:cxn ang="0">
                      <a:pos x="228" y="117"/>
                    </a:cxn>
                    <a:cxn ang="0">
                      <a:pos x="317" y="59"/>
                    </a:cxn>
                    <a:cxn ang="0">
                      <a:pos x="228" y="0"/>
                    </a:cxn>
                    <a:cxn ang="0">
                      <a:pos x="228" y="35"/>
                    </a:cxn>
                    <a:cxn ang="0">
                      <a:pos x="89" y="35"/>
                    </a:cxn>
                    <a:cxn ang="0">
                      <a:pos x="89" y="0"/>
                    </a:cxn>
                    <a:cxn ang="0">
                      <a:pos x="0" y="59"/>
                    </a:cxn>
                  </a:cxnLst>
                  <a:rect l="0" t="0" r="r" b="b"/>
                  <a:pathLst>
                    <a:path w="317" h="117">
                      <a:moveTo>
                        <a:pt x="0" y="59"/>
                      </a:moveTo>
                      <a:lnTo>
                        <a:pt x="89" y="117"/>
                      </a:lnTo>
                      <a:lnTo>
                        <a:pt x="89" y="82"/>
                      </a:lnTo>
                      <a:lnTo>
                        <a:pt x="228" y="82"/>
                      </a:lnTo>
                      <a:lnTo>
                        <a:pt x="228" y="117"/>
                      </a:lnTo>
                      <a:lnTo>
                        <a:pt x="317" y="59"/>
                      </a:lnTo>
                      <a:lnTo>
                        <a:pt x="228" y="0"/>
                      </a:lnTo>
                      <a:lnTo>
                        <a:pt x="228" y="35"/>
                      </a:lnTo>
                      <a:lnTo>
                        <a:pt x="89" y="35"/>
                      </a:lnTo>
                      <a:lnTo>
                        <a:pt x="89"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1" name="Rectangle 4910"/>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2" name="Freeform 4911"/>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3" name="Freeform 4912"/>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5" name="Group 4933"/>
              <p:cNvGrpSpPr>
                <a:grpSpLocks/>
              </p:cNvGrpSpPr>
              <p:nvPr/>
            </p:nvGrpSpPr>
            <p:grpSpPr bwMode="auto">
              <a:xfrm>
                <a:off x="2875" y="814"/>
                <a:ext cx="2266" cy="265"/>
                <a:chOff x="2875" y="814"/>
                <a:chExt cx="2266" cy="265"/>
              </a:xfrm>
            </p:grpSpPr>
            <p:sp>
              <p:nvSpPr>
                <p:cNvPr id="6940" name="Rectangle 4914"/>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1" name="Rectangle 4915"/>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2" name="Rectangle 4916"/>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3" name="Rectangle 4917"/>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4" name="Rectangle 4918"/>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5" name="Rectangle 4919"/>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6" name="Rectangle 4920"/>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7" name="Rectangle 4921"/>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8" name="Rectangle 4922"/>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9" name="Rectangle 4923"/>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0" name="Rectangle 4924"/>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1" name="Rectangle 4925"/>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2" name="Rectangle 4926"/>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3" name="Rectangle 4927"/>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4" name="Rectangle 4928"/>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5" name="Rectangle 4929"/>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6" name="Rectangle 4930"/>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7" name="Rectangle 4931"/>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8" name="Rectangle 4932"/>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6" name="Group 4949"/>
              <p:cNvGrpSpPr>
                <a:grpSpLocks/>
              </p:cNvGrpSpPr>
              <p:nvPr/>
            </p:nvGrpSpPr>
            <p:grpSpPr bwMode="auto">
              <a:xfrm>
                <a:off x="3199" y="814"/>
                <a:ext cx="1268" cy="265"/>
                <a:chOff x="3199" y="814"/>
                <a:chExt cx="1268" cy="265"/>
              </a:xfrm>
            </p:grpSpPr>
            <p:sp>
              <p:nvSpPr>
                <p:cNvPr id="6925" name="Rectangle 4934"/>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6" name="Rectangle 4935"/>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7" name="Rectangle 4936"/>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8" name="Rectangle 4937"/>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9" name="Rectangle 4938"/>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0" name="Rectangle 4939"/>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1" name="Rectangle 4940"/>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2" name="Rectangle 4941"/>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3" name="Rectangle 4942"/>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4" name="Rectangle 4943"/>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5" name="Rectangle 4944"/>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6" name="Rectangle 4945"/>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7" name="Rectangle 4946"/>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8" name="Rectangle 4947"/>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9" name="Rectangle 4948"/>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7" name="Group 4969"/>
              <p:cNvGrpSpPr>
                <a:grpSpLocks/>
              </p:cNvGrpSpPr>
              <p:nvPr/>
            </p:nvGrpSpPr>
            <p:grpSpPr bwMode="auto">
              <a:xfrm>
                <a:off x="609" y="814"/>
                <a:ext cx="2267" cy="265"/>
                <a:chOff x="609" y="814"/>
                <a:chExt cx="2267" cy="265"/>
              </a:xfrm>
            </p:grpSpPr>
            <p:sp>
              <p:nvSpPr>
                <p:cNvPr id="6906" name="Rectangle 4950"/>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7" name="Rectangle 4951"/>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8" name="Rectangle 4952"/>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9" name="Rectangle 4953"/>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0" name="Rectangle 4954"/>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1" name="Rectangle 4955"/>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2" name="Rectangle 4956"/>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3" name="Rectangle 4957"/>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4" name="Rectangle 4958"/>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5" name="Rectangle 4959"/>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6" name="Rectangle 4960"/>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7" name="Rectangle 4961"/>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8" name="Rectangle 4962"/>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9" name="Rectangle 4963"/>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0" name="Rectangle 4964"/>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1" name="Rectangle 4965"/>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2" name="Rectangle 4966"/>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3" name="Rectangle 4967"/>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4" name="Rectangle 4968"/>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8" name="Group 4988"/>
              <p:cNvGrpSpPr>
                <a:grpSpLocks/>
              </p:cNvGrpSpPr>
              <p:nvPr/>
            </p:nvGrpSpPr>
            <p:grpSpPr bwMode="auto">
              <a:xfrm>
                <a:off x="1637" y="814"/>
                <a:ext cx="1120" cy="265"/>
                <a:chOff x="1637" y="814"/>
                <a:chExt cx="1120" cy="265"/>
              </a:xfrm>
            </p:grpSpPr>
            <p:sp>
              <p:nvSpPr>
                <p:cNvPr id="6888" name="Rectangle 4970"/>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9" name="Rectangle 4971"/>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0" name="Rectangle 4972"/>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1" name="Rectangle 4973"/>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2" name="Rectangle 4974"/>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3" name="Rectangle 4975"/>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4" name="Rectangle 4976"/>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5" name="Rectangle 4977"/>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6" name="Rectangle 4978"/>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7" name="Rectangle 4979"/>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8" name="Rectangle 4980"/>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9" name="Rectangle 4981"/>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0" name="Rectangle 4982"/>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1" name="Rectangle 4983"/>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2" name="Rectangle 4984"/>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3" name="Rectangle 4985"/>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4" name="Rectangle 4986"/>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5" name="Rectangle 4987"/>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09" name="Rectangle 4989"/>
              <p:cNvSpPr>
                <a:spLocks noChangeArrowheads="1"/>
              </p:cNvSpPr>
              <p:nvPr/>
            </p:nvSpPr>
            <p:spPr bwMode="auto">
              <a:xfrm>
                <a:off x="4535" y="907"/>
                <a:ext cx="29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USER</a:t>
                </a:r>
                <a:endParaRPr kumimoji="0" lang="en-US" sz="1800" i="0" u="none" strike="noStrike" cap="none" normalizeH="0" baseline="0" smtClean="0">
                  <a:ln>
                    <a:noFill/>
                  </a:ln>
                  <a:solidFill>
                    <a:schemeClr val="tx1"/>
                  </a:solidFill>
                  <a:effectLst/>
                  <a:latin typeface="Arial" pitchFamily="34" charset="0"/>
                </a:endParaRPr>
              </a:p>
            </p:txBody>
          </p:sp>
          <p:sp>
            <p:nvSpPr>
              <p:cNvPr id="6710" name="Rectangle 4990"/>
              <p:cNvSpPr>
                <a:spLocks noChangeArrowheads="1"/>
              </p:cNvSpPr>
              <p:nvPr/>
            </p:nvSpPr>
            <p:spPr bwMode="auto">
              <a:xfrm>
                <a:off x="1097" y="907"/>
                <a:ext cx="3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CLIENT</a:t>
                </a:r>
                <a:endParaRPr kumimoji="0" lang="en-US" sz="1800" i="0" u="none" strike="noStrike" cap="none" normalizeH="0" baseline="0" smtClean="0">
                  <a:ln>
                    <a:noFill/>
                  </a:ln>
                  <a:solidFill>
                    <a:schemeClr val="tx1"/>
                  </a:solidFill>
                  <a:effectLst/>
                  <a:latin typeface="Arial" pitchFamily="34" charset="0"/>
                </a:endParaRPr>
              </a:p>
            </p:txBody>
          </p:sp>
          <p:grpSp>
            <p:nvGrpSpPr>
              <p:cNvPr id="6711" name="Group 5009"/>
              <p:cNvGrpSpPr>
                <a:grpSpLocks/>
              </p:cNvGrpSpPr>
              <p:nvPr/>
            </p:nvGrpSpPr>
            <p:grpSpPr bwMode="auto">
              <a:xfrm>
                <a:off x="2513" y="814"/>
                <a:ext cx="1134" cy="265"/>
                <a:chOff x="2513" y="814"/>
                <a:chExt cx="1134" cy="265"/>
              </a:xfrm>
            </p:grpSpPr>
            <p:sp>
              <p:nvSpPr>
                <p:cNvPr id="6870" name="Rectangle 4991"/>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1" name="Rectangle 4992"/>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2" name="Rectangle 4993"/>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3" name="Rectangle 4994"/>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4" name="Rectangle 4995"/>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5" name="Rectangle 4996"/>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6" name="Rectangle 4997"/>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7" name="Rectangle 4998"/>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8" name="Rectangle 4999"/>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9" name="Rectangle 5000"/>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0" name="Rectangle 5001"/>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1" name="Rectangle 5002"/>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2" name="Rectangle 5003"/>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3" name="Rectangle 5004"/>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4" name="Rectangle 5005"/>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5" name="Rectangle 5006"/>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6" name="Rectangle 5007"/>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7" name="Rectangle 5008"/>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12" name="Rectangle 5010"/>
              <p:cNvSpPr>
                <a:spLocks noChangeArrowheads="1"/>
              </p:cNvSpPr>
              <p:nvPr/>
            </p:nvSpPr>
            <p:spPr bwMode="auto">
              <a:xfrm>
                <a:off x="3594" y="907"/>
                <a:ext cx="6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PROFEESIONAL</a:t>
                </a:r>
                <a:endParaRPr kumimoji="0" lang="en-US" sz="1800" i="0" u="none" strike="noStrike" cap="none" normalizeH="0" baseline="0" smtClean="0">
                  <a:ln>
                    <a:noFill/>
                  </a:ln>
                  <a:solidFill>
                    <a:schemeClr val="tx1"/>
                  </a:solidFill>
                  <a:effectLst/>
                  <a:latin typeface="Arial" pitchFamily="34" charset="0"/>
                </a:endParaRPr>
              </a:p>
            </p:txBody>
          </p:sp>
          <p:sp>
            <p:nvSpPr>
              <p:cNvPr id="6713" name="Rectangle 5011"/>
              <p:cNvSpPr>
                <a:spLocks noChangeArrowheads="1"/>
              </p:cNvSpPr>
              <p:nvPr/>
            </p:nvSpPr>
            <p:spPr bwMode="auto">
              <a:xfrm>
                <a:off x="2290" y="921"/>
                <a:ext cx="5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IT  PROFESSIONAL</a:t>
                </a:r>
                <a:endParaRPr kumimoji="0" lang="en-US" sz="1800" i="0" u="none" strike="noStrike" cap="none" normalizeH="0" baseline="0" smtClean="0">
                  <a:ln>
                    <a:noFill/>
                  </a:ln>
                  <a:solidFill>
                    <a:schemeClr val="tx1"/>
                  </a:solidFill>
                  <a:effectLst/>
                  <a:latin typeface="Arial" pitchFamily="34" charset="0"/>
                </a:endParaRPr>
              </a:p>
            </p:txBody>
          </p:sp>
          <p:grpSp>
            <p:nvGrpSpPr>
              <p:cNvPr id="6714" name="Group 5031"/>
              <p:cNvGrpSpPr>
                <a:grpSpLocks/>
              </p:cNvGrpSpPr>
              <p:nvPr/>
            </p:nvGrpSpPr>
            <p:grpSpPr bwMode="auto">
              <a:xfrm>
                <a:off x="2875" y="814"/>
                <a:ext cx="2266" cy="265"/>
                <a:chOff x="2875" y="814"/>
                <a:chExt cx="2266" cy="265"/>
              </a:xfrm>
            </p:grpSpPr>
            <p:sp>
              <p:nvSpPr>
                <p:cNvPr id="6851" name="Rectangle 5012"/>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2" name="Rectangle 5013"/>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3" name="Rectangle 5014"/>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4" name="Rectangle 5015"/>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5" name="Rectangle 5016"/>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6" name="Rectangle 5017"/>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7" name="Rectangle 5018"/>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8" name="Rectangle 5019"/>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9" name="Rectangle 5020"/>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0" name="Rectangle 5021"/>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 name="Rectangle 5022"/>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2" name="Rectangle 5023"/>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3" name="Rectangle 5024"/>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4" name="Rectangle 5025"/>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5" name="Rectangle 5026"/>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6" name="Rectangle 5027"/>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7" name="Rectangle 5028"/>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8" name="Rectangle 5029"/>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9" name="Rectangle 5030"/>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15" name="Group 5047"/>
              <p:cNvGrpSpPr>
                <a:grpSpLocks/>
              </p:cNvGrpSpPr>
              <p:nvPr/>
            </p:nvGrpSpPr>
            <p:grpSpPr bwMode="auto">
              <a:xfrm>
                <a:off x="3199" y="814"/>
                <a:ext cx="1268" cy="265"/>
                <a:chOff x="3199" y="814"/>
                <a:chExt cx="1268" cy="265"/>
              </a:xfrm>
            </p:grpSpPr>
            <p:sp>
              <p:nvSpPr>
                <p:cNvPr id="6836" name="Rectangle 5032"/>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7" name="Rectangle 5033"/>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8" name="Rectangle 5034"/>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9" name="Rectangle 5035"/>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0" name="Rectangle 5036"/>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1" name="Rectangle 5037"/>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2" name="Rectangle 5038"/>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3" name="Rectangle 5039"/>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4" name="Rectangle 5040"/>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5" name="Rectangle 5041"/>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6" name="Rectangle 5042"/>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7" name="Rectangle 5043"/>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8" name="Rectangle 5044"/>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9" name="Rectangle 5045"/>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0" name="Rectangle 5046"/>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16" name="Group 5067"/>
              <p:cNvGrpSpPr>
                <a:grpSpLocks/>
              </p:cNvGrpSpPr>
              <p:nvPr/>
            </p:nvGrpSpPr>
            <p:grpSpPr bwMode="auto">
              <a:xfrm>
                <a:off x="609" y="814"/>
                <a:ext cx="2267" cy="265"/>
                <a:chOff x="609" y="814"/>
                <a:chExt cx="2267" cy="265"/>
              </a:xfrm>
            </p:grpSpPr>
            <p:sp>
              <p:nvSpPr>
                <p:cNvPr id="6817" name="Rectangle 5048"/>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8" name="Rectangle 5049"/>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9" name="Rectangle 5050"/>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0" name="Rectangle 5051"/>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1" name="Rectangle 5052"/>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2" name="Rectangle 5053"/>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3" name="Rectangle 5054"/>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4" name="Rectangle 5055"/>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5" name="Rectangle 5056"/>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6" name="Rectangle 5057"/>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7" name="Rectangle 5058"/>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8" name="Rectangle 5059"/>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9" name="Rectangle 5060"/>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0" name="Rectangle 5061"/>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1" name="Rectangle 5062"/>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2" name="Rectangle 5063"/>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3" name="Rectangle 5064"/>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4" name="Rectangle 5065"/>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5" name="Rectangle 5066"/>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17" name="Group 5086"/>
              <p:cNvGrpSpPr>
                <a:grpSpLocks/>
              </p:cNvGrpSpPr>
              <p:nvPr/>
            </p:nvGrpSpPr>
            <p:grpSpPr bwMode="auto">
              <a:xfrm>
                <a:off x="1637" y="814"/>
                <a:ext cx="1120" cy="265"/>
                <a:chOff x="1637" y="814"/>
                <a:chExt cx="1120" cy="265"/>
              </a:xfrm>
            </p:grpSpPr>
            <p:sp>
              <p:nvSpPr>
                <p:cNvPr id="6799" name="Rectangle 5068"/>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0" name="Rectangle 5069"/>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1" name="Rectangle 5070"/>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2" name="Rectangle 5071"/>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3" name="Rectangle 5072"/>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4" name="Rectangle 5073"/>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5" name="Rectangle 5074"/>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6" name="Rectangle 5075"/>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7" name="Rectangle 5076"/>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8" name="Rectangle 5077"/>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9" name="Rectangle 5078"/>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0" name="Rectangle 5079"/>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1" name="Rectangle 5080"/>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2" name="Rectangle 5081"/>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3" name="Rectangle 5082"/>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4" name="Rectangle 5083"/>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5" name="Rectangle 5084"/>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6" name="Rectangle 5085"/>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18" name="Rectangle 5087"/>
              <p:cNvSpPr>
                <a:spLocks noChangeArrowheads="1"/>
              </p:cNvSpPr>
              <p:nvPr/>
            </p:nvSpPr>
            <p:spPr bwMode="auto">
              <a:xfrm>
                <a:off x="4176" y="907"/>
                <a:ext cx="869"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INTERNAL GIS USERS</a:t>
                </a:r>
              </a:p>
            </p:txBody>
          </p:sp>
          <p:sp>
            <p:nvSpPr>
              <p:cNvPr id="6719" name="Rectangle 5088"/>
              <p:cNvSpPr>
                <a:spLocks noChangeArrowheads="1"/>
              </p:cNvSpPr>
              <p:nvPr/>
            </p:nvSpPr>
            <p:spPr bwMode="auto">
              <a:xfrm>
                <a:off x="672" y="907"/>
                <a:ext cx="1166"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E</a:t>
                </a:r>
                <a:r>
                  <a:rPr kumimoji="0" lang="en-US" sz="1000" b="1" i="0" u="none" strike="noStrike" cap="none" normalizeH="0" baseline="0" dirty="0" smtClean="0">
                    <a:ln>
                      <a:noFill/>
                    </a:ln>
                    <a:solidFill>
                      <a:schemeClr val="tx1"/>
                    </a:solidFill>
                    <a:effectLst/>
                    <a:latin typeface="Arial" pitchFamily="34" charset="0"/>
                  </a:rPr>
                  <a:t>XTERNAL-INTERNET USERS</a:t>
                </a:r>
              </a:p>
            </p:txBody>
          </p:sp>
          <p:grpSp>
            <p:nvGrpSpPr>
              <p:cNvPr id="6720" name="Group 5107"/>
              <p:cNvGrpSpPr>
                <a:grpSpLocks/>
              </p:cNvGrpSpPr>
              <p:nvPr/>
            </p:nvGrpSpPr>
            <p:grpSpPr bwMode="auto">
              <a:xfrm>
                <a:off x="2513" y="814"/>
                <a:ext cx="1134" cy="265"/>
                <a:chOff x="2513" y="814"/>
                <a:chExt cx="1134" cy="265"/>
              </a:xfrm>
            </p:grpSpPr>
            <p:sp>
              <p:nvSpPr>
                <p:cNvPr id="6781" name="Rectangle 5089"/>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2" name="Rectangle 5090"/>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3" name="Rectangle 5091"/>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4" name="Rectangle 5092"/>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5" name="Rectangle 5093"/>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6" name="Rectangle 5094"/>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7" name="Rectangle 5095"/>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8" name="Rectangle 5096"/>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9" name="Rectangle 5097"/>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0" name="Rectangle 5098"/>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1" name="Rectangle 5099"/>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2" name="Rectangle 5100"/>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3" name="Rectangle 5101"/>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4" name="Rectangle 5102"/>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5" name="Rectangle 5103"/>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6" name="Rectangle 5104"/>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7" name="Rectangle 5105"/>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8" name="Rectangle 5106"/>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21" name="Rectangle 5108"/>
              <p:cNvSpPr>
                <a:spLocks noChangeArrowheads="1"/>
              </p:cNvSpPr>
              <p:nvPr/>
            </p:nvSpPr>
            <p:spPr bwMode="auto">
              <a:xfrm>
                <a:off x="3091" y="907"/>
                <a:ext cx="949"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IT-GIS PROFESSIONALS</a:t>
                </a:r>
              </a:p>
            </p:txBody>
          </p:sp>
          <p:sp>
            <p:nvSpPr>
              <p:cNvPr id="6722" name="Rectangle 5109"/>
              <p:cNvSpPr>
                <a:spLocks noChangeArrowheads="1"/>
              </p:cNvSpPr>
              <p:nvPr/>
            </p:nvSpPr>
            <p:spPr bwMode="auto">
              <a:xfrm>
                <a:off x="1920" y="907"/>
                <a:ext cx="806"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IT  PROFESSIONALS</a:t>
                </a:r>
              </a:p>
            </p:txBody>
          </p:sp>
          <p:grpSp>
            <p:nvGrpSpPr>
              <p:cNvPr id="6723" name="Group 5129"/>
              <p:cNvGrpSpPr>
                <a:grpSpLocks/>
              </p:cNvGrpSpPr>
              <p:nvPr/>
            </p:nvGrpSpPr>
            <p:grpSpPr bwMode="auto">
              <a:xfrm>
                <a:off x="282" y="1783"/>
                <a:ext cx="281" cy="1603"/>
                <a:chOff x="282" y="1783"/>
                <a:chExt cx="281" cy="1603"/>
              </a:xfrm>
            </p:grpSpPr>
            <p:sp>
              <p:nvSpPr>
                <p:cNvPr id="6765" name="Rectangle 5113"/>
                <p:cNvSpPr>
                  <a:spLocks noChangeArrowheads="1"/>
                </p:cNvSpPr>
                <p:nvPr/>
              </p:nvSpPr>
              <p:spPr bwMode="auto">
                <a:xfrm>
                  <a:off x="282"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6" name="Rectangle 5114"/>
                <p:cNvSpPr>
                  <a:spLocks noChangeArrowheads="1"/>
                </p:cNvSpPr>
                <p:nvPr/>
              </p:nvSpPr>
              <p:spPr bwMode="auto">
                <a:xfrm>
                  <a:off x="282"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7" name="Rectangle 5115"/>
                <p:cNvSpPr>
                  <a:spLocks noChangeArrowheads="1"/>
                </p:cNvSpPr>
                <p:nvPr/>
              </p:nvSpPr>
              <p:spPr bwMode="auto">
                <a:xfrm>
                  <a:off x="282"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8" name="Rectangle 5116"/>
                <p:cNvSpPr>
                  <a:spLocks noChangeArrowheads="1"/>
                </p:cNvSpPr>
                <p:nvPr/>
              </p:nvSpPr>
              <p:spPr bwMode="auto">
                <a:xfrm>
                  <a:off x="282"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9" name="Rectangle 5117"/>
                <p:cNvSpPr>
                  <a:spLocks noChangeArrowheads="1"/>
                </p:cNvSpPr>
                <p:nvPr/>
              </p:nvSpPr>
              <p:spPr bwMode="auto">
                <a:xfrm>
                  <a:off x="282"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0" name="Rectangle 5118"/>
                <p:cNvSpPr>
                  <a:spLocks noChangeArrowheads="1"/>
                </p:cNvSpPr>
                <p:nvPr/>
              </p:nvSpPr>
              <p:spPr bwMode="auto">
                <a:xfrm>
                  <a:off x="282"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1" name="Rectangle 5119"/>
                <p:cNvSpPr>
                  <a:spLocks noChangeArrowheads="1"/>
                </p:cNvSpPr>
                <p:nvPr/>
              </p:nvSpPr>
              <p:spPr bwMode="auto">
                <a:xfrm>
                  <a:off x="282"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2" name="Rectangle 5120"/>
                <p:cNvSpPr>
                  <a:spLocks noChangeArrowheads="1"/>
                </p:cNvSpPr>
                <p:nvPr/>
              </p:nvSpPr>
              <p:spPr bwMode="auto">
                <a:xfrm>
                  <a:off x="282"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3" name="Rectangle 5121"/>
                <p:cNvSpPr>
                  <a:spLocks noChangeArrowheads="1"/>
                </p:cNvSpPr>
                <p:nvPr/>
              </p:nvSpPr>
              <p:spPr bwMode="auto">
                <a:xfrm>
                  <a:off x="282"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4" name="Rectangle 5122"/>
                <p:cNvSpPr>
                  <a:spLocks noChangeArrowheads="1"/>
                </p:cNvSpPr>
                <p:nvPr/>
              </p:nvSpPr>
              <p:spPr bwMode="auto">
                <a:xfrm>
                  <a:off x="282"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5" name="Rectangle 5123"/>
                <p:cNvSpPr>
                  <a:spLocks noChangeArrowheads="1"/>
                </p:cNvSpPr>
                <p:nvPr/>
              </p:nvSpPr>
              <p:spPr bwMode="auto">
                <a:xfrm>
                  <a:off x="282"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6" name="Rectangle 5124"/>
                <p:cNvSpPr>
                  <a:spLocks noChangeArrowheads="1"/>
                </p:cNvSpPr>
                <p:nvPr/>
              </p:nvSpPr>
              <p:spPr bwMode="auto">
                <a:xfrm>
                  <a:off x="282"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7" name="Rectangle 5125"/>
                <p:cNvSpPr>
                  <a:spLocks noChangeArrowheads="1"/>
                </p:cNvSpPr>
                <p:nvPr/>
              </p:nvSpPr>
              <p:spPr bwMode="auto">
                <a:xfrm>
                  <a:off x="282"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8" name="Rectangle 5126"/>
                <p:cNvSpPr>
                  <a:spLocks noChangeArrowheads="1"/>
                </p:cNvSpPr>
                <p:nvPr/>
              </p:nvSpPr>
              <p:spPr bwMode="auto">
                <a:xfrm>
                  <a:off x="282"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9" name="Rectangle 5127"/>
                <p:cNvSpPr>
                  <a:spLocks noChangeArrowheads="1"/>
                </p:cNvSpPr>
                <p:nvPr/>
              </p:nvSpPr>
              <p:spPr bwMode="auto">
                <a:xfrm>
                  <a:off x="282"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0" name="Rectangle 5128"/>
                <p:cNvSpPr>
                  <a:spLocks noChangeArrowheads="1"/>
                </p:cNvSpPr>
                <p:nvPr/>
              </p:nvSpPr>
              <p:spPr bwMode="auto">
                <a:xfrm>
                  <a:off x="282"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24" name="Group 5149"/>
              <p:cNvGrpSpPr>
                <a:grpSpLocks/>
              </p:cNvGrpSpPr>
              <p:nvPr/>
            </p:nvGrpSpPr>
            <p:grpSpPr bwMode="auto">
              <a:xfrm>
                <a:off x="5187" y="1254"/>
                <a:ext cx="281" cy="2132"/>
                <a:chOff x="5187" y="1254"/>
                <a:chExt cx="281" cy="2132"/>
              </a:xfrm>
            </p:grpSpPr>
            <p:sp>
              <p:nvSpPr>
                <p:cNvPr id="6747" name="Rectangle 5130"/>
                <p:cNvSpPr>
                  <a:spLocks noChangeArrowheads="1"/>
                </p:cNvSpPr>
                <p:nvPr/>
              </p:nvSpPr>
              <p:spPr bwMode="auto">
                <a:xfrm>
                  <a:off x="5187"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8" name="Rectangle 5131"/>
                <p:cNvSpPr>
                  <a:spLocks noChangeArrowheads="1"/>
                </p:cNvSpPr>
                <p:nvPr/>
              </p:nvSpPr>
              <p:spPr bwMode="auto">
                <a:xfrm>
                  <a:off x="5187"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9" name="Rectangle 5132"/>
                <p:cNvSpPr>
                  <a:spLocks noChangeArrowheads="1"/>
                </p:cNvSpPr>
                <p:nvPr/>
              </p:nvSpPr>
              <p:spPr bwMode="auto">
                <a:xfrm>
                  <a:off x="5187"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0" name="Rectangle 5134"/>
                <p:cNvSpPr>
                  <a:spLocks noChangeArrowheads="1"/>
                </p:cNvSpPr>
                <p:nvPr/>
              </p:nvSpPr>
              <p:spPr bwMode="auto">
                <a:xfrm>
                  <a:off x="5187"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1" name="Rectangle 5135"/>
                <p:cNvSpPr>
                  <a:spLocks noChangeArrowheads="1"/>
                </p:cNvSpPr>
                <p:nvPr/>
              </p:nvSpPr>
              <p:spPr bwMode="auto">
                <a:xfrm>
                  <a:off x="5187"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2" name="Rectangle 5136"/>
                <p:cNvSpPr>
                  <a:spLocks noChangeArrowheads="1"/>
                </p:cNvSpPr>
                <p:nvPr/>
              </p:nvSpPr>
              <p:spPr bwMode="auto">
                <a:xfrm>
                  <a:off x="5187"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3" name="Rectangle 5137"/>
                <p:cNvSpPr>
                  <a:spLocks noChangeArrowheads="1"/>
                </p:cNvSpPr>
                <p:nvPr/>
              </p:nvSpPr>
              <p:spPr bwMode="auto">
                <a:xfrm>
                  <a:off x="5187"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4" name="Rectangle 5138"/>
                <p:cNvSpPr>
                  <a:spLocks noChangeArrowheads="1"/>
                </p:cNvSpPr>
                <p:nvPr/>
              </p:nvSpPr>
              <p:spPr bwMode="auto">
                <a:xfrm>
                  <a:off x="5187"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5" name="Rectangle 5139"/>
                <p:cNvSpPr>
                  <a:spLocks noChangeArrowheads="1"/>
                </p:cNvSpPr>
                <p:nvPr/>
              </p:nvSpPr>
              <p:spPr bwMode="auto">
                <a:xfrm>
                  <a:off x="5187"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6" name="Rectangle 5140"/>
                <p:cNvSpPr>
                  <a:spLocks noChangeArrowheads="1"/>
                </p:cNvSpPr>
                <p:nvPr/>
              </p:nvSpPr>
              <p:spPr bwMode="auto">
                <a:xfrm>
                  <a:off x="5187"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7" name="Rectangle 5141"/>
                <p:cNvSpPr>
                  <a:spLocks noChangeArrowheads="1"/>
                </p:cNvSpPr>
                <p:nvPr/>
              </p:nvSpPr>
              <p:spPr bwMode="auto">
                <a:xfrm>
                  <a:off x="5187"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8" name="Rectangle 5142"/>
                <p:cNvSpPr>
                  <a:spLocks noChangeArrowheads="1"/>
                </p:cNvSpPr>
                <p:nvPr/>
              </p:nvSpPr>
              <p:spPr bwMode="auto">
                <a:xfrm>
                  <a:off x="5187"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9" name="Rectangle 5143"/>
                <p:cNvSpPr>
                  <a:spLocks noChangeArrowheads="1"/>
                </p:cNvSpPr>
                <p:nvPr/>
              </p:nvSpPr>
              <p:spPr bwMode="auto">
                <a:xfrm>
                  <a:off x="5187"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0" name="Rectangle 5144"/>
                <p:cNvSpPr>
                  <a:spLocks noChangeArrowheads="1"/>
                </p:cNvSpPr>
                <p:nvPr/>
              </p:nvSpPr>
              <p:spPr bwMode="auto">
                <a:xfrm>
                  <a:off x="5187"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1" name="Rectangle 5145"/>
                <p:cNvSpPr>
                  <a:spLocks noChangeArrowheads="1"/>
                </p:cNvSpPr>
                <p:nvPr/>
              </p:nvSpPr>
              <p:spPr bwMode="auto">
                <a:xfrm>
                  <a:off x="5187"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2" name="Rectangle 5146"/>
                <p:cNvSpPr>
                  <a:spLocks noChangeArrowheads="1"/>
                </p:cNvSpPr>
                <p:nvPr/>
              </p:nvSpPr>
              <p:spPr bwMode="auto">
                <a:xfrm>
                  <a:off x="5187"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3" name="Rectangle 5147"/>
                <p:cNvSpPr>
                  <a:spLocks noChangeArrowheads="1"/>
                </p:cNvSpPr>
                <p:nvPr/>
              </p:nvSpPr>
              <p:spPr bwMode="auto">
                <a:xfrm>
                  <a:off x="5187"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4" name="Rectangle 5148"/>
                <p:cNvSpPr>
                  <a:spLocks noChangeArrowheads="1"/>
                </p:cNvSpPr>
                <p:nvPr/>
              </p:nvSpPr>
              <p:spPr bwMode="auto">
                <a:xfrm>
                  <a:off x="5187"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25" name="Rectangle 5156"/>
              <p:cNvSpPr>
                <a:spLocks noChangeArrowheads="1"/>
              </p:cNvSpPr>
              <p:nvPr/>
            </p:nvSpPr>
            <p:spPr bwMode="auto">
              <a:xfrm>
                <a:off x="7" y="3570"/>
                <a:ext cx="650"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sng" strike="noStrike" cap="none" normalizeH="0" baseline="0" dirty="0" smtClean="0">
                    <a:ln>
                      <a:noFill/>
                    </a:ln>
                    <a:solidFill>
                      <a:srgbClr val="000000"/>
                    </a:solidFill>
                    <a:effectLst/>
                    <a:latin typeface="Arial" pitchFamily="34" charset="0"/>
                  </a:rPr>
                  <a:t>GIS USER LEVELS</a:t>
                </a:r>
                <a:endParaRPr kumimoji="0" lang="en-US" sz="1800" b="1" i="0" u="sng" strike="noStrike" cap="none" normalizeH="0" baseline="0" dirty="0" smtClean="0">
                  <a:ln>
                    <a:noFill/>
                  </a:ln>
                  <a:solidFill>
                    <a:schemeClr val="tx1"/>
                  </a:solidFill>
                  <a:effectLst/>
                  <a:latin typeface="Arial" pitchFamily="34" charset="0"/>
                </a:endParaRPr>
              </a:p>
            </p:txBody>
          </p:sp>
          <p:sp>
            <p:nvSpPr>
              <p:cNvPr id="6727" name="Rectangle 5158"/>
              <p:cNvSpPr>
                <a:spLocks noChangeArrowheads="1"/>
              </p:cNvSpPr>
              <p:nvPr/>
            </p:nvSpPr>
            <p:spPr bwMode="auto">
              <a:xfrm>
                <a:off x="402" y="3657"/>
                <a:ext cx="0"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endParaRPr>
              </a:p>
            </p:txBody>
          </p:sp>
          <p:sp>
            <p:nvSpPr>
              <p:cNvPr id="6729" name="Rectangle 5160"/>
              <p:cNvSpPr>
                <a:spLocks noChangeArrowheads="1"/>
              </p:cNvSpPr>
              <p:nvPr/>
            </p:nvSpPr>
            <p:spPr bwMode="auto">
              <a:xfrm>
                <a:off x="3280" y="3657"/>
                <a:ext cx="0"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endParaRPr>
              </a:p>
            </p:txBody>
          </p:sp>
          <p:sp>
            <p:nvSpPr>
              <p:cNvPr id="6736" name="Rectangle 5167"/>
              <p:cNvSpPr>
                <a:spLocks noChangeArrowheads="1"/>
              </p:cNvSpPr>
              <p:nvPr/>
            </p:nvSpPr>
            <p:spPr bwMode="auto">
              <a:xfrm>
                <a:off x="91" y="3833"/>
                <a:ext cx="5243"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2</a:t>
                </a:r>
                <a:r>
                  <a:rPr kumimoji="0" lang="en-US" sz="900" i="0" u="none" strike="noStrike" cap="none" normalizeH="0" baseline="0" dirty="0" smtClean="0">
                    <a:ln>
                      <a:noFill/>
                    </a:ln>
                    <a:solidFill>
                      <a:srgbClr val="000000"/>
                    </a:solidFill>
                    <a:effectLst/>
                    <a:latin typeface="Arial" pitchFamily="34" charset="0"/>
                  </a:rPr>
                  <a:t> - PROFESSIONAL REGULARLY USING DATA REQUIRING GIS; BEST SERVED VIA DESKTOP, THICK-CLIENT / APPLICATION SERVER</a:t>
                </a:r>
                <a:r>
                  <a:rPr kumimoji="0" lang="en-US" sz="900" i="0" u="none" strike="noStrike" cap="none" normalizeH="0" dirty="0" smtClean="0">
                    <a:ln>
                      <a:noFill/>
                    </a:ln>
                    <a:solidFill>
                      <a:srgbClr val="000000"/>
                    </a:solidFill>
                    <a:effectLst/>
                    <a:latin typeface="Arial" pitchFamily="34" charset="0"/>
                  </a:rPr>
                  <a:t> / WEB SERVICES</a:t>
                </a:r>
                <a:endParaRPr kumimoji="0" lang="en-US" sz="1800" i="0" u="none" strike="noStrike" cap="none" normalizeH="0" baseline="0" dirty="0" smtClean="0">
                  <a:ln>
                    <a:noFill/>
                  </a:ln>
                  <a:solidFill>
                    <a:schemeClr val="tx1"/>
                  </a:solidFill>
                  <a:effectLst/>
                  <a:latin typeface="Arial" pitchFamily="34" charset="0"/>
                </a:endParaRPr>
              </a:p>
            </p:txBody>
          </p:sp>
          <p:sp>
            <p:nvSpPr>
              <p:cNvPr id="6740" name="Rectangle 5171"/>
              <p:cNvSpPr>
                <a:spLocks noChangeArrowheads="1"/>
              </p:cNvSpPr>
              <p:nvPr/>
            </p:nvSpPr>
            <p:spPr bwMode="auto">
              <a:xfrm>
                <a:off x="92" y="3921"/>
                <a:ext cx="488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3</a:t>
                </a:r>
                <a:r>
                  <a:rPr kumimoji="0" lang="en-US" sz="900" i="0" u="none" strike="noStrike" cap="none" normalizeH="0" baseline="0" dirty="0" smtClean="0">
                    <a:ln>
                      <a:noFill/>
                    </a:ln>
                    <a:solidFill>
                      <a:srgbClr val="000000"/>
                    </a:solidFill>
                    <a:effectLst/>
                    <a:latin typeface="Arial" pitchFamily="34" charset="0"/>
                  </a:rPr>
                  <a:t> - PROFESSIONAL PERFORMING GIS ANALYSIS AND/OR PROGRAMMING, OFTEN </a:t>
                </a:r>
                <a:r>
                  <a:rPr lang="en-US" sz="900" dirty="0" smtClean="0">
                    <a:solidFill>
                      <a:srgbClr val="000000"/>
                    </a:solidFill>
                    <a:latin typeface="Arial" pitchFamily="34" charset="0"/>
                  </a:rPr>
                  <a:t>CREATES GIS DATA; REQUIRES DESKTOP, THICK-CLIENT</a:t>
                </a:r>
                <a:endParaRPr kumimoji="0" lang="en-US" sz="1800" i="0" u="none" strike="noStrike" cap="none" normalizeH="0" baseline="0" dirty="0" smtClean="0">
                  <a:ln>
                    <a:noFill/>
                  </a:ln>
                  <a:solidFill>
                    <a:schemeClr val="tx1"/>
                  </a:solidFill>
                  <a:effectLst/>
                  <a:latin typeface="Arial" pitchFamily="34" charset="0"/>
                </a:endParaRPr>
              </a:p>
            </p:txBody>
          </p:sp>
          <p:sp>
            <p:nvSpPr>
              <p:cNvPr id="6742" name="Rectangle 5173"/>
              <p:cNvSpPr>
                <a:spLocks noChangeArrowheads="1"/>
              </p:cNvSpPr>
              <p:nvPr/>
            </p:nvSpPr>
            <p:spPr bwMode="auto">
              <a:xfrm>
                <a:off x="96" y="4009"/>
                <a:ext cx="0"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ndParaRPr>
              </a:p>
            </p:txBody>
          </p:sp>
          <p:sp>
            <p:nvSpPr>
              <p:cNvPr id="6746" name="Rectangle 5180"/>
              <p:cNvSpPr>
                <a:spLocks noChangeArrowheads="1"/>
              </p:cNvSpPr>
              <p:nvPr/>
            </p:nvSpPr>
            <p:spPr bwMode="auto">
              <a:xfrm>
                <a:off x="2064" y="3374"/>
                <a:ext cx="19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Trebuchet MS" pitchFamily="34" charset="0"/>
                  </a:rPr>
                  <a:t>D</a:t>
                </a:r>
                <a:r>
                  <a:rPr kumimoji="0" lang="en-US" sz="1200" b="1" i="0" u="none" strike="noStrike" cap="none" normalizeH="0" baseline="0" dirty="0" smtClean="0">
                    <a:ln>
                      <a:noFill/>
                    </a:ln>
                    <a:solidFill>
                      <a:srgbClr val="FF0000"/>
                    </a:solidFill>
                    <a:effectLst/>
                    <a:latin typeface="Trebuchet MS" pitchFamily="34" charset="0"/>
                  </a:rPr>
                  <a:t>MZ</a:t>
                </a:r>
                <a:endParaRPr kumimoji="0" lang="en-US" sz="1200" b="1" i="0" u="none" strike="noStrike" cap="none" normalizeH="0" baseline="0" dirty="0" smtClean="0">
                  <a:ln>
                    <a:noFill/>
                  </a:ln>
                  <a:solidFill>
                    <a:srgbClr val="FF0000"/>
                  </a:solidFill>
                  <a:effectLst/>
                  <a:latin typeface="Arial" pitchFamily="34" charset="0"/>
                </a:endParaRPr>
              </a:p>
            </p:txBody>
          </p:sp>
        </p:grpSp>
      </p:grpSp>
      <p:sp>
        <p:nvSpPr>
          <p:cNvPr id="36866" name="Rectangle 2"/>
          <p:cNvSpPr>
            <a:spLocks noGrp="1" noChangeArrowheads="1"/>
          </p:cNvSpPr>
          <p:nvPr>
            <p:ph type="title"/>
          </p:nvPr>
        </p:nvSpPr>
        <p:spPr>
          <a:xfrm>
            <a:off x="304800" y="76200"/>
            <a:ext cx="8763000" cy="762000"/>
          </a:xfrm>
        </p:spPr>
        <p:txBody>
          <a:bodyPr/>
          <a:lstStyle/>
          <a:p>
            <a:r>
              <a:rPr lang="en-US" dirty="0"/>
              <a:t>Enterprise GIS Architecture</a:t>
            </a:r>
          </a:p>
        </p:txBody>
      </p:sp>
      <p:sp>
        <p:nvSpPr>
          <p:cNvPr id="5084" name="TextBox 5083"/>
          <p:cNvSpPr txBox="1"/>
          <p:nvPr/>
        </p:nvSpPr>
        <p:spPr>
          <a:xfrm>
            <a:off x="609600" y="6553200"/>
            <a:ext cx="8077200" cy="381000"/>
          </a:xfrm>
          <a:prstGeom prst="rect">
            <a:avLst/>
          </a:prstGeom>
          <a:noFill/>
        </p:spPr>
        <p:txBody>
          <a:bodyPr wrap="square" rtlCol="0">
            <a:spAutoFit/>
          </a:bodyPr>
          <a:lstStyle/>
          <a:p>
            <a:pPr algn="ctr"/>
            <a:r>
              <a:rPr lang="en-US" dirty="0" smtClean="0"/>
              <a:t>Adapted from Mitchell and Kent, 2007</a:t>
            </a:r>
            <a:endParaRPr lang="en-US" dirty="0"/>
          </a:p>
        </p:txBody>
      </p:sp>
      <p:grpSp>
        <p:nvGrpSpPr>
          <p:cNvPr id="6211" name="Group 6210"/>
          <p:cNvGrpSpPr/>
          <p:nvPr/>
        </p:nvGrpSpPr>
        <p:grpSpPr>
          <a:xfrm>
            <a:off x="371764" y="1600200"/>
            <a:ext cx="685800" cy="3276600"/>
            <a:chOff x="371764" y="1600200"/>
            <a:chExt cx="685800" cy="3276600"/>
          </a:xfrm>
        </p:grpSpPr>
        <p:sp>
          <p:nvSpPr>
            <p:cNvPr id="6206" name="TextBox 6205"/>
            <p:cNvSpPr txBox="1"/>
            <p:nvPr/>
          </p:nvSpPr>
          <p:spPr>
            <a:xfrm>
              <a:off x="371764" y="1600200"/>
              <a:ext cx="685800" cy="430887"/>
            </a:xfrm>
            <a:prstGeom prst="rect">
              <a:avLst/>
            </a:prstGeom>
            <a:noFill/>
          </p:spPr>
          <p:txBody>
            <a:bodyPr wrap="square" rtlCol="0">
              <a:spAutoFit/>
            </a:bodyPr>
            <a:lstStyle/>
            <a:p>
              <a:r>
                <a:rPr lang="en-US" sz="1100" b="1" dirty="0" smtClean="0">
                  <a:solidFill>
                    <a:schemeClr val="tx1"/>
                  </a:solidFill>
                </a:rPr>
                <a:t>USER</a:t>
              </a:r>
            </a:p>
            <a:p>
              <a:r>
                <a:rPr lang="en-US" sz="1100" b="1" dirty="0" smtClean="0">
                  <a:solidFill>
                    <a:schemeClr val="tx1"/>
                  </a:solidFill>
                </a:rPr>
                <a:t>LEVEL</a:t>
              </a:r>
              <a:endParaRPr lang="en-US" sz="1100" b="1" dirty="0">
                <a:solidFill>
                  <a:schemeClr val="tx1"/>
                </a:solidFill>
              </a:endParaRPr>
            </a:p>
          </p:txBody>
        </p:sp>
        <p:sp>
          <p:nvSpPr>
            <p:cNvPr id="6207" name="Rectangle 5110"/>
            <p:cNvSpPr>
              <a:spLocks noChangeArrowheads="1"/>
            </p:cNvSpPr>
            <p:nvPr/>
          </p:nvSpPr>
          <p:spPr bwMode="auto">
            <a:xfrm>
              <a:off x="457200" y="2819400"/>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1</a:t>
              </a:r>
              <a:endParaRPr lang="en-US" dirty="0">
                <a:solidFill>
                  <a:schemeClr val="tx1"/>
                </a:solidFill>
              </a:endParaRPr>
            </a:p>
          </p:txBody>
        </p:sp>
        <p:sp>
          <p:nvSpPr>
            <p:cNvPr id="6208" name="Rectangle 5110"/>
            <p:cNvSpPr>
              <a:spLocks noChangeArrowheads="1"/>
            </p:cNvSpPr>
            <p:nvPr/>
          </p:nvSpPr>
          <p:spPr bwMode="auto">
            <a:xfrm>
              <a:off x="457200" y="3656432"/>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2</a:t>
              </a:r>
              <a:endParaRPr lang="en-US" dirty="0">
                <a:solidFill>
                  <a:schemeClr val="tx1"/>
                </a:solidFill>
              </a:endParaRPr>
            </a:p>
          </p:txBody>
        </p:sp>
        <p:sp>
          <p:nvSpPr>
            <p:cNvPr id="6209" name="Rectangle 5110"/>
            <p:cNvSpPr>
              <a:spLocks noChangeArrowheads="1"/>
            </p:cNvSpPr>
            <p:nvPr/>
          </p:nvSpPr>
          <p:spPr bwMode="auto">
            <a:xfrm>
              <a:off x="459076" y="4494632"/>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3</a:t>
              </a:r>
              <a:endParaRPr lang="en-US" dirty="0">
                <a:solidFill>
                  <a:schemeClr val="tx1"/>
                </a:solidFill>
              </a:endParaRPr>
            </a:p>
          </p:txBody>
        </p:sp>
        <p:sp>
          <p:nvSpPr>
            <p:cNvPr id="6210" name="Rectangle 5110"/>
            <p:cNvSpPr>
              <a:spLocks noChangeArrowheads="1"/>
            </p:cNvSpPr>
            <p:nvPr/>
          </p:nvSpPr>
          <p:spPr bwMode="auto">
            <a:xfrm>
              <a:off x="457200" y="2057400"/>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0</a:t>
              </a:r>
              <a:endParaRPr lang="en-US" dirty="0">
                <a:solidFill>
                  <a:schemeClr val="tx1"/>
                </a:solidFill>
              </a:endParaRPr>
            </a:p>
          </p:txBody>
        </p:sp>
      </p:grpSp>
      <p:grpSp>
        <p:nvGrpSpPr>
          <p:cNvPr id="6212" name="Group 6211"/>
          <p:cNvGrpSpPr/>
          <p:nvPr/>
        </p:nvGrpSpPr>
        <p:grpSpPr>
          <a:xfrm>
            <a:off x="8238836" y="1600200"/>
            <a:ext cx="697348" cy="3276600"/>
            <a:chOff x="457200" y="1600200"/>
            <a:chExt cx="697348" cy="3276600"/>
          </a:xfrm>
        </p:grpSpPr>
        <p:sp>
          <p:nvSpPr>
            <p:cNvPr id="6213" name="TextBox 6212"/>
            <p:cNvSpPr txBox="1"/>
            <p:nvPr/>
          </p:nvSpPr>
          <p:spPr>
            <a:xfrm>
              <a:off x="468748" y="1600200"/>
              <a:ext cx="685800" cy="430887"/>
            </a:xfrm>
            <a:prstGeom prst="rect">
              <a:avLst/>
            </a:prstGeom>
            <a:noFill/>
          </p:spPr>
          <p:txBody>
            <a:bodyPr wrap="square" rtlCol="0">
              <a:spAutoFit/>
            </a:bodyPr>
            <a:lstStyle/>
            <a:p>
              <a:r>
                <a:rPr lang="en-US" sz="1100" b="1" dirty="0" smtClean="0">
                  <a:solidFill>
                    <a:schemeClr val="tx1"/>
                  </a:solidFill>
                </a:rPr>
                <a:t>USER</a:t>
              </a:r>
            </a:p>
            <a:p>
              <a:r>
                <a:rPr lang="en-US" sz="1100" b="1" dirty="0" smtClean="0">
                  <a:solidFill>
                    <a:schemeClr val="tx1"/>
                  </a:solidFill>
                </a:rPr>
                <a:t>LEVEL</a:t>
              </a:r>
              <a:endParaRPr lang="en-US" sz="1100" b="1" dirty="0">
                <a:solidFill>
                  <a:schemeClr val="tx1"/>
                </a:solidFill>
              </a:endParaRPr>
            </a:p>
          </p:txBody>
        </p:sp>
        <p:sp>
          <p:nvSpPr>
            <p:cNvPr id="6214" name="Rectangle 5110"/>
            <p:cNvSpPr>
              <a:spLocks noChangeArrowheads="1"/>
            </p:cNvSpPr>
            <p:nvPr/>
          </p:nvSpPr>
          <p:spPr bwMode="auto">
            <a:xfrm>
              <a:off x="457200" y="2819400"/>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1</a:t>
              </a:r>
              <a:endParaRPr lang="en-US" dirty="0">
                <a:solidFill>
                  <a:schemeClr val="tx1"/>
                </a:solidFill>
              </a:endParaRPr>
            </a:p>
          </p:txBody>
        </p:sp>
        <p:sp>
          <p:nvSpPr>
            <p:cNvPr id="6215" name="Rectangle 5110"/>
            <p:cNvSpPr>
              <a:spLocks noChangeArrowheads="1"/>
            </p:cNvSpPr>
            <p:nvPr/>
          </p:nvSpPr>
          <p:spPr bwMode="auto">
            <a:xfrm>
              <a:off x="457200" y="3656432"/>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2</a:t>
              </a:r>
              <a:endParaRPr lang="en-US" dirty="0">
                <a:solidFill>
                  <a:schemeClr val="tx1"/>
                </a:solidFill>
              </a:endParaRPr>
            </a:p>
          </p:txBody>
        </p:sp>
        <p:sp>
          <p:nvSpPr>
            <p:cNvPr id="6216" name="Rectangle 5110"/>
            <p:cNvSpPr>
              <a:spLocks noChangeArrowheads="1"/>
            </p:cNvSpPr>
            <p:nvPr/>
          </p:nvSpPr>
          <p:spPr bwMode="auto">
            <a:xfrm>
              <a:off x="459076" y="4494632"/>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3</a:t>
              </a:r>
              <a:endParaRPr lang="en-US" dirty="0">
                <a:solidFill>
                  <a:schemeClr val="tx1"/>
                </a:solidFill>
              </a:endParaRPr>
            </a:p>
          </p:txBody>
        </p:sp>
        <p:sp>
          <p:nvSpPr>
            <p:cNvPr id="6217" name="Rectangle 5110"/>
            <p:cNvSpPr>
              <a:spLocks noChangeArrowheads="1"/>
            </p:cNvSpPr>
            <p:nvPr/>
          </p:nvSpPr>
          <p:spPr bwMode="auto">
            <a:xfrm>
              <a:off x="457200" y="2057400"/>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0</a:t>
              </a:r>
              <a:endParaRPr lang="en-US" dirty="0">
                <a:solidFill>
                  <a:schemeClr val="tx1"/>
                </a:solidFill>
              </a:endParaRPr>
            </a:p>
          </p:txBody>
        </p:sp>
      </p:grpSp>
      <p:sp>
        <p:nvSpPr>
          <p:cNvPr id="6134" name="Rectangle 6133"/>
          <p:cNvSpPr>
            <a:spLocks noChangeArrowheads="1"/>
          </p:cNvSpPr>
          <p:nvPr/>
        </p:nvSpPr>
        <p:spPr bwMode="auto">
          <a:xfrm>
            <a:off x="1524000" y="2329934"/>
            <a:ext cx="129540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ctr"/>
            <a:r>
              <a:rPr lang="en-US" sz="1200" b="1" dirty="0" smtClean="0">
                <a:solidFill>
                  <a:srgbClr val="FF0000"/>
                </a:solidFill>
                <a:latin typeface="Trebuchet MS" pitchFamily="34" charset="0"/>
              </a:rPr>
              <a:t>ArcGIS Explorer</a:t>
            </a:r>
            <a:endParaRPr lang="en-US" sz="1200" b="1" dirty="0" smtClean="0">
              <a:solidFill>
                <a:srgbClr val="FF0000"/>
              </a:solidFill>
              <a:latin typeface="Arial" pitchFamily="34" charset="0"/>
            </a:endParaRPr>
          </a:p>
        </p:txBody>
      </p:sp>
      <p:sp>
        <p:nvSpPr>
          <p:cNvPr id="6135" name="Rectangle 6134"/>
          <p:cNvSpPr>
            <a:spLocks noChangeArrowheads="1"/>
          </p:cNvSpPr>
          <p:nvPr/>
        </p:nvSpPr>
        <p:spPr bwMode="auto">
          <a:xfrm>
            <a:off x="6934200" y="2750820"/>
            <a:ext cx="129540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ctr"/>
            <a:r>
              <a:rPr lang="en-US" sz="1200" b="1" dirty="0" smtClean="0">
                <a:solidFill>
                  <a:srgbClr val="FF0000"/>
                </a:solidFill>
                <a:latin typeface="Trebuchet MS" pitchFamily="34" charset="0"/>
              </a:rPr>
              <a:t>ArcGIS Explorer</a:t>
            </a:r>
            <a:endParaRPr lang="en-US" sz="1200" b="1" dirty="0" smtClean="0">
              <a:solidFill>
                <a:srgbClr val="FF0000"/>
              </a:solidFill>
              <a:latin typeface="Arial" pitchFamily="34" charset="0"/>
            </a:endParaRPr>
          </a:p>
        </p:txBody>
      </p:sp>
      <p:sp>
        <p:nvSpPr>
          <p:cNvPr id="6157" name="Rectangle 5180"/>
          <p:cNvSpPr>
            <a:spLocks noChangeArrowheads="1"/>
          </p:cNvSpPr>
          <p:nvPr/>
        </p:nvSpPr>
        <p:spPr bwMode="auto">
          <a:xfrm>
            <a:off x="3508375" y="2057400"/>
            <a:ext cx="301625" cy="1845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Trebuchet MS" pitchFamily="34" charset="0"/>
              </a:rPr>
              <a:t>D</a:t>
            </a:r>
            <a:r>
              <a:rPr kumimoji="0" lang="en-US" sz="1200" b="1" i="0" u="none" strike="noStrike" cap="none" normalizeH="0" baseline="0" dirty="0" smtClean="0">
                <a:ln>
                  <a:noFill/>
                </a:ln>
                <a:solidFill>
                  <a:srgbClr val="FF0000"/>
                </a:solidFill>
                <a:effectLst/>
                <a:latin typeface="Trebuchet MS" pitchFamily="34" charset="0"/>
              </a:rPr>
              <a:t>MZ</a:t>
            </a:r>
            <a:endParaRPr kumimoji="0" lang="en-US" sz="1200" b="1" i="0" u="none" strike="noStrike" cap="none" normalizeH="0" baseline="0" dirty="0" smtClean="0">
              <a:ln>
                <a:noFill/>
              </a:ln>
              <a:solidFill>
                <a:srgbClr val="FF0000"/>
              </a:solidFill>
              <a:effectLst/>
              <a:latin typeface="Arial" pitchFamily="34" charset="0"/>
            </a:endParaRPr>
          </a:p>
        </p:txBody>
      </p:sp>
      <p:sp>
        <p:nvSpPr>
          <p:cNvPr id="11370" name="Rectangle 4364"/>
          <p:cNvSpPr>
            <a:spLocks noChangeArrowheads="1"/>
          </p:cNvSpPr>
          <p:nvPr/>
        </p:nvSpPr>
        <p:spPr bwMode="auto">
          <a:xfrm>
            <a:off x="7058892" y="3581400"/>
            <a:ext cx="108843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Trebuchet MS" pitchFamily="34" charset="0"/>
              </a:rPr>
              <a:t>ArcGIS Desktop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0"/>
          <a:ext cx="7924800" cy="6644640"/>
        </p:xfrm>
        <a:graphic>
          <a:graphicData uri="http://schemas.openxmlformats.org/drawingml/2006/table">
            <a:tbl>
              <a:tblPr/>
              <a:tblGrid>
                <a:gridCol w="283379"/>
                <a:gridCol w="1545421"/>
                <a:gridCol w="5762107"/>
                <a:gridCol w="333893"/>
              </a:tblGrid>
              <a:tr h="147992">
                <a:tc gridSpan="4">
                  <a:txBody>
                    <a:bodyPr/>
                    <a:lstStyle/>
                    <a:p>
                      <a:pPr marL="0" marR="0" algn="ctr">
                        <a:spcBef>
                          <a:spcPts val="0"/>
                        </a:spcBef>
                        <a:spcAft>
                          <a:spcPts val="0"/>
                        </a:spcAft>
                      </a:pPr>
                      <a:r>
                        <a:rPr lang="en-US" sz="4000" b="1" dirty="0">
                          <a:solidFill>
                            <a:schemeClr val="bg1"/>
                          </a:solidFill>
                          <a:latin typeface="Arial"/>
                          <a:ea typeface="Times New Roman"/>
                        </a:rPr>
                        <a:t>The “AAAAA” Data Standard</a:t>
                      </a:r>
                      <a:endParaRPr lang="en-US" sz="4000" b="1" dirty="0">
                        <a:solidFill>
                          <a:schemeClr val="bg1"/>
                        </a:solidFill>
                        <a:latin typeface="Times New Roman"/>
                        <a:ea typeface="Times New Roman"/>
                      </a:endParaRPr>
                    </a:p>
                  </a:txBody>
                  <a:tcPr marL="30618" marR="30618" marT="0" marB="0">
                    <a:lnL>
                      <a:noFill/>
                    </a:lnL>
                    <a:lnR>
                      <a:noFill/>
                    </a:lnR>
                    <a:lnT>
                      <a:noFill/>
                    </a:lnT>
                    <a:lnB w="12700" cap="flat" cmpd="dbl"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295984">
                <a:tc>
                  <a:txBody>
                    <a:bodyPr/>
                    <a:lstStyle/>
                    <a:p>
                      <a:pPr marL="0" marR="0">
                        <a:spcBef>
                          <a:spcPts val="0"/>
                        </a:spcBef>
                        <a:spcAft>
                          <a:spcPts val="0"/>
                        </a:spcAft>
                      </a:pPr>
                      <a:endParaRPr lang="en-US" sz="500" dirty="0">
                        <a:latin typeface="Times New Roman"/>
                        <a:ea typeface="Times New Roman"/>
                      </a:endParaRPr>
                    </a:p>
                  </a:txBody>
                  <a:tcPr marL="30618" marR="30618" marT="0" marB="0">
                    <a:lnL>
                      <a:noFill/>
                    </a:lnL>
                    <a:lnR>
                      <a:noFill/>
                    </a:lnR>
                    <a:lnT w="127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spcBef>
                          <a:spcPts val="0"/>
                        </a:spcBef>
                        <a:spcAft>
                          <a:spcPts val="0"/>
                        </a:spcAft>
                      </a:pPr>
                      <a:endParaRPr lang="en-US" sz="1800" b="1" dirty="0">
                        <a:solidFill>
                          <a:schemeClr val="bg1"/>
                        </a:solidFill>
                        <a:latin typeface="Times New Roman"/>
                        <a:ea typeface="Times New Roman"/>
                      </a:endParaRPr>
                    </a:p>
                    <a:p>
                      <a:pPr marL="0" marR="0">
                        <a:spcBef>
                          <a:spcPts val="0"/>
                        </a:spcBef>
                        <a:spcAft>
                          <a:spcPts val="0"/>
                        </a:spcAft>
                      </a:pPr>
                      <a:endParaRPr lang="en-US" sz="1800" b="1" u="sng" dirty="0" smtClean="0">
                        <a:solidFill>
                          <a:schemeClr val="bg1"/>
                        </a:solidFill>
                        <a:latin typeface="Arial"/>
                        <a:ea typeface="Times New Roman"/>
                      </a:endParaRPr>
                    </a:p>
                    <a:p>
                      <a:pPr marL="0" marR="0">
                        <a:spcBef>
                          <a:spcPts val="0"/>
                        </a:spcBef>
                        <a:spcAft>
                          <a:spcPts val="0"/>
                        </a:spcAft>
                      </a:pPr>
                      <a:r>
                        <a:rPr lang="en-US" sz="1800" b="1" u="sng" dirty="0" smtClean="0">
                          <a:solidFill>
                            <a:schemeClr val="bg1"/>
                          </a:solidFill>
                          <a:latin typeface="Arial"/>
                          <a:ea typeface="Times New Roman"/>
                        </a:rPr>
                        <a:t>Factor</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w="127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spcBef>
                          <a:spcPts val="0"/>
                        </a:spcBef>
                        <a:spcAft>
                          <a:spcPts val="0"/>
                        </a:spcAft>
                      </a:pPr>
                      <a:endParaRPr lang="en-US" sz="1800" b="1" dirty="0">
                        <a:solidFill>
                          <a:schemeClr val="bg1"/>
                        </a:solidFill>
                        <a:latin typeface="Times New Roman"/>
                        <a:ea typeface="Times New Roman"/>
                      </a:endParaRPr>
                    </a:p>
                    <a:p>
                      <a:pPr marL="0" marR="0">
                        <a:spcBef>
                          <a:spcPts val="0"/>
                        </a:spcBef>
                        <a:spcAft>
                          <a:spcPts val="0"/>
                        </a:spcAft>
                      </a:pPr>
                      <a:endParaRPr lang="en-US" sz="1800" b="1" u="sng" dirty="0" smtClean="0">
                        <a:solidFill>
                          <a:schemeClr val="bg1"/>
                        </a:solidFill>
                        <a:latin typeface="Arial"/>
                        <a:ea typeface="Times New Roman"/>
                      </a:endParaRPr>
                    </a:p>
                    <a:p>
                      <a:pPr marL="0" marR="0">
                        <a:spcBef>
                          <a:spcPts val="0"/>
                        </a:spcBef>
                        <a:spcAft>
                          <a:spcPts val="0"/>
                        </a:spcAft>
                      </a:pPr>
                      <a:r>
                        <a:rPr lang="en-US" sz="1800" b="1" u="sng" dirty="0" smtClean="0">
                          <a:solidFill>
                            <a:schemeClr val="bg1"/>
                          </a:solidFill>
                          <a:latin typeface="Arial"/>
                          <a:ea typeface="Times New Roman"/>
                        </a:rPr>
                        <a:t>Contribution </a:t>
                      </a:r>
                      <a:r>
                        <a:rPr lang="en-US" sz="1800" b="1" u="sng" dirty="0">
                          <a:solidFill>
                            <a:schemeClr val="bg1"/>
                          </a:solidFill>
                          <a:latin typeface="Arial"/>
                          <a:ea typeface="Times New Roman"/>
                        </a:rPr>
                        <a:t>to Data Quality</a:t>
                      </a:r>
                      <a:endParaRPr lang="en-US" sz="1800" b="1" dirty="0">
                        <a:solidFill>
                          <a:schemeClr val="bg1"/>
                        </a:solidFill>
                        <a:latin typeface="Times New Roman"/>
                        <a:ea typeface="Times New Roman"/>
                      </a:endParaRPr>
                    </a:p>
                  </a:txBody>
                  <a:tcPr marL="30618" marR="30618" marT="0" marB="0">
                    <a:lnL>
                      <a:noFill/>
                    </a:lnL>
                    <a:lnR>
                      <a:noFill/>
                    </a:lnR>
                    <a:lnT w="127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1800" b="1" dirty="0">
                        <a:solidFill>
                          <a:schemeClr val="bg1"/>
                        </a:solidFill>
                      </a:endParaRPr>
                    </a:p>
                  </a:txBody>
                  <a:tcPr marL="38340" marR="38340" marT="19170" marB="19170">
                    <a:lnL>
                      <a:noFill/>
                    </a:lnL>
                    <a:lnR w="12700" cmpd="sng">
                      <a:noFill/>
                      <a:prstDash val="solid"/>
                    </a:lnR>
                    <a:lnT w="12700" cap="flat" cmpd="dbl"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369980">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Accurate</a:t>
                      </a: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The data adequately represents the state of the world in space and time.  Locations have sufficient precision for their scale of use and data are current</a:t>
                      </a:r>
                      <a:r>
                        <a:rPr lang="en-US" sz="1800" b="1" dirty="0" smtClean="0">
                          <a:solidFill>
                            <a:schemeClr val="bg1"/>
                          </a:solidFill>
                          <a:latin typeface="Arial"/>
                          <a:ea typeface="Times New Roman"/>
                        </a:rPr>
                        <a:t>.</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endParaRPr lang="en-US" sz="1800" b="1" dirty="0">
                        <a:solidFill>
                          <a:schemeClr val="bg1"/>
                        </a:solidFill>
                      </a:endParaRPr>
                    </a:p>
                  </a:txBody>
                  <a:tcPr marL="38340" marR="38340" marT="19170" marB="19170">
                    <a:lnL>
                      <a:noFill/>
                    </a:lnL>
                    <a:lnT w="12700" cmpd="sng">
                      <a:noFill/>
                      <a:prstDash val="solid"/>
                    </a:lnT>
                  </a:tcPr>
                </a:tc>
              </a:tr>
              <a:tr h="221988">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Authoritative</a:t>
                      </a: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The source of the data provides sufficient quality control to ensure its quality</a:t>
                      </a:r>
                      <a:r>
                        <a:rPr lang="en-US" sz="1800" b="1" dirty="0" smtClean="0">
                          <a:solidFill>
                            <a:schemeClr val="bg1"/>
                          </a:solidFill>
                          <a:latin typeface="Arial"/>
                          <a:ea typeface="Times New Roman"/>
                        </a:rPr>
                        <a:t>.</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endParaRPr lang="en-US" sz="1800" b="1" dirty="0">
                        <a:solidFill>
                          <a:schemeClr val="bg1"/>
                        </a:solidFill>
                      </a:endParaRPr>
                    </a:p>
                  </a:txBody>
                  <a:tcPr marL="38340" marR="38340" marT="19170" marB="19170">
                    <a:lnL>
                      <a:noFill/>
                    </a:lnL>
                  </a:tcPr>
                </a:tc>
              </a:tr>
              <a:tr h="369980">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Actionable</a:t>
                      </a: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The data are well documented with metadata, require little further assessment or manipulation, and can be put to immediate use</a:t>
                      </a:r>
                      <a:r>
                        <a:rPr lang="en-US" sz="1800" b="1" dirty="0" smtClean="0">
                          <a:solidFill>
                            <a:schemeClr val="bg1"/>
                          </a:solidFill>
                          <a:latin typeface="Arial"/>
                          <a:ea typeface="Times New Roman"/>
                        </a:rPr>
                        <a:t>.</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endParaRPr lang="en-US" sz="1800" b="1" dirty="0">
                        <a:solidFill>
                          <a:schemeClr val="bg1"/>
                        </a:solidFill>
                      </a:endParaRPr>
                    </a:p>
                  </a:txBody>
                  <a:tcPr marL="38340" marR="38340" marT="19170" marB="19170">
                    <a:lnL>
                      <a:noFill/>
                    </a:lnL>
                  </a:tcPr>
                </a:tc>
              </a:tr>
              <a:tr h="369980">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Accessible</a:t>
                      </a: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The data are discoverable and available through direct download or Service Oriented Architecture (SOA).  Data can be searched directly, selected, and accessed without intervention by its provider</a:t>
                      </a:r>
                      <a:r>
                        <a:rPr lang="en-US" sz="1800" b="1" dirty="0" smtClean="0">
                          <a:solidFill>
                            <a:schemeClr val="bg1"/>
                          </a:solidFill>
                          <a:latin typeface="Arial"/>
                          <a:ea typeface="Times New Roman"/>
                        </a:rPr>
                        <a:t>.</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endParaRPr lang="en-US" sz="1800" b="1" dirty="0">
                        <a:solidFill>
                          <a:schemeClr val="bg1"/>
                        </a:solidFill>
                      </a:endParaRPr>
                    </a:p>
                  </a:txBody>
                  <a:tcPr marL="38340" marR="38340" marT="19170" marB="19170">
                    <a:lnL>
                      <a:noFill/>
                    </a:lnL>
                    <a:lnB w="12700" cmpd="sng">
                      <a:noFill/>
                      <a:prstDash val="solid"/>
                    </a:lnB>
                  </a:tcPr>
                </a:tc>
              </a:tr>
              <a:tr h="332296">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b="1" dirty="0">
                          <a:solidFill>
                            <a:schemeClr val="bg1"/>
                          </a:solidFill>
                          <a:latin typeface="Arial"/>
                          <a:ea typeface="Times New Roman"/>
                        </a:rPr>
                        <a:t>Affordable</a:t>
                      </a:r>
                      <a:endParaRPr lang="en-US" sz="1800" b="1" dirty="0">
                        <a:solidFill>
                          <a:schemeClr val="bg1"/>
                        </a:solidFill>
                        <a:latin typeface="Times New Roman"/>
                        <a:ea typeface="Times New Roman"/>
                      </a:endParaRPr>
                    </a:p>
                  </a:txBody>
                  <a:tcPr marL="30618" marR="30618"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b="1" dirty="0">
                          <a:solidFill>
                            <a:schemeClr val="bg1"/>
                          </a:solidFill>
                          <a:latin typeface="Arial"/>
                          <a:ea typeface="Times New Roman"/>
                        </a:rPr>
                        <a:t>The data can be accessed with little or no cost to the user.</a:t>
                      </a:r>
                      <a:endParaRPr lang="en-US" sz="1800" b="1" dirty="0">
                        <a:solidFill>
                          <a:schemeClr val="bg1"/>
                        </a:solidFill>
                        <a:latin typeface="Times New Roman"/>
                        <a:ea typeface="Times New Roman"/>
                      </a:endParaRPr>
                    </a:p>
                  </a:txBody>
                  <a:tcPr marL="30618" marR="30618"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solidFill>
                          <a:schemeClr val="bg1"/>
                        </a:solidFill>
                      </a:endParaRPr>
                    </a:p>
                  </a:txBody>
                  <a:tcPr marL="38340" marR="38340" marT="19170" marB="19170">
                    <a:lnL>
                      <a:noFill/>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5962"/>
          </a:xfrm>
        </p:spPr>
        <p:txBody>
          <a:bodyPr/>
          <a:lstStyle/>
          <a:p>
            <a:r>
              <a:rPr lang="en-US" dirty="0" smtClean="0">
                <a:solidFill>
                  <a:schemeClr val="bg1"/>
                </a:solidFill>
              </a:rPr>
              <a:t>The Current Status of USGS Maps</a:t>
            </a:r>
            <a:endParaRPr lang="en-US" dirty="0">
              <a:solidFill>
                <a:schemeClr val="bg1"/>
              </a:solidFill>
            </a:endParaRPr>
          </a:p>
        </p:txBody>
      </p:sp>
      <p:pic>
        <p:nvPicPr>
          <p:cNvPr id="4" name="Picture 23" descr="LouisianaUpdate2010"/>
          <p:cNvPicPr>
            <a:picLocks noChangeAspect="1" noChangeArrowheads="1"/>
          </p:cNvPicPr>
          <p:nvPr/>
        </p:nvPicPr>
        <p:blipFill>
          <a:blip r:embed="rId3" cstate="print"/>
          <a:srcRect/>
          <a:stretch>
            <a:fillRect/>
          </a:stretch>
        </p:blipFill>
        <p:spPr bwMode="auto">
          <a:xfrm>
            <a:off x="1111250" y="811091"/>
            <a:ext cx="6737350" cy="5648325"/>
          </a:xfrm>
          <a:prstGeom prst="rect">
            <a:avLst/>
          </a:prstGeom>
          <a:solidFill>
            <a:schemeClr val="bg1"/>
          </a:solidFill>
        </p:spPr>
      </p:pic>
      <p:sp>
        <p:nvSpPr>
          <p:cNvPr id="5" name="TextBox 4"/>
          <p:cNvSpPr txBox="1"/>
          <p:nvPr/>
        </p:nvSpPr>
        <p:spPr>
          <a:xfrm>
            <a:off x="3505200" y="6550223"/>
            <a:ext cx="2013693" cy="307777"/>
          </a:xfrm>
          <a:prstGeom prst="rect">
            <a:avLst/>
          </a:prstGeom>
          <a:noFill/>
        </p:spPr>
        <p:txBody>
          <a:bodyPr wrap="none" rtlCol="0">
            <a:spAutoFit/>
          </a:bodyPr>
          <a:lstStyle/>
          <a:p>
            <a:r>
              <a:rPr lang="en-US" sz="1400" dirty="0" smtClean="0"/>
              <a:t>(</a:t>
            </a:r>
            <a:r>
              <a:rPr lang="en-US" sz="1400" dirty="0" err="1" smtClean="0"/>
              <a:t>Upated</a:t>
            </a:r>
            <a:r>
              <a:rPr lang="en-US" sz="1400" dirty="0" smtClean="0"/>
              <a:t> January 2010)</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lstStyle/>
          <a:p>
            <a:r>
              <a:rPr lang="en-US" sz="4000" dirty="0">
                <a:solidFill>
                  <a:schemeClr val="bg1"/>
                </a:solidFill>
              </a:rPr>
              <a:t>How Up to Date </a:t>
            </a:r>
            <a:br>
              <a:rPr lang="en-US" sz="4000" dirty="0">
                <a:solidFill>
                  <a:schemeClr val="bg1"/>
                </a:solidFill>
              </a:rPr>
            </a:br>
            <a:r>
              <a:rPr lang="en-US" sz="4000" dirty="0">
                <a:solidFill>
                  <a:schemeClr val="bg1"/>
                </a:solidFill>
              </a:rPr>
              <a:t>are Louisiana’s Maps?</a:t>
            </a:r>
          </a:p>
        </p:txBody>
      </p:sp>
      <p:sp>
        <p:nvSpPr>
          <p:cNvPr id="5" name="Rectangle 3"/>
          <p:cNvSpPr txBox="1">
            <a:spLocks noChangeArrowheads="1"/>
          </p:cNvSpPr>
          <p:nvPr/>
        </p:nvSpPr>
        <p:spPr bwMode="auto">
          <a:xfrm>
            <a:off x="457200" y="1905000"/>
            <a:ext cx="8229600" cy="4495800"/>
          </a:xfrm>
          <a:prstGeom prst="rect">
            <a:avLst/>
          </a:prstGeom>
          <a:noFill/>
          <a:ln w="9525">
            <a:noFill/>
            <a:miter lim="800000"/>
            <a:headEnd/>
            <a:tailEnd/>
          </a:ln>
          <a:effectLst/>
        </p:spPr>
        <p:txBody>
          <a:bodyPr vert="horz" wrap="square" lIns="91415" tIns="45708" rIns="91415" bIns="45708"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100% of paper maps are 5 years or older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83% of paper maps are 10 years or older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69% of paper maps are 15 years or older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42% of paper maps are 20 years or older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26% of paper maps are 25 years or older</a:t>
            </a:r>
            <a:r>
              <a:rPr kumimoji="0" lang="en-US" sz="2800" b="0" i="0" u="none" strike="noStrike" kern="0" cap="none" spc="0" normalizeH="0" baseline="0" noProof="0" smtClean="0">
                <a:ln>
                  <a:noFill/>
                </a:ln>
                <a:effectLst/>
                <a:uLnTx/>
                <a:uFillTx/>
                <a:latin typeface="+mn-lt"/>
                <a:ea typeface="+mn-ea"/>
                <a:cs typeface="+mn-cs"/>
              </a:rPr>
              <a:t/>
            </a:r>
            <a:br>
              <a:rPr kumimoji="0" lang="en-US" sz="2800" b="0" i="0" u="none" strike="noStrike" kern="0" cap="none" spc="0" normalizeH="0" baseline="0" noProof="0" smtClean="0">
                <a:ln>
                  <a:noFill/>
                </a:ln>
                <a:effectLst/>
                <a:uLnTx/>
                <a:uFillTx/>
                <a:latin typeface="+mn-lt"/>
                <a:ea typeface="+mn-ea"/>
                <a:cs typeface="+mn-cs"/>
              </a:rPr>
            </a:br>
            <a:endParaRPr kumimoji="0" lang="en-US" sz="2800" b="0" i="0" u="none" strike="noStrike" kern="0" cap="none" spc="0" normalizeH="0" baseline="0" noProof="0" smtClean="0">
              <a:ln>
                <a:noFill/>
              </a:ln>
              <a:effectLst/>
              <a:uLnTx/>
              <a:uFillTx/>
              <a:latin typeface="+mn-lt"/>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2800" b="0" i="0" u="none" strike="noStrike" kern="0" cap="none" spc="0" normalizeH="0" baseline="0" noProof="0" smtClean="0">
                <a:ln>
                  <a:noFill/>
                </a:ln>
                <a:effectLst/>
                <a:uLnTx/>
                <a:uFillTx/>
                <a:latin typeface="Arial Unicode MS" pitchFamily="34" charset="-128"/>
                <a:ea typeface="+mn-ea"/>
                <a:cs typeface="+mn-cs"/>
              </a:rPr>
              <a:t>Digital map data have never been updated</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2800" b="0" i="0" u="none" strike="noStrike" kern="0" cap="none" spc="0" normalizeH="0" baseline="0" noProof="0" smtClean="0">
                <a:ln>
                  <a:noFill/>
                </a:ln>
                <a:effectLst/>
                <a:uLnTx/>
                <a:uFillTx/>
                <a:latin typeface="Arial Unicode MS" pitchFamily="34" charset="-128"/>
                <a:ea typeface="+mn-ea"/>
                <a:cs typeface="+mn-cs"/>
              </a:rPr>
              <a:t>and are older than the paper maps</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n-US" sz="2800" b="0" i="0" u="none" strike="noStrike" kern="0" cap="none" spc="0" normalizeH="0" baseline="0" noProof="0" smtClean="0">
              <a:ln>
                <a:noFill/>
              </a:ln>
              <a:effectLst/>
              <a:uLnTx/>
              <a:uFillTx/>
              <a:latin typeface="Arial Unicode MS" pitchFamily="34" charset="-128"/>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1400" b="0" i="0" u="none" strike="noStrike" kern="0" cap="none" spc="0" normalizeH="0" baseline="0" noProof="0" smtClean="0">
                <a:ln>
                  <a:noFill/>
                </a:ln>
                <a:effectLst/>
                <a:uLnTx/>
                <a:uFillTx/>
                <a:latin typeface="Arial Unicode MS" pitchFamily="34" charset="-128"/>
                <a:ea typeface="+mn-ea"/>
                <a:cs typeface="+mn-cs"/>
              </a:rPr>
              <a:t>(Updated January 2010)</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2800" b="0" i="0" u="none" strike="noStrike" kern="0" cap="none" spc="0" normalizeH="0" baseline="0" noProof="0" smtClean="0">
              <a:ln>
                <a:noFill/>
              </a:ln>
              <a:effectLst/>
              <a:uLnTx/>
              <a:uFillTx/>
              <a:latin typeface="Arial Unicode MS" pitchFamily="34" charset="-128"/>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2800" b="0" i="0" u="none" strike="noStrike" kern="0" cap="none" spc="0" normalizeH="0" baseline="0" noProof="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92162"/>
          </a:xfrm>
        </p:spPr>
        <p:txBody>
          <a:bodyPr/>
          <a:lstStyle/>
          <a:p>
            <a:r>
              <a:rPr lang="en-US" dirty="0" smtClean="0">
                <a:solidFill>
                  <a:schemeClr val="bg1"/>
                </a:solidFill>
              </a:rPr>
              <a:t>Where Has All the Coastline Gone?</a:t>
            </a:r>
            <a:endParaRPr lang="en-US" dirty="0">
              <a:solidFill>
                <a:schemeClr val="bg1"/>
              </a:solidFill>
            </a:endParaRPr>
          </a:p>
        </p:txBody>
      </p:sp>
      <p:pic>
        <p:nvPicPr>
          <p:cNvPr id="4" name="Picture 3" descr="ShellIsland.jpg"/>
          <p:cNvPicPr>
            <a:picLocks noChangeAspect="1"/>
          </p:cNvPicPr>
          <p:nvPr/>
        </p:nvPicPr>
        <p:blipFill>
          <a:blip r:embed="rId3" cstate="print"/>
          <a:stretch>
            <a:fillRect/>
          </a:stretch>
        </p:blipFill>
        <p:spPr>
          <a:xfrm>
            <a:off x="685800" y="761999"/>
            <a:ext cx="7696200" cy="59470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228600" y="3694328"/>
            <a:ext cx="2971800" cy="381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Bent Arrow 27"/>
          <p:cNvSpPr/>
          <p:nvPr/>
        </p:nvSpPr>
        <p:spPr>
          <a:xfrm rot="5400000" flipH="1">
            <a:off x="1562100" y="3762569"/>
            <a:ext cx="838200" cy="3505200"/>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Bent Arrow 25"/>
          <p:cNvSpPr/>
          <p:nvPr/>
        </p:nvSpPr>
        <p:spPr>
          <a:xfrm rot="5400000">
            <a:off x="1614549" y="554773"/>
            <a:ext cx="813816" cy="3424686"/>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04800" y="304800"/>
            <a:ext cx="8382000" cy="381000"/>
          </a:xfrm>
        </p:spPr>
        <p:txBody>
          <a:bodyPr>
            <a:normAutofit fontScale="90000"/>
          </a:bodyPr>
          <a:lstStyle/>
          <a:p>
            <a:r>
              <a:rPr lang="en-US" sz="3600" b="1" dirty="0" smtClean="0"/>
              <a:t>LIFE CYCLE OF </a:t>
            </a:r>
            <a:r>
              <a:rPr lang="en-US" sz="4000" b="1" dirty="0" smtClean="0">
                <a:solidFill>
                  <a:schemeClr val="bg1"/>
                </a:solidFill>
              </a:rPr>
              <a:t>GOVERNMENT DATA</a:t>
            </a:r>
            <a:r>
              <a:rPr lang="en-US" b="1" dirty="0" smtClean="0">
                <a:solidFill>
                  <a:schemeClr val="bg1"/>
                </a:solidFill>
              </a:rPr>
              <a:t/>
            </a:r>
            <a:br>
              <a:rPr lang="en-US" b="1" dirty="0" smtClean="0">
                <a:solidFill>
                  <a:schemeClr val="bg1"/>
                </a:solidFill>
              </a:rPr>
            </a:br>
            <a:endParaRPr lang="en-US" dirty="0">
              <a:solidFill>
                <a:schemeClr val="bg1"/>
              </a:solidFill>
            </a:endParaRPr>
          </a:p>
        </p:txBody>
      </p:sp>
      <p:grpSp>
        <p:nvGrpSpPr>
          <p:cNvPr id="3" name="Group 13"/>
          <p:cNvGrpSpPr/>
          <p:nvPr/>
        </p:nvGrpSpPr>
        <p:grpSpPr>
          <a:xfrm>
            <a:off x="142698" y="1600200"/>
            <a:ext cx="1591614" cy="704493"/>
            <a:chOff x="381000" y="1339855"/>
            <a:chExt cx="1591614" cy="704493"/>
          </a:xfrm>
        </p:grpSpPr>
        <p:pic>
          <p:nvPicPr>
            <p:cNvPr id="1026" name="Picture 2" descr="C:\Documents and Settings\g1301\My Documents\My Pictures\Microsoft Clip Organizer\MCj02024980000[1].wmf"/>
            <p:cNvPicPr>
              <a:picLocks noChangeAspect="1" noChangeArrowheads="1"/>
            </p:cNvPicPr>
            <p:nvPr/>
          </p:nvPicPr>
          <p:blipFill>
            <a:blip r:embed="rId3" cstate="print"/>
            <a:srcRect/>
            <a:stretch>
              <a:fillRect/>
            </a:stretch>
          </p:blipFill>
          <p:spPr bwMode="auto">
            <a:xfrm>
              <a:off x="1271876" y="1426780"/>
              <a:ext cx="700738" cy="607035"/>
            </a:xfrm>
            <a:prstGeom prst="rect">
              <a:avLst/>
            </a:prstGeom>
            <a:noFill/>
          </p:spPr>
        </p:pic>
        <p:pic>
          <p:nvPicPr>
            <p:cNvPr id="1027" name="Picture 3" descr="C:\Documents and Settings\g1301\Local Settings\Temporary Internet Files\Content.IE5\O59RVFPQ\MCMP00493_0000[1].wmf"/>
            <p:cNvPicPr>
              <a:picLocks noChangeAspect="1" noChangeArrowheads="1"/>
            </p:cNvPicPr>
            <p:nvPr/>
          </p:nvPicPr>
          <p:blipFill>
            <a:blip r:embed="rId4" cstate="print"/>
            <a:srcRect/>
            <a:stretch>
              <a:fillRect/>
            </a:stretch>
          </p:blipFill>
          <p:spPr bwMode="auto">
            <a:xfrm>
              <a:off x="381000" y="1339855"/>
              <a:ext cx="685800" cy="704493"/>
            </a:xfrm>
            <a:prstGeom prst="rect">
              <a:avLst/>
            </a:prstGeom>
            <a:noFill/>
          </p:spPr>
        </p:pic>
      </p:grpSp>
      <p:grpSp>
        <p:nvGrpSpPr>
          <p:cNvPr id="4" name="Group 14"/>
          <p:cNvGrpSpPr/>
          <p:nvPr/>
        </p:nvGrpSpPr>
        <p:grpSpPr>
          <a:xfrm>
            <a:off x="101375" y="5486400"/>
            <a:ext cx="1552651" cy="701983"/>
            <a:chOff x="304800" y="2282403"/>
            <a:chExt cx="1552651" cy="701983"/>
          </a:xfrm>
        </p:grpSpPr>
        <p:pic>
          <p:nvPicPr>
            <p:cNvPr id="1028" name="Picture 4" descr="C:\Documents and Settings\g1301\Local Settings\Temporary Internet Files\Content.IE5\Z30T9JQW\MCMP00544_0000[1].wmf"/>
            <p:cNvPicPr>
              <a:picLocks noChangeAspect="1" noChangeArrowheads="1"/>
            </p:cNvPicPr>
            <p:nvPr/>
          </p:nvPicPr>
          <p:blipFill>
            <a:blip r:embed="rId5" cstate="print"/>
            <a:srcRect/>
            <a:stretch>
              <a:fillRect/>
            </a:stretch>
          </p:blipFill>
          <p:spPr bwMode="auto">
            <a:xfrm>
              <a:off x="304800" y="2282403"/>
              <a:ext cx="685800" cy="701983"/>
            </a:xfrm>
            <a:prstGeom prst="rect">
              <a:avLst/>
            </a:prstGeom>
            <a:noFill/>
          </p:spPr>
        </p:pic>
        <p:pic>
          <p:nvPicPr>
            <p:cNvPr id="1029" name="Picture 5" descr="C:\Documents and Settings\g1301\Local Settings\Temporary Internet Files\Content.IE5\XAS28B8T\MPj04446430000[1].jpg"/>
            <p:cNvPicPr>
              <a:picLocks noChangeAspect="1" noChangeArrowheads="1"/>
            </p:cNvPicPr>
            <p:nvPr/>
          </p:nvPicPr>
          <p:blipFill>
            <a:blip r:embed="rId6" cstate="print"/>
            <a:srcRect/>
            <a:stretch>
              <a:fillRect/>
            </a:stretch>
          </p:blipFill>
          <p:spPr bwMode="auto">
            <a:xfrm>
              <a:off x="1295400" y="2301055"/>
              <a:ext cx="562051" cy="657605"/>
            </a:xfrm>
            <a:prstGeom prst="rect">
              <a:avLst/>
            </a:prstGeom>
            <a:noFill/>
          </p:spPr>
        </p:pic>
      </p:grpSp>
      <p:grpSp>
        <p:nvGrpSpPr>
          <p:cNvPr id="5" name="Group 15"/>
          <p:cNvGrpSpPr/>
          <p:nvPr/>
        </p:nvGrpSpPr>
        <p:grpSpPr>
          <a:xfrm>
            <a:off x="101375" y="3618128"/>
            <a:ext cx="1727425" cy="649072"/>
            <a:chOff x="304800" y="3276600"/>
            <a:chExt cx="1727425" cy="649072"/>
          </a:xfrm>
        </p:grpSpPr>
        <p:pic>
          <p:nvPicPr>
            <p:cNvPr id="1033" name="Picture 9" descr="C:\Documents and Settings\g1301\Local Settings\Temporary Internet Files\Content.IE5\XAS28B8T\MCj03342620000[1].wmf"/>
            <p:cNvPicPr>
              <a:picLocks noChangeAspect="1" noChangeArrowheads="1"/>
            </p:cNvPicPr>
            <p:nvPr/>
          </p:nvPicPr>
          <p:blipFill>
            <a:blip r:embed="rId7" cstate="print"/>
            <a:srcRect/>
            <a:stretch>
              <a:fillRect/>
            </a:stretch>
          </p:blipFill>
          <p:spPr bwMode="auto">
            <a:xfrm>
              <a:off x="1295400" y="3276600"/>
              <a:ext cx="736825" cy="649072"/>
            </a:xfrm>
            <a:prstGeom prst="rect">
              <a:avLst/>
            </a:prstGeom>
            <a:noFill/>
          </p:spPr>
        </p:pic>
        <p:pic>
          <p:nvPicPr>
            <p:cNvPr id="1034" name="Picture 10" descr="C:\Documents and Settings\g1301\Local Settings\Temporary Internet Files\Content.IE5\O59RVFPQ\MCMP00316_0000[1].wmf"/>
            <p:cNvPicPr>
              <a:picLocks noChangeAspect="1" noChangeArrowheads="1"/>
            </p:cNvPicPr>
            <p:nvPr/>
          </p:nvPicPr>
          <p:blipFill>
            <a:blip r:embed="rId8" cstate="print"/>
            <a:srcRect/>
            <a:stretch>
              <a:fillRect/>
            </a:stretch>
          </p:blipFill>
          <p:spPr bwMode="auto">
            <a:xfrm>
              <a:off x="304800" y="3347080"/>
              <a:ext cx="685800" cy="462920"/>
            </a:xfrm>
            <a:prstGeom prst="rect">
              <a:avLst/>
            </a:prstGeom>
            <a:noFill/>
          </p:spPr>
        </p:pic>
      </p:grpSp>
      <p:sp>
        <p:nvSpPr>
          <p:cNvPr id="18" name="Rectangle 17"/>
          <p:cNvSpPr/>
          <p:nvPr/>
        </p:nvSpPr>
        <p:spPr>
          <a:xfrm>
            <a:off x="0" y="457200"/>
            <a:ext cx="28194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Data Collection</a:t>
            </a:r>
            <a:endParaRPr lang="en-US" dirty="0"/>
          </a:p>
        </p:txBody>
      </p:sp>
      <p:sp>
        <p:nvSpPr>
          <p:cNvPr id="19" name="Rectangle 18"/>
          <p:cNvSpPr/>
          <p:nvPr/>
        </p:nvSpPr>
        <p:spPr>
          <a:xfrm>
            <a:off x="2819400" y="457200"/>
            <a:ext cx="24384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Data Management</a:t>
            </a:r>
            <a:endParaRPr lang="en-US" dirty="0"/>
          </a:p>
        </p:txBody>
      </p:sp>
      <p:sp>
        <p:nvSpPr>
          <p:cNvPr id="20" name="Rectangle 19"/>
          <p:cNvSpPr/>
          <p:nvPr/>
        </p:nvSpPr>
        <p:spPr>
          <a:xfrm>
            <a:off x="5257800" y="457200"/>
            <a:ext cx="11430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Data Analysis</a:t>
            </a:r>
            <a:endParaRPr lang="en-US" dirty="0"/>
          </a:p>
        </p:txBody>
      </p:sp>
      <p:sp>
        <p:nvSpPr>
          <p:cNvPr id="21" name="Rectangle 20"/>
          <p:cNvSpPr/>
          <p:nvPr/>
        </p:nvSpPr>
        <p:spPr>
          <a:xfrm rot="16200000">
            <a:off x="-247649" y="3790950"/>
            <a:ext cx="5600700" cy="533400"/>
          </a:xfrm>
          <a:prstGeom prst="rect">
            <a:avLst/>
          </a:prstGeom>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vert="horz" rtlCol="0" anchor="t" anchorCtr="0"/>
          <a:lstStyle/>
          <a:p>
            <a:pPr algn="ctr"/>
            <a:r>
              <a:rPr lang="en-US" dirty="0"/>
              <a:t>Business Units</a:t>
            </a:r>
          </a:p>
        </p:txBody>
      </p:sp>
      <p:sp>
        <p:nvSpPr>
          <p:cNvPr id="22" name="Rectangle 21"/>
          <p:cNvSpPr/>
          <p:nvPr/>
        </p:nvSpPr>
        <p:spPr>
          <a:xfrm>
            <a:off x="2286000" y="990600"/>
            <a:ext cx="5334000"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State Government Agency</a:t>
            </a:r>
            <a:endParaRPr lang="en-US" dirty="0"/>
          </a:p>
        </p:txBody>
      </p:sp>
      <p:sp>
        <p:nvSpPr>
          <p:cNvPr id="23" name="Rectangle 22"/>
          <p:cNvSpPr/>
          <p:nvPr/>
        </p:nvSpPr>
        <p:spPr>
          <a:xfrm>
            <a:off x="6400800" y="457200"/>
            <a:ext cx="12192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Decisions</a:t>
            </a:r>
            <a:endParaRPr lang="en-US" dirty="0"/>
          </a:p>
        </p:txBody>
      </p:sp>
      <p:sp>
        <p:nvSpPr>
          <p:cNvPr id="25" name="Rectangle 24"/>
          <p:cNvSpPr/>
          <p:nvPr/>
        </p:nvSpPr>
        <p:spPr>
          <a:xfrm>
            <a:off x="5257800" y="1295400"/>
            <a:ext cx="2362200" cy="5562600"/>
          </a:xfrm>
          <a:prstGeom prst="rect">
            <a:avLst/>
          </a:prstGeom>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vert="horz" rtlCol="0" anchor="t" anchorCtr="0"/>
          <a:lstStyle/>
          <a:p>
            <a:pPr algn="ctr"/>
            <a:r>
              <a:rPr lang="en-US" dirty="0" smtClean="0"/>
              <a:t>Business Units</a:t>
            </a:r>
            <a:endParaRPr lang="en-US" dirty="0"/>
          </a:p>
        </p:txBody>
      </p:sp>
      <p:pic>
        <p:nvPicPr>
          <p:cNvPr id="1036" name="Picture 12" descr="C:\Documents and Settings\g1301\Local Settings\Temporary Internet Files\Content.IE5\O59RVFPQ\MPj04230670000[1].jpg"/>
          <p:cNvPicPr>
            <a:picLocks noChangeAspect="1" noChangeArrowheads="1"/>
          </p:cNvPicPr>
          <p:nvPr/>
        </p:nvPicPr>
        <p:blipFill>
          <a:blip r:embed="rId9" cstate="print"/>
          <a:srcRect/>
          <a:stretch>
            <a:fillRect/>
          </a:stretch>
        </p:blipFill>
        <p:spPr bwMode="auto">
          <a:xfrm>
            <a:off x="3248471" y="2819400"/>
            <a:ext cx="561529" cy="2133600"/>
          </a:xfrm>
          <a:prstGeom prst="rect">
            <a:avLst/>
          </a:prstGeom>
          <a:noFill/>
        </p:spPr>
      </p:pic>
      <p:pic>
        <p:nvPicPr>
          <p:cNvPr id="1035" name="Picture 11" descr="C:\Documents and Settings\g1301\Local Settings\Temporary Internet Files\Content.IE5\O59RVFPQ\MCj02510900000[1].wmf"/>
          <p:cNvPicPr>
            <a:picLocks noChangeAspect="1" noChangeArrowheads="1"/>
          </p:cNvPicPr>
          <p:nvPr/>
        </p:nvPicPr>
        <p:blipFill>
          <a:blip r:embed="rId10" cstate="print">
            <a:duotone>
              <a:prstClr val="black"/>
              <a:schemeClr val="accent1">
                <a:tint val="45000"/>
                <a:satMod val="400000"/>
              </a:schemeClr>
            </a:duotone>
          </a:blip>
          <a:srcRect/>
          <a:stretch>
            <a:fillRect/>
          </a:stretch>
        </p:blipFill>
        <p:spPr bwMode="auto">
          <a:xfrm>
            <a:off x="3352800" y="1020978"/>
            <a:ext cx="295231" cy="232382"/>
          </a:xfrm>
          <a:prstGeom prst="rect">
            <a:avLst/>
          </a:prstGeom>
          <a:solidFill>
            <a:schemeClr val="tx1"/>
          </a:solidFill>
        </p:spPr>
      </p:pic>
      <p:pic>
        <p:nvPicPr>
          <p:cNvPr id="31" name="Picture 11" descr="C:\Documents and Settings\g1301\Local Settings\Temporary Internet Files\Content.IE5\O59RVFPQ\MCj02510900000[1].wmf"/>
          <p:cNvPicPr>
            <a:picLocks noChangeAspect="1" noChangeArrowheads="1"/>
          </p:cNvPicPr>
          <p:nvPr/>
        </p:nvPicPr>
        <p:blipFill>
          <a:blip r:embed="rId10" cstate="print">
            <a:duotone>
              <a:prstClr val="black"/>
              <a:schemeClr val="accent1">
                <a:tint val="45000"/>
                <a:satMod val="400000"/>
              </a:schemeClr>
            </a:duotone>
          </a:blip>
          <a:srcRect/>
          <a:stretch>
            <a:fillRect/>
          </a:stretch>
        </p:blipFill>
        <p:spPr bwMode="auto">
          <a:xfrm>
            <a:off x="6248400" y="1020978"/>
            <a:ext cx="295231" cy="232382"/>
          </a:xfrm>
          <a:prstGeom prst="rect">
            <a:avLst/>
          </a:prstGeom>
          <a:solidFill>
            <a:schemeClr val="tx1"/>
          </a:solidFill>
        </p:spPr>
      </p:pic>
      <p:sp>
        <p:nvSpPr>
          <p:cNvPr id="32" name="TextBox 31"/>
          <p:cNvSpPr txBox="1"/>
          <p:nvPr/>
        </p:nvSpPr>
        <p:spPr>
          <a:xfrm>
            <a:off x="141350" y="2286000"/>
            <a:ext cx="1687450" cy="646331"/>
          </a:xfrm>
          <a:prstGeom prst="rect">
            <a:avLst/>
          </a:prstGeom>
          <a:noFill/>
        </p:spPr>
        <p:txBody>
          <a:bodyPr wrap="none" rtlCol="0">
            <a:spAutoFit/>
          </a:bodyPr>
          <a:lstStyle/>
          <a:p>
            <a:pPr algn="ctr"/>
            <a:r>
              <a:rPr lang="en-US" dirty="0" smtClean="0">
                <a:solidFill>
                  <a:schemeClr val="bg1"/>
                </a:solidFill>
              </a:rPr>
              <a:t>State Mandated</a:t>
            </a:r>
            <a:br>
              <a:rPr lang="en-US" dirty="0" smtClean="0">
                <a:solidFill>
                  <a:schemeClr val="bg1"/>
                </a:solidFill>
              </a:rPr>
            </a:br>
            <a:r>
              <a:rPr lang="en-US" dirty="0" smtClean="0">
                <a:solidFill>
                  <a:schemeClr val="bg1"/>
                </a:solidFill>
              </a:rPr>
              <a:t>Data</a:t>
            </a:r>
            <a:endParaRPr lang="en-US" dirty="0">
              <a:solidFill>
                <a:schemeClr val="bg1"/>
              </a:solidFill>
            </a:endParaRPr>
          </a:p>
        </p:txBody>
      </p:sp>
      <p:sp>
        <p:nvSpPr>
          <p:cNvPr id="33" name="TextBox 32"/>
          <p:cNvSpPr txBox="1"/>
          <p:nvPr/>
        </p:nvSpPr>
        <p:spPr>
          <a:xfrm>
            <a:off x="18623" y="4230469"/>
            <a:ext cx="2191177" cy="646331"/>
          </a:xfrm>
          <a:prstGeom prst="rect">
            <a:avLst/>
          </a:prstGeom>
          <a:noFill/>
        </p:spPr>
        <p:txBody>
          <a:bodyPr wrap="none" rtlCol="0">
            <a:spAutoFit/>
          </a:bodyPr>
          <a:lstStyle/>
          <a:p>
            <a:pPr algn="ctr"/>
            <a:r>
              <a:rPr lang="en-US" dirty="0" smtClean="0">
                <a:solidFill>
                  <a:schemeClr val="bg1"/>
                </a:solidFill>
              </a:rPr>
              <a:t>Operational/Business</a:t>
            </a:r>
            <a:br>
              <a:rPr lang="en-US" dirty="0" smtClean="0">
                <a:solidFill>
                  <a:schemeClr val="bg1"/>
                </a:solidFill>
              </a:rPr>
            </a:br>
            <a:r>
              <a:rPr lang="en-US" dirty="0" smtClean="0">
                <a:solidFill>
                  <a:schemeClr val="bg1"/>
                </a:solidFill>
              </a:rPr>
              <a:t>Date</a:t>
            </a:r>
            <a:endParaRPr lang="en-US" dirty="0">
              <a:solidFill>
                <a:schemeClr val="bg1"/>
              </a:solidFill>
            </a:endParaRPr>
          </a:p>
        </p:txBody>
      </p:sp>
      <p:sp>
        <p:nvSpPr>
          <p:cNvPr id="34" name="TextBox 33"/>
          <p:cNvSpPr txBox="1"/>
          <p:nvPr/>
        </p:nvSpPr>
        <p:spPr>
          <a:xfrm>
            <a:off x="-45047" y="6172200"/>
            <a:ext cx="2060244" cy="646331"/>
          </a:xfrm>
          <a:prstGeom prst="rect">
            <a:avLst/>
          </a:prstGeom>
          <a:noFill/>
        </p:spPr>
        <p:txBody>
          <a:bodyPr wrap="none" rtlCol="0">
            <a:spAutoFit/>
          </a:bodyPr>
          <a:lstStyle/>
          <a:p>
            <a:pPr algn="ctr"/>
            <a:r>
              <a:rPr lang="en-US" dirty="0" smtClean="0">
                <a:solidFill>
                  <a:schemeClr val="bg1"/>
                </a:solidFill>
              </a:rPr>
              <a:t>Federally Mandated</a:t>
            </a:r>
            <a:br>
              <a:rPr lang="en-US" dirty="0" smtClean="0">
                <a:solidFill>
                  <a:schemeClr val="bg1"/>
                </a:solidFill>
              </a:rPr>
            </a:br>
            <a:r>
              <a:rPr lang="en-US" dirty="0" smtClean="0">
                <a:solidFill>
                  <a:schemeClr val="bg1"/>
                </a:solidFill>
              </a:rPr>
              <a:t>Data</a:t>
            </a:r>
            <a:endParaRPr lang="en-US" dirty="0">
              <a:solidFill>
                <a:schemeClr val="bg1"/>
              </a:solidFill>
            </a:endParaRPr>
          </a:p>
        </p:txBody>
      </p:sp>
      <p:pic>
        <p:nvPicPr>
          <p:cNvPr id="1037" name="Picture 13" descr="C:\Documents and Settings\g1301\My Documents\My Pictures\Microsoft Clip Organizer\MCj04247900000[1].wmf"/>
          <p:cNvPicPr>
            <a:picLocks noChangeAspect="1" noChangeArrowheads="1"/>
          </p:cNvPicPr>
          <p:nvPr/>
        </p:nvPicPr>
        <p:blipFill>
          <a:blip r:embed="rId11" cstate="print"/>
          <a:srcRect/>
          <a:stretch>
            <a:fillRect/>
          </a:stretch>
        </p:blipFill>
        <p:spPr bwMode="auto">
          <a:xfrm>
            <a:off x="4191000" y="2438400"/>
            <a:ext cx="780869" cy="812800"/>
          </a:xfrm>
          <a:prstGeom prst="rect">
            <a:avLst/>
          </a:prstGeom>
          <a:noFill/>
        </p:spPr>
      </p:pic>
      <p:pic>
        <p:nvPicPr>
          <p:cNvPr id="1038" name="Picture 14" descr="C:\Documents and Settings\g1301\Local Settings\Temporary Internet Files\Content.IE5\XAS28B8T\MCj04247920000[1].wmf"/>
          <p:cNvPicPr>
            <a:picLocks noChangeAspect="1" noChangeArrowheads="1"/>
          </p:cNvPicPr>
          <p:nvPr/>
        </p:nvPicPr>
        <p:blipFill>
          <a:blip r:embed="rId12" cstate="print"/>
          <a:srcRect/>
          <a:stretch>
            <a:fillRect/>
          </a:stretch>
        </p:blipFill>
        <p:spPr bwMode="auto">
          <a:xfrm>
            <a:off x="4126230" y="3581400"/>
            <a:ext cx="979170" cy="1066800"/>
          </a:xfrm>
          <a:prstGeom prst="rect">
            <a:avLst/>
          </a:prstGeom>
          <a:noFill/>
        </p:spPr>
      </p:pic>
      <p:pic>
        <p:nvPicPr>
          <p:cNvPr id="1039" name="Picture 15" descr="C:\Documents and Settings\g1301\Local Settings\Temporary Internet Files\Content.IE5\9NRN281C\MCj04260500000[1].wmf"/>
          <p:cNvPicPr>
            <a:picLocks noChangeAspect="1" noChangeArrowheads="1"/>
          </p:cNvPicPr>
          <p:nvPr/>
        </p:nvPicPr>
        <p:blipFill>
          <a:blip r:embed="rId13" cstate="print"/>
          <a:srcRect/>
          <a:stretch>
            <a:fillRect/>
          </a:stretch>
        </p:blipFill>
        <p:spPr bwMode="auto">
          <a:xfrm>
            <a:off x="4114800" y="4953000"/>
            <a:ext cx="951519" cy="990600"/>
          </a:xfrm>
          <a:prstGeom prst="rect">
            <a:avLst/>
          </a:prstGeom>
          <a:noFill/>
        </p:spPr>
      </p:pic>
      <p:sp>
        <p:nvSpPr>
          <p:cNvPr id="38" name="TextBox 37"/>
          <p:cNvSpPr txBox="1"/>
          <p:nvPr/>
        </p:nvSpPr>
        <p:spPr>
          <a:xfrm>
            <a:off x="2971800" y="1295400"/>
            <a:ext cx="2141997" cy="646331"/>
          </a:xfrm>
          <a:prstGeom prst="rect">
            <a:avLst/>
          </a:prstGeom>
          <a:noFill/>
        </p:spPr>
        <p:txBody>
          <a:bodyPr wrap="none" rtlCol="0">
            <a:spAutoFit/>
          </a:bodyPr>
          <a:lstStyle/>
          <a:p>
            <a:pPr algn="ctr"/>
            <a:r>
              <a:rPr lang="en-US" dirty="0" smtClean="0">
                <a:solidFill>
                  <a:schemeClr val="bg1"/>
                </a:solidFill>
              </a:rPr>
              <a:t>IT Infrastructure</a:t>
            </a:r>
            <a:br>
              <a:rPr lang="en-US" dirty="0" smtClean="0">
                <a:solidFill>
                  <a:schemeClr val="bg1"/>
                </a:solidFill>
              </a:rPr>
            </a:br>
            <a:r>
              <a:rPr lang="en-US" dirty="0" smtClean="0">
                <a:solidFill>
                  <a:schemeClr val="bg1"/>
                </a:solidFill>
              </a:rPr>
              <a:t>Enterprise Databases</a:t>
            </a:r>
            <a:endParaRPr lang="en-US" dirty="0">
              <a:solidFill>
                <a:schemeClr val="bg1"/>
              </a:solidFill>
            </a:endParaRPr>
          </a:p>
        </p:txBody>
      </p:sp>
      <p:grpSp>
        <p:nvGrpSpPr>
          <p:cNvPr id="6" name="Group 43"/>
          <p:cNvGrpSpPr/>
          <p:nvPr/>
        </p:nvGrpSpPr>
        <p:grpSpPr>
          <a:xfrm>
            <a:off x="5632931" y="1594420"/>
            <a:ext cx="1824538" cy="1568827"/>
            <a:chOff x="5632931" y="1615440"/>
            <a:chExt cx="1824538" cy="1568827"/>
          </a:xfrm>
        </p:grpSpPr>
        <p:pic>
          <p:nvPicPr>
            <p:cNvPr id="1043" name="Picture 19" descr="C:\Documents and Settings\g1301\Local Settings\Temporary Internet Files\Content.IE5\XAS28B8T\MPj04385430000[1].jpg"/>
            <p:cNvPicPr>
              <a:picLocks noChangeAspect="1" noChangeArrowheads="1"/>
            </p:cNvPicPr>
            <p:nvPr/>
          </p:nvPicPr>
          <p:blipFill>
            <a:blip r:embed="rId14" cstate="print"/>
            <a:srcRect/>
            <a:stretch>
              <a:fillRect/>
            </a:stretch>
          </p:blipFill>
          <p:spPr bwMode="auto">
            <a:xfrm>
              <a:off x="5736020" y="1615440"/>
              <a:ext cx="1371600" cy="1280160"/>
            </a:xfrm>
            <a:prstGeom prst="rect">
              <a:avLst/>
            </a:prstGeom>
            <a:noFill/>
          </p:spPr>
        </p:pic>
        <p:sp>
          <p:nvSpPr>
            <p:cNvPr id="43" name="TextBox 42"/>
            <p:cNvSpPr txBox="1"/>
            <p:nvPr/>
          </p:nvSpPr>
          <p:spPr>
            <a:xfrm>
              <a:off x="5632931" y="2907268"/>
              <a:ext cx="1824538" cy="276999"/>
            </a:xfrm>
            <a:prstGeom prst="rect">
              <a:avLst/>
            </a:prstGeom>
            <a:noFill/>
          </p:spPr>
          <p:txBody>
            <a:bodyPr wrap="none" rtlCol="0">
              <a:spAutoFit/>
            </a:bodyPr>
            <a:lstStyle/>
            <a:p>
              <a:r>
                <a:rPr lang="en-US" sz="1200" b="1" dirty="0" smtClean="0">
                  <a:solidFill>
                    <a:schemeClr val="tx1"/>
                  </a:solidFill>
                </a:rPr>
                <a:t>Office of the Secretary</a:t>
              </a:r>
              <a:endParaRPr lang="en-US" sz="1200" b="1" dirty="0">
                <a:solidFill>
                  <a:schemeClr val="tx1"/>
                </a:solidFill>
              </a:endParaRPr>
            </a:p>
          </p:txBody>
        </p:sp>
      </p:grpSp>
      <p:grpSp>
        <p:nvGrpSpPr>
          <p:cNvPr id="7" name="Group 46"/>
          <p:cNvGrpSpPr/>
          <p:nvPr/>
        </p:nvGrpSpPr>
        <p:grpSpPr>
          <a:xfrm>
            <a:off x="5205250" y="3137340"/>
            <a:ext cx="2361544" cy="1741684"/>
            <a:chOff x="5205250" y="3137340"/>
            <a:chExt cx="2361544" cy="1741684"/>
          </a:xfrm>
        </p:grpSpPr>
        <p:pic>
          <p:nvPicPr>
            <p:cNvPr id="1040" name="Picture 16" descr="C:\Documents and Settings\g1301\Local Settings\Temporary Internet Files\Content.IE5\Z30T9JQW\MPj04423100000[1].jpg"/>
            <p:cNvPicPr>
              <a:picLocks noChangeAspect="1" noChangeArrowheads="1"/>
            </p:cNvPicPr>
            <p:nvPr/>
          </p:nvPicPr>
          <p:blipFill>
            <a:blip r:embed="rId15" cstate="print"/>
            <a:srcRect/>
            <a:stretch>
              <a:fillRect/>
            </a:stretch>
          </p:blipFill>
          <p:spPr bwMode="auto">
            <a:xfrm>
              <a:off x="5344510" y="3137340"/>
              <a:ext cx="2156460" cy="1437640"/>
            </a:xfrm>
            <a:prstGeom prst="rect">
              <a:avLst/>
            </a:prstGeom>
            <a:noFill/>
          </p:spPr>
        </p:pic>
        <p:sp>
          <p:nvSpPr>
            <p:cNvPr id="45" name="TextBox 44"/>
            <p:cNvSpPr txBox="1"/>
            <p:nvPr/>
          </p:nvSpPr>
          <p:spPr>
            <a:xfrm>
              <a:off x="5205250" y="4540470"/>
              <a:ext cx="2361544" cy="338554"/>
            </a:xfrm>
            <a:prstGeom prst="rect">
              <a:avLst/>
            </a:prstGeom>
            <a:noFill/>
          </p:spPr>
          <p:txBody>
            <a:bodyPr wrap="none" rtlCol="0">
              <a:spAutoFit/>
            </a:bodyPr>
            <a:lstStyle/>
            <a:p>
              <a:r>
                <a:rPr lang="en-US" sz="1600" dirty="0" smtClean="0">
                  <a:solidFill>
                    <a:schemeClr val="tx1"/>
                  </a:solidFill>
                </a:rPr>
                <a:t>Management &amp; Finance</a:t>
              </a:r>
              <a:endParaRPr lang="en-US" sz="1600" dirty="0">
                <a:solidFill>
                  <a:schemeClr val="tx1"/>
                </a:solidFill>
              </a:endParaRPr>
            </a:p>
          </p:txBody>
        </p:sp>
      </p:grpSp>
      <p:grpSp>
        <p:nvGrpSpPr>
          <p:cNvPr id="8" name="Group 48"/>
          <p:cNvGrpSpPr/>
          <p:nvPr/>
        </p:nvGrpSpPr>
        <p:grpSpPr>
          <a:xfrm>
            <a:off x="5355810" y="4876800"/>
            <a:ext cx="2156460" cy="1764582"/>
            <a:chOff x="5355810" y="4876800"/>
            <a:chExt cx="2156460" cy="1764582"/>
          </a:xfrm>
        </p:grpSpPr>
        <p:pic>
          <p:nvPicPr>
            <p:cNvPr id="1042" name="Picture 18" descr="C:\Documents and Settings\g1301\Local Settings\Temporary Internet Files\Content.IE5\O59RVFPQ\MPj04423090000[1].jpg"/>
            <p:cNvPicPr>
              <a:picLocks noChangeAspect="1" noChangeArrowheads="1"/>
            </p:cNvPicPr>
            <p:nvPr/>
          </p:nvPicPr>
          <p:blipFill>
            <a:blip r:embed="rId16" cstate="print"/>
            <a:srcRect/>
            <a:stretch>
              <a:fillRect/>
            </a:stretch>
          </p:blipFill>
          <p:spPr bwMode="auto">
            <a:xfrm>
              <a:off x="5355810" y="4876800"/>
              <a:ext cx="2156460" cy="1437640"/>
            </a:xfrm>
            <a:prstGeom prst="rect">
              <a:avLst/>
            </a:prstGeom>
            <a:noFill/>
          </p:spPr>
        </p:pic>
        <p:sp>
          <p:nvSpPr>
            <p:cNvPr id="48" name="TextBox 47"/>
            <p:cNvSpPr txBox="1"/>
            <p:nvPr/>
          </p:nvSpPr>
          <p:spPr>
            <a:xfrm>
              <a:off x="5801710" y="6272050"/>
              <a:ext cx="1437290" cy="369332"/>
            </a:xfrm>
            <a:prstGeom prst="rect">
              <a:avLst/>
            </a:prstGeom>
            <a:noFill/>
          </p:spPr>
          <p:txBody>
            <a:bodyPr wrap="square" rtlCol="0">
              <a:spAutoFit/>
            </a:bodyPr>
            <a:lstStyle/>
            <a:p>
              <a:r>
                <a:rPr lang="en-US" smtClean="0">
                  <a:solidFill>
                    <a:schemeClr val="tx1"/>
                  </a:solidFill>
                </a:rPr>
                <a:t>Engineering</a:t>
              </a:r>
              <a:endParaRPr lang="en-US" dirty="0"/>
            </a:p>
          </p:txBody>
        </p:sp>
      </p:grpSp>
      <p:sp>
        <p:nvSpPr>
          <p:cNvPr id="50" name="Rectangle 49"/>
          <p:cNvSpPr/>
          <p:nvPr/>
        </p:nvSpPr>
        <p:spPr>
          <a:xfrm>
            <a:off x="7620000" y="457200"/>
            <a:ext cx="13716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Data</a:t>
            </a:r>
            <a:br>
              <a:rPr lang="en-US" dirty="0" smtClean="0"/>
            </a:br>
            <a:r>
              <a:rPr lang="en-US" dirty="0" smtClean="0"/>
              <a:t>Distribution</a:t>
            </a:r>
            <a:endParaRPr lang="en-US" dirty="0"/>
          </a:p>
        </p:txBody>
      </p:sp>
      <p:grpSp>
        <p:nvGrpSpPr>
          <p:cNvPr id="9" name="Group 63"/>
          <p:cNvGrpSpPr/>
          <p:nvPr/>
        </p:nvGrpSpPr>
        <p:grpSpPr>
          <a:xfrm>
            <a:off x="7696200" y="1143000"/>
            <a:ext cx="1282659" cy="1255931"/>
            <a:chOff x="7696200" y="1143000"/>
            <a:chExt cx="1282659" cy="1255931"/>
          </a:xfrm>
        </p:grpSpPr>
        <p:pic>
          <p:nvPicPr>
            <p:cNvPr id="55" name="Picture 2" descr="C:\Documents and Settings\g1301\My Documents\My Pictures\Microsoft Clip Organizer\MCj02024980000[1].wmf"/>
            <p:cNvPicPr>
              <a:picLocks noChangeAspect="1" noChangeArrowheads="1"/>
            </p:cNvPicPr>
            <p:nvPr/>
          </p:nvPicPr>
          <p:blipFill>
            <a:blip r:embed="rId3" cstate="print"/>
            <a:srcRect/>
            <a:stretch>
              <a:fillRect/>
            </a:stretch>
          </p:blipFill>
          <p:spPr bwMode="auto">
            <a:xfrm>
              <a:off x="8062262" y="1143000"/>
              <a:ext cx="700738" cy="607035"/>
            </a:xfrm>
            <a:prstGeom prst="rect">
              <a:avLst/>
            </a:prstGeom>
            <a:noFill/>
          </p:spPr>
        </p:pic>
        <p:sp>
          <p:nvSpPr>
            <p:cNvPr id="63" name="TextBox 62"/>
            <p:cNvSpPr txBox="1"/>
            <p:nvPr/>
          </p:nvSpPr>
          <p:spPr>
            <a:xfrm>
              <a:off x="7696200" y="1752600"/>
              <a:ext cx="1282659" cy="646331"/>
            </a:xfrm>
            <a:prstGeom prst="rect">
              <a:avLst/>
            </a:prstGeom>
            <a:noFill/>
          </p:spPr>
          <p:txBody>
            <a:bodyPr wrap="none" rtlCol="0">
              <a:spAutoFit/>
            </a:bodyPr>
            <a:lstStyle/>
            <a:p>
              <a:r>
                <a:rPr lang="en-US" dirty="0" smtClean="0">
                  <a:solidFill>
                    <a:schemeClr val="bg1"/>
                  </a:solidFill>
                </a:rPr>
                <a:t>Governor &amp;</a:t>
              </a:r>
            </a:p>
            <a:p>
              <a:r>
                <a:rPr lang="en-US" dirty="0" smtClean="0">
                  <a:solidFill>
                    <a:schemeClr val="bg1"/>
                  </a:solidFill>
                </a:rPr>
                <a:t>Legislature</a:t>
              </a:r>
              <a:endParaRPr lang="en-US" dirty="0">
                <a:solidFill>
                  <a:schemeClr val="bg1"/>
                </a:solidFill>
              </a:endParaRPr>
            </a:p>
          </p:txBody>
        </p:sp>
      </p:grpSp>
      <p:grpSp>
        <p:nvGrpSpPr>
          <p:cNvPr id="10" name="Group 66"/>
          <p:cNvGrpSpPr/>
          <p:nvPr/>
        </p:nvGrpSpPr>
        <p:grpSpPr>
          <a:xfrm>
            <a:off x="7543800" y="2438400"/>
            <a:ext cx="1524000" cy="1255931"/>
            <a:chOff x="7620000" y="2667000"/>
            <a:chExt cx="1524000" cy="1255931"/>
          </a:xfrm>
        </p:grpSpPr>
        <p:pic>
          <p:nvPicPr>
            <p:cNvPr id="65" name="Picture 11" descr="C:\Documents and Settings\g1301\Local Settings\Temporary Internet Files\Content.IE5\O59RVFPQ\MCj02510900000[1].wmf"/>
            <p:cNvPicPr>
              <a:picLocks noChangeAspect="1" noChangeArrowheads="1"/>
            </p:cNvPicPr>
            <p:nvPr/>
          </p:nvPicPr>
          <p:blipFill>
            <a:blip r:embed="rId10" cstate="print"/>
            <a:stretch>
              <a:fillRect/>
            </a:stretch>
          </p:blipFill>
          <p:spPr bwMode="auto">
            <a:xfrm>
              <a:off x="7848600" y="2667000"/>
              <a:ext cx="1088838" cy="704644"/>
            </a:xfrm>
            <a:prstGeom prst="rect">
              <a:avLst/>
            </a:prstGeom>
            <a:noFill/>
            <a:ln>
              <a:noFill/>
            </a:ln>
          </p:spPr>
        </p:pic>
        <p:sp>
          <p:nvSpPr>
            <p:cNvPr id="66" name="TextBox 65"/>
            <p:cNvSpPr txBox="1"/>
            <p:nvPr/>
          </p:nvSpPr>
          <p:spPr>
            <a:xfrm>
              <a:off x="7620000" y="3276600"/>
              <a:ext cx="1524000" cy="646331"/>
            </a:xfrm>
            <a:prstGeom prst="rect">
              <a:avLst/>
            </a:prstGeom>
            <a:noFill/>
          </p:spPr>
          <p:txBody>
            <a:bodyPr wrap="square" rtlCol="0">
              <a:spAutoFit/>
            </a:bodyPr>
            <a:lstStyle/>
            <a:p>
              <a:pPr algn="ctr"/>
              <a:r>
                <a:rPr lang="en-US" dirty="0">
                  <a:solidFill>
                    <a:schemeClr val="bg1"/>
                  </a:solidFill>
                </a:rPr>
                <a:t>Other State Agencies</a:t>
              </a:r>
            </a:p>
          </p:txBody>
        </p:sp>
      </p:grpSp>
      <p:grpSp>
        <p:nvGrpSpPr>
          <p:cNvPr id="11" name="Group 79"/>
          <p:cNvGrpSpPr/>
          <p:nvPr/>
        </p:nvGrpSpPr>
        <p:grpSpPr>
          <a:xfrm>
            <a:off x="7696200" y="3634701"/>
            <a:ext cx="1295400" cy="1517940"/>
            <a:chOff x="7696200" y="3634701"/>
            <a:chExt cx="1295400" cy="1517940"/>
          </a:xfrm>
        </p:grpSpPr>
        <p:grpSp>
          <p:nvGrpSpPr>
            <p:cNvPr id="12" name="Group 73"/>
            <p:cNvGrpSpPr/>
            <p:nvPr/>
          </p:nvGrpSpPr>
          <p:grpSpPr>
            <a:xfrm>
              <a:off x="7747700" y="3634701"/>
              <a:ext cx="1243900" cy="1517940"/>
              <a:chOff x="7747700" y="3624191"/>
              <a:chExt cx="1243900" cy="1517940"/>
            </a:xfrm>
          </p:grpSpPr>
          <p:pic>
            <p:nvPicPr>
              <p:cNvPr id="1048" name="Picture 24" descr="C:\Documents and Settings\g1301\Local Settings\Temporary Internet Files\Content.IE5\9NRN281C\MPj03826970000[1].jpg"/>
              <p:cNvPicPr>
                <a:picLocks noChangeAspect="1" noChangeArrowheads="1"/>
              </p:cNvPicPr>
              <p:nvPr/>
            </p:nvPicPr>
            <p:blipFill>
              <a:blip r:embed="rId17" cstate="print"/>
              <a:srcRect/>
              <a:stretch>
                <a:fillRect/>
              </a:stretch>
            </p:blipFill>
            <p:spPr bwMode="auto">
              <a:xfrm>
                <a:off x="7747700" y="3624191"/>
                <a:ext cx="1188720" cy="849086"/>
              </a:xfrm>
              <a:prstGeom prst="rect">
                <a:avLst/>
              </a:prstGeom>
              <a:noFill/>
            </p:spPr>
          </p:pic>
          <p:sp>
            <p:nvSpPr>
              <p:cNvPr id="73" name="TextBox 72"/>
              <p:cNvSpPr txBox="1"/>
              <p:nvPr/>
            </p:nvSpPr>
            <p:spPr>
              <a:xfrm>
                <a:off x="7848600" y="4495800"/>
                <a:ext cx="1143000" cy="646331"/>
              </a:xfrm>
              <a:prstGeom prst="rect">
                <a:avLst/>
              </a:prstGeom>
              <a:noFill/>
            </p:spPr>
            <p:txBody>
              <a:bodyPr wrap="square" rtlCol="0">
                <a:spAutoFit/>
              </a:bodyPr>
              <a:lstStyle/>
              <a:p>
                <a:pPr algn="ctr"/>
                <a:r>
                  <a:rPr lang="en-US" dirty="0" smtClean="0">
                    <a:solidFill>
                      <a:schemeClr val="bg1"/>
                    </a:solidFill>
                  </a:rPr>
                  <a:t>General Public</a:t>
                </a:r>
                <a:endParaRPr lang="en-US" dirty="0">
                  <a:solidFill>
                    <a:schemeClr val="bg1"/>
                  </a:solidFill>
                </a:endParaRPr>
              </a:p>
            </p:txBody>
          </p:sp>
        </p:grpSp>
        <p:pic>
          <p:nvPicPr>
            <p:cNvPr id="77" name="Picture 24" descr="C:\Documents and Settings\g1301\Local Settings\Temporary Internet Files\Content.IE5\9NRN281C\MPj03826970000[1].jpg"/>
            <p:cNvPicPr>
              <a:picLocks noChangeAspect="1" noChangeArrowheads="1"/>
            </p:cNvPicPr>
            <p:nvPr/>
          </p:nvPicPr>
          <p:blipFill>
            <a:blip r:embed="rId17" cstate="print"/>
            <a:srcRect/>
            <a:stretch>
              <a:fillRect/>
            </a:stretch>
          </p:blipFill>
          <p:spPr bwMode="auto">
            <a:xfrm>
              <a:off x="7696200" y="3722914"/>
              <a:ext cx="1188720" cy="849086"/>
            </a:xfrm>
            <a:prstGeom prst="rect">
              <a:avLst/>
            </a:prstGeom>
            <a:noFill/>
          </p:spPr>
        </p:pic>
      </p:grpSp>
      <p:grpSp>
        <p:nvGrpSpPr>
          <p:cNvPr id="13" name="Group 80"/>
          <p:cNvGrpSpPr/>
          <p:nvPr/>
        </p:nvGrpSpPr>
        <p:grpSpPr>
          <a:xfrm>
            <a:off x="7859110" y="5060695"/>
            <a:ext cx="1066800" cy="1587148"/>
            <a:chOff x="7859110" y="5060695"/>
            <a:chExt cx="1066800" cy="1587148"/>
          </a:xfrm>
        </p:grpSpPr>
        <p:pic>
          <p:nvPicPr>
            <p:cNvPr id="1049" name="Picture 25" descr="C:\Documents and Settings\g1301\Local Settings\Temporary Internet Files\Content.IE5\XAS28B8T\MPj04385040000[1].jpg"/>
            <p:cNvPicPr>
              <a:picLocks noChangeAspect="1" noChangeArrowheads="1"/>
            </p:cNvPicPr>
            <p:nvPr/>
          </p:nvPicPr>
          <p:blipFill>
            <a:blip r:embed="rId18" cstate="print"/>
            <a:srcRect/>
            <a:stretch>
              <a:fillRect/>
            </a:stretch>
          </p:blipFill>
          <p:spPr bwMode="auto">
            <a:xfrm>
              <a:off x="7859110" y="5060695"/>
              <a:ext cx="1066800" cy="1035305"/>
            </a:xfrm>
            <a:prstGeom prst="rect">
              <a:avLst/>
            </a:prstGeom>
            <a:noFill/>
          </p:spPr>
        </p:pic>
        <p:sp>
          <p:nvSpPr>
            <p:cNvPr id="79" name="TextBox 78"/>
            <p:cNvSpPr txBox="1"/>
            <p:nvPr/>
          </p:nvSpPr>
          <p:spPr>
            <a:xfrm>
              <a:off x="7906512" y="6001512"/>
              <a:ext cx="990600" cy="646331"/>
            </a:xfrm>
            <a:prstGeom prst="rect">
              <a:avLst/>
            </a:prstGeom>
            <a:noFill/>
          </p:spPr>
          <p:txBody>
            <a:bodyPr wrap="square" rtlCol="0">
              <a:spAutoFit/>
            </a:bodyPr>
            <a:lstStyle/>
            <a:p>
              <a:pPr algn="ctr"/>
              <a:r>
                <a:rPr lang="en-US" dirty="0" smtClean="0">
                  <a:solidFill>
                    <a:schemeClr val="bg1"/>
                  </a:solidFill>
                </a:rPr>
                <a:t>The World</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11"/>
          <p:cNvSpPr>
            <a:spLocks noChangeArrowheads="1"/>
          </p:cNvSpPr>
          <p:nvPr/>
        </p:nvSpPr>
        <p:spPr bwMode="auto">
          <a:xfrm rot="4504300" flipH="1">
            <a:off x="1881188" y="3856038"/>
            <a:ext cx="258762" cy="779462"/>
          </a:xfrm>
          <a:prstGeom prst="upArrow">
            <a:avLst>
              <a:gd name="adj1" fmla="val 33963"/>
              <a:gd name="adj2" fmla="val 54528"/>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45" name="AutoShape 11"/>
          <p:cNvSpPr>
            <a:spLocks noChangeArrowheads="1"/>
          </p:cNvSpPr>
          <p:nvPr/>
        </p:nvSpPr>
        <p:spPr bwMode="auto">
          <a:xfrm rot="7563519" flipH="1">
            <a:off x="1829595" y="2983706"/>
            <a:ext cx="258762" cy="885825"/>
          </a:xfrm>
          <a:prstGeom prst="upArrow">
            <a:avLst>
              <a:gd name="adj1" fmla="val 33963"/>
              <a:gd name="adj2" fmla="val 53669"/>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1031" name="AutoShape 7"/>
          <p:cNvSpPr>
            <a:spLocks noChangeArrowheads="1"/>
          </p:cNvSpPr>
          <p:nvPr/>
        </p:nvSpPr>
        <p:spPr bwMode="auto">
          <a:xfrm>
            <a:off x="2438400" y="3487738"/>
            <a:ext cx="1295400" cy="1219200"/>
          </a:xfrm>
          <a:prstGeom prst="flowChartMagneticDisk">
            <a:avLst/>
          </a:prstGeom>
          <a:gradFill rotWithShape="0">
            <a:gsLst>
              <a:gs pos="0">
                <a:srgbClr val="C2D69B"/>
              </a:gs>
              <a:gs pos="50000">
                <a:srgbClr val="9BBB59"/>
              </a:gs>
              <a:gs pos="100000">
                <a:srgbClr val="C2D69B"/>
              </a:gs>
            </a:gsLst>
            <a:lin ang="5400000" scaled="1"/>
          </a:gradFill>
          <a:ln w="28575">
            <a:solidFill>
              <a:srgbClr val="9BBB59"/>
            </a:solidFill>
            <a:round/>
            <a:headEnd/>
            <a:tailEnd/>
          </a:ln>
          <a:effectLst>
            <a:outerShdw dist="28398" dir="3806097" algn="ctr" rotWithShape="0">
              <a:srgbClr val="4E6128"/>
            </a:outerShdw>
          </a:effectLst>
        </p:spPr>
        <p:txBody>
          <a:bodyPr/>
          <a:lstStyle/>
          <a:p>
            <a:pPr algn="ctr">
              <a:spcAft>
                <a:spcPts val="1000"/>
              </a:spcAft>
              <a:defRPr/>
            </a:pPr>
            <a:r>
              <a:rPr lang="en-US" sz="1600" b="1" dirty="0">
                <a:solidFill>
                  <a:schemeClr val="tx1"/>
                </a:solidFill>
                <a:latin typeface="Calibri" pitchFamily="34" charset="0"/>
              </a:rPr>
              <a:t>DOTD</a:t>
            </a:r>
            <a:br>
              <a:rPr lang="en-US" sz="1600" b="1" dirty="0">
                <a:solidFill>
                  <a:schemeClr val="tx1"/>
                </a:solidFill>
                <a:latin typeface="Calibri" pitchFamily="34" charset="0"/>
              </a:rPr>
            </a:br>
            <a:r>
              <a:rPr lang="en-US" sz="1600" b="1" dirty="0">
                <a:solidFill>
                  <a:schemeClr val="tx1"/>
                </a:solidFill>
                <a:latin typeface="Calibri" pitchFamily="34" charset="0"/>
              </a:rPr>
              <a:t>Base Map Database</a:t>
            </a:r>
          </a:p>
        </p:txBody>
      </p:sp>
      <p:sp>
        <p:nvSpPr>
          <p:cNvPr id="40" name="Rounded Rectangle 39"/>
          <p:cNvSpPr/>
          <p:nvPr/>
        </p:nvSpPr>
        <p:spPr bwMode="auto">
          <a:xfrm>
            <a:off x="4572000" y="2497138"/>
            <a:ext cx="2590800" cy="7620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Desktop GIS Users</a:t>
            </a:r>
          </a:p>
        </p:txBody>
      </p:sp>
      <p:sp>
        <p:nvSpPr>
          <p:cNvPr id="38" name="Rounded Rectangle 37"/>
          <p:cNvSpPr/>
          <p:nvPr/>
        </p:nvSpPr>
        <p:spPr bwMode="auto">
          <a:xfrm>
            <a:off x="4572000" y="3411538"/>
            <a:ext cx="2590800" cy="2760662"/>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Web Services for Easy, Transparent Access</a:t>
            </a:r>
          </a:p>
        </p:txBody>
      </p:sp>
      <p:sp>
        <p:nvSpPr>
          <p:cNvPr id="39" name="AutoShape 11"/>
          <p:cNvSpPr>
            <a:spLocks noChangeArrowheads="1"/>
          </p:cNvSpPr>
          <p:nvPr/>
        </p:nvSpPr>
        <p:spPr bwMode="auto">
          <a:xfrm rot="6687280" flipH="1">
            <a:off x="4044157" y="3990181"/>
            <a:ext cx="252412" cy="708025"/>
          </a:xfrm>
          <a:prstGeom prst="upArrow">
            <a:avLst>
              <a:gd name="adj1" fmla="val 33964"/>
              <a:gd name="adj2" fmla="val 49673"/>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28" name="AutoShape 11"/>
          <p:cNvSpPr>
            <a:spLocks noChangeArrowheads="1"/>
          </p:cNvSpPr>
          <p:nvPr/>
        </p:nvSpPr>
        <p:spPr bwMode="auto">
          <a:xfrm rot="3381797" flipH="1">
            <a:off x="3987007" y="2840831"/>
            <a:ext cx="298450" cy="801687"/>
          </a:xfrm>
          <a:prstGeom prst="upArrow">
            <a:avLst>
              <a:gd name="adj1" fmla="val 33963"/>
              <a:gd name="adj2" fmla="val 6842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pic>
        <p:nvPicPr>
          <p:cNvPr id="5129" name="Picture 1" descr="C:\Documents and Settings\bria2736\Local Settings\Temporary Internet Files\Content.IE5\SQDHZ1HA\MCj04415370000[1].png"/>
          <p:cNvPicPr>
            <a:picLocks noChangeAspect="1" noChangeArrowheads="1"/>
          </p:cNvPicPr>
          <p:nvPr/>
        </p:nvPicPr>
        <p:blipFill>
          <a:blip r:embed="rId3" cstate="print"/>
          <a:srcRect/>
          <a:stretch>
            <a:fillRect/>
          </a:stretch>
        </p:blipFill>
        <p:spPr bwMode="auto">
          <a:xfrm>
            <a:off x="152400" y="2401888"/>
            <a:ext cx="777875" cy="768350"/>
          </a:xfrm>
          <a:prstGeom prst="rect">
            <a:avLst/>
          </a:prstGeom>
          <a:noFill/>
          <a:ln w="9525">
            <a:noFill/>
            <a:miter lim="800000"/>
            <a:headEnd/>
            <a:tailEnd/>
          </a:ln>
        </p:spPr>
      </p:pic>
      <p:sp>
        <p:nvSpPr>
          <p:cNvPr id="1030" name="AutoShape 6"/>
          <p:cNvSpPr>
            <a:spLocks noChangeArrowheads="1"/>
          </p:cNvSpPr>
          <p:nvPr/>
        </p:nvSpPr>
        <p:spPr bwMode="auto">
          <a:xfrm>
            <a:off x="457200" y="3944938"/>
            <a:ext cx="1219200" cy="914400"/>
          </a:xfrm>
          <a:prstGeom prst="flowChartMagneticDisk">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r>
              <a:rPr lang="en-US" sz="1100" b="1" dirty="0">
                <a:latin typeface="Arial" pitchFamily="34" charset="0"/>
              </a:rPr>
              <a:t>Louisiana Geographic Bureau</a:t>
            </a:r>
            <a:endParaRPr lang="en-US" b="1" dirty="0">
              <a:latin typeface="Arial" pitchFamily="34" charset="0"/>
            </a:endParaRPr>
          </a:p>
        </p:txBody>
      </p:sp>
      <p:sp>
        <p:nvSpPr>
          <p:cNvPr id="5131" name="TextBox 23"/>
          <p:cNvSpPr txBox="1">
            <a:spLocks noChangeArrowheads="1"/>
          </p:cNvSpPr>
          <p:nvPr/>
        </p:nvSpPr>
        <p:spPr bwMode="auto">
          <a:xfrm>
            <a:off x="152400" y="4916488"/>
            <a:ext cx="1981200" cy="400050"/>
          </a:xfrm>
          <a:prstGeom prst="rect">
            <a:avLst/>
          </a:prstGeom>
          <a:noFill/>
          <a:ln w="9525">
            <a:noFill/>
            <a:miter lim="800000"/>
            <a:headEnd/>
            <a:tailEnd/>
          </a:ln>
        </p:spPr>
        <p:txBody>
          <a:bodyPr>
            <a:spAutoFit/>
          </a:bodyPr>
          <a:lstStyle/>
          <a:p>
            <a:pPr algn="ctr"/>
            <a:r>
              <a:rPr lang="en-US" sz="1000" b="1" i="1" dirty="0">
                <a:solidFill>
                  <a:schemeClr val="bg1"/>
                </a:solidFill>
              </a:rPr>
              <a:t>Collaboration Between Local and State Government</a:t>
            </a:r>
          </a:p>
        </p:txBody>
      </p:sp>
      <p:pic>
        <p:nvPicPr>
          <p:cNvPr id="5132" name="Picture 4" descr="C:\Documents and Settings\bria2736\Local Settings\Temporary Internet Files\Content.IE5\GZAHK3DZ\MCj04415390000[1].png"/>
          <p:cNvPicPr>
            <a:picLocks noChangeAspect="1" noChangeArrowheads="1"/>
          </p:cNvPicPr>
          <p:nvPr/>
        </p:nvPicPr>
        <p:blipFill>
          <a:blip r:embed="rId4" cstate="print"/>
          <a:srcRect/>
          <a:stretch>
            <a:fillRect/>
          </a:stretch>
        </p:blipFill>
        <p:spPr bwMode="auto">
          <a:xfrm>
            <a:off x="152400" y="3563938"/>
            <a:ext cx="806450" cy="823912"/>
          </a:xfrm>
          <a:prstGeom prst="rect">
            <a:avLst/>
          </a:prstGeom>
          <a:noFill/>
          <a:ln w="9525">
            <a:noFill/>
            <a:miter lim="800000"/>
            <a:headEnd/>
            <a:tailEnd/>
          </a:ln>
        </p:spPr>
      </p:pic>
      <p:pic>
        <p:nvPicPr>
          <p:cNvPr id="31" name="Picture 19" descr="map_01.png"/>
          <p:cNvPicPr>
            <a:picLocks noChangeAspect="1"/>
          </p:cNvPicPr>
          <p:nvPr/>
        </p:nvPicPr>
        <p:blipFill>
          <a:blip r:embed="rId5" cstate="print"/>
          <a:srcRect/>
          <a:stretch>
            <a:fillRect/>
          </a:stretch>
        </p:blipFill>
        <p:spPr bwMode="auto">
          <a:xfrm>
            <a:off x="4800600" y="2801938"/>
            <a:ext cx="514350" cy="381000"/>
          </a:xfrm>
          <a:prstGeom prst="rect">
            <a:avLst/>
          </a:prstGeom>
          <a:ln>
            <a:noFill/>
          </a:ln>
          <a:effectLst>
            <a:outerShdw blurRad="292100" dist="139700" dir="2700000" algn="tl" rotWithShape="0">
              <a:srgbClr val="333333">
                <a:alpha val="65000"/>
              </a:srgbClr>
            </a:outerShdw>
          </a:effectLst>
        </p:spPr>
      </p:pic>
      <p:sp>
        <p:nvSpPr>
          <p:cNvPr id="5134" name="TextBox 31"/>
          <p:cNvSpPr txBox="1">
            <a:spLocks noChangeArrowheads="1"/>
          </p:cNvSpPr>
          <p:nvPr/>
        </p:nvSpPr>
        <p:spPr bwMode="auto">
          <a:xfrm>
            <a:off x="5334000" y="2819400"/>
            <a:ext cx="2209800" cy="400050"/>
          </a:xfrm>
          <a:prstGeom prst="rect">
            <a:avLst/>
          </a:prstGeom>
          <a:noFill/>
          <a:ln w="9525">
            <a:noFill/>
            <a:miter lim="800000"/>
            <a:headEnd/>
            <a:tailEnd/>
          </a:ln>
        </p:spPr>
        <p:txBody>
          <a:bodyPr>
            <a:spAutoFit/>
          </a:bodyPr>
          <a:lstStyle/>
          <a:p>
            <a:r>
              <a:rPr lang="en-US" sz="1000" b="1" i="1" dirty="0">
                <a:solidFill>
                  <a:schemeClr val="tx1"/>
                </a:solidFill>
              </a:rPr>
              <a:t>Hardcopy </a:t>
            </a:r>
            <a:r>
              <a:rPr lang="en-US" sz="1000" b="1" i="1" dirty="0" smtClean="0">
                <a:solidFill>
                  <a:schemeClr val="tx1"/>
                </a:solidFill>
              </a:rPr>
              <a:t>Maps, </a:t>
            </a:r>
            <a:r>
              <a:rPr lang="en-US" sz="1000" b="1" i="1" dirty="0">
                <a:solidFill>
                  <a:schemeClr val="tx1"/>
                </a:solidFill>
              </a:rPr>
              <a:t>Web </a:t>
            </a:r>
            <a:r>
              <a:rPr lang="en-US" sz="1000" b="1" i="1" dirty="0" smtClean="0">
                <a:solidFill>
                  <a:schemeClr val="tx1"/>
                </a:solidFill>
              </a:rPr>
              <a:t>Maps,</a:t>
            </a:r>
            <a:endParaRPr lang="en-US" sz="1000" b="1" i="1" dirty="0">
              <a:solidFill>
                <a:schemeClr val="tx1"/>
              </a:solidFill>
            </a:endParaRPr>
          </a:p>
          <a:p>
            <a:r>
              <a:rPr lang="en-US" sz="1000" b="1" i="1" dirty="0">
                <a:solidFill>
                  <a:schemeClr val="tx1"/>
                </a:solidFill>
              </a:rPr>
              <a:t>and Data Analysis</a:t>
            </a:r>
          </a:p>
        </p:txBody>
      </p:sp>
      <p:pic>
        <p:nvPicPr>
          <p:cNvPr id="2068" name="Picture 22" descr="map_08.png"/>
          <p:cNvPicPr>
            <a:picLocks noChangeAspect="1"/>
          </p:cNvPicPr>
          <p:nvPr/>
        </p:nvPicPr>
        <p:blipFill>
          <a:blip r:embed="rId6" cstate="print"/>
          <a:srcRect/>
          <a:stretch>
            <a:fillRect/>
          </a:stretch>
        </p:blipFill>
        <p:spPr bwMode="auto">
          <a:xfrm>
            <a:off x="4800600" y="4859338"/>
            <a:ext cx="355600" cy="304800"/>
          </a:xfrm>
          <a:prstGeom prst="rect">
            <a:avLst/>
          </a:prstGeom>
          <a:ln>
            <a:noFill/>
          </a:ln>
          <a:effectLst>
            <a:outerShdw blurRad="292100" dist="139700" dir="2700000" algn="tl" rotWithShape="0">
              <a:srgbClr val="333333">
                <a:alpha val="65000"/>
              </a:srgbClr>
            </a:outerShdw>
          </a:effectLst>
        </p:spPr>
      </p:pic>
      <p:pic>
        <p:nvPicPr>
          <p:cNvPr id="2069" name="Picture 23" descr="map_02.png"/>
          <p:cNvPicPr>
            <a:picLocks noChangeAspect="1"/>
          </p:cNvPicPr>
          <p:nvPr/>
        </p:nvPicPr>
        <p:blipFill>
          <a:blip r:embed="rId7" cstate="print"/>
          <a:srcRect/>
          <a:stretch>
            <a:fillRect/>
          </a:stretch>
        </p:blipFill>
        <p:spPr bwMode="auto">
          <a:xfrm>
            <a:off x="4800600" y="4478338"/>
            <a:ext cx="355600" cy="319087"/>
          </a:xfrm>
          <a:prstGeom prst="rect">
            <a:avLst/>
          </a:prstGeom>
          <a:ln>
            <a:noFill/>
          </a:ln>
          <a:effectLst>
            <a:outerShdw blurRad="292100" dist="139700" dir="2700000" algn="tl" rotWithShape="0">
              <a:srgbClr val="333333">
                <a:alpha val="65000"/>
              </a:srgbClr>
            </a:outerShdw>
          </a:effectLst>
        </p:spPr>
      </p:pic>
      <p:pic>
        <p:nvPicPr>
          <p:cNvPr id="33" name="Picture 19" descr="map_01.png"/>
          <p:cNvPicPr>
            <a:picLocks noChangeAspect="1"/>
          </p:cNvPicPr>
          <p:nvPr/>
        </p:nvPicPr>
        <p:blipFill>
          <a:blip r:embed="rId8" cstate="print"/>
          <a:srcRect/>
          <a:stretch>
            <a:fillRect/>
          </a:stretch>
        </p:blipFill>
        <p:spPr bwMode="auto">
          <a:xfrm>
            <a:off x="4800600" y="4097338"/>
            <a:ext cx="342900" cy="304800"/>
          </a:xfrm>
          <a:prstGeom prst="rect">
            <a:avLst/>
          </a:prstGeom>
          <a:ln>
            <a:noFill/>
          </a:ln>
          <a:effectLst>
            <a:outerShdw blurRad="292100" dist="139700" dir="2700000" algn="tl" rotWithShape="0">
              <a:srgbClr val="333333">
                <a:alpha val="65000"/>
              </a:srgbClr>
            </a:outerShdw>
          </a:effectLst>
        </p:spPr>
      </p:pic>
      <p:sp>
        <p:nvSpPr>
          <p:cNvPr id="5138" name="TextBox 37"/>
          <p:cNvSpPr txBox="1">
            <a:spLocks noChangeArrowheads="1"/>
          </p:cNvSpPr>
          <p:nvPr/>
        </p:nvSpPr>
        <p:spPr bwMode="auto">
          <a:xfrm>
            <a:off x="5181600" y="4068763"/>
            <a:ext cx="1905000" cy="400050"/>
          </a:xfrm>
          <a:prstGeom prst="rect">
            <a:avLst/>
          </a:prstGeom>
          <a:noFill/>
          <a:ln w="9525">
            <a:noFill/>
            <a:miter lim="800000"/>
            <a:headEnd/>
            <a:tailEnd/>
          </a:ln>
        </p:spPr>
        <p:txBody>
          <a:bodyPr>
            <a:spAutoFit/>
          </a:bodyPr>
          <a:lstStyle/>
          <a:p>
            <a:r>
              <a:rPr lang="en-US" sz="1000" b="1" i="1" dirty="0">
                <a:solidFill>
                  <a:schemeClr val="tx1"/>
                </a:solidFill>
              </a:rPr>
              <a:t>On-Demand, Up to Date Printed Maps</a:t>
            </a:r>
          </a:p>
        </p:txBody>
      </p:sp>
      <p:sp>
        <p:nvSpPr>
          <p:cNvPr id="5139" name="TextBox 39"/>
          <p:cNvSpPr txBox="1">
            <a:spLocks noChangeArrowheads="1"/>
          </p:cNvSpPr>
          <p:nvPr/>
        </p:nvSpPr>
        <p:spPr bwMode="auto">
          <a:xfrm>
            <a:off x="5181600" y="4438650"/>
            <a:ext cx="1841500" cy="400050"/>
          </a:xfrm>
          <a:prstGeom prst="rect">
            <a:avLst/>
          </a:prstGeom>
          <a:noFill/>
          <a:ln w="9525">
            <a:noFill/>
            <a:miter lim="800000"/>
            <a:headEnd/>
            <a:tailEnd/>
          </a:ln>
        </p:spPr>
        <p:txBody>
          <a:bodyPr>
            <a:spAutoFit/>
          </a:bodyPr>
          <a:lstStyle/>
          <a:p>
            <a:r>
              <a:rPr lang="en-US" sz="1000" b="1" i="1" dirty="0">
                <a:solidFill>
                  <a:schemeClr val="tx1"/>
                </a:solidFill>
              </a:rPr>
              <a:t>One Base Map Providing  Universal Access to All</a:t>
            </a:r>
          </a:p>
        </p:txBody>
      </p:sp>
      <p:sp>
        <p:nvSpPr>
          <p:cNvPr id="5140" name="TextBox 40"/>
          <p:cNvSpPr txBox="1">
            <a:spLocks noChangeArrowheads="1"/>
          </p:cNvSpPr>
          <p:nvPr/>
        </p:nvSpPr>
        <p:spPr bwMode="auto">
          <a:xfrm>
            <a:off x="5181600" y="4802188"/>
            <a:ext cx="2057400" cy="400050"/>
          </a:xfrm>
          <a:prstGeom prst="rect">
            <a:avLst/>
          </a:prstGeom>
          <a:noFill/>
          <a:ln w="9525">
            <a:noFill/>
            <a:miter lim="800000"/>
            <a:headEnd/>
            <a:tailEnd/>
          </a:ln>
        </p:spPr>
        <p:txBody>
          <a:bodyPr>
            <a:spAutoFit/>
          </a:bodyPr>
          <a:lstStyle/>
          <a:p>
            <a:r>
              <a:rPr lang="en-US" sz="1000" b="1" i="1" dirty="0">
                <a:solidFill>
                  <a:schemeClr val="tx1"/>
                </a:solidFill>
              </a:rPr>
              <a:t>Services (routing, geocoding, and Location-Based Services)</a:t>
            </a:r>
          </a:p>
        </p:txBody>
      </p:sp>
      <p:sp>
        <p:nvSpPr>
          <p:cNvPr id="5141" name="TextBox 45"/>
          <p:cNvSpPr txBox="1">
            <a:spLocks noChangeArrowheads="1"/>
          </p:cNvSpPr>
          <p:nvPr/>
        </p:nvSpPr>
        <p:spPr bwMode="auto">
          <a:xfrm>
            <a:off x="685800" y="2859088"/>
            <a:ext cx="1066800" cy="400050"/>
          </a:xfrm>
          <a:prstGeom prst="rect">
            <a:avLst/>
          </a:prstGeom>
          <a:noFill/>
          <a:ln w="9525">
            <a:noFill/>
            <a:miter lim="800000"/>
            <a:headEnd/>
            <a:tailEnd/>
          </a:ln>
        </p:spPr>
        <p:txBody>
          <a:bodyPr>
            <a:spAutoFit/>
          </a:bodyPr>
          <a:lstStyle/>
          <a:p>
            <a:pPr algn="ctr"/>
            <a:r>
              <a:rPr lang="en-US" sz="1000" b="1" i="1" dirty="0">
                <a:solidFill>
                  <a:schemeClr val="bg1"/>
                </a:solidFill>
              </a:rPr>
              <a:t>Local Data Producers</a:t>
            </a:r>
          </a:p>
        </p:txBody>
      </p:sp>
      <p:sp>
        <p:nvSpPr>
          <p:cNvPr id="47" name="Left-Right Arrow 46"/>
          <p:cNvSpPr/>
          <p:nvPr/>
        </p:nvSpPr>
        <p:spPr bwMode="auto">
          <a:xfrm>
            <a:off x="228600" y="5316538"/>
            <a:ext cx="4267200" cy="381000"/>
          </a:xfrm>
          <a:prstGeom prst="leftRightArrow">
            <a:avLst>
              <a:gd name="adj1" fmla="val 50000"/>
              <a:gd name="adj2" fmla="val 425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b="1" i="1" dirty="0">
                <a:solidFill>
                  <a:schemeClr val="tx1"/>
                </a:solidFill>
              </a:rPr>
              <a:t>Data Collation, Quality C</a:t>
            </a:r>
            <a:r>
              <a:rPr lang="en-US" sz="1100" b="1" dirty="0">
                <a:solidFill>
                  <a:schemeClr val="tx1"/>
                </a:solidFill>
              </a:rPr>
              <a:t>o</a:t>
            </a:r>
            <a:r>
              <a:rPr lang="en-US" sz="1100" b="1" i="1" dirty="0">
                <a:solidFill>
                  <a:schemeClr val="tx1"/>
                </a:solidFill>
              </a:rPr>
              <a:t>ntrol, and Distribution</a:t>
            </a:r>
          </a:p>
        </p:txBody>
      </p:sp>
      <p:sp>
        <p:nvSpPr>
          <p:cNvPr id="49" name="TextBox 48"/>
          <p:cNvSpPr txBox="1"/>
          <p:nvPr/>
        </p:nvSpPr>
        <p:spPr bwMode="auto">
          <a:xfrm>
            <a:off x="228600" y="228600"/>
            <a:ext cx="8763000"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a:t>How Do We Build </a:t>
            </a:r>
            <a:r>
              <a:rPr lang="en-US" sz="1600" b="1" dirty="0" smtClean="0"/>
              <a:t>And Distribute The </a:t>
            </a:r>
            <a:r>
              <a:rPr lang="en-US" sz="1600" b="1" dirty="0"/>
              <a:t>Base Map?</a:t>
            </a:r>
          </a:p>
          <a:p>
            <a:pPr algn="ctr">
              <a:defRPr/>
            </a:pPr>
            <a:r>
              <a:rPr lang="en-US" sz="1600" b="1" dirty="0"/>
              <a:t>By Moving Data From Local Sources to the Enterprise Base Map</a:t>
            </a:r>
          </a:p>
        </p:txBody>
      </p:sp>
      <p:sp>
        <p:nvSpPr>
          <p:cNvPr id="52" name="AutoShape 11"/>
          <p:cNvSpPr>
            <a:spLocks noChangeArrowheads="1"/>
          </p:cNvSpPr>
          <p:nvPr/>
        </p:nvSpPr>
        <p:spPr bwMode="auto">
          <a:xfrm rot="10800000" flipH="1">
            <a:off x="2933700" y="2743200"/>
            <a:ext cx="258763" cy="487363"/>
          </a:xfrm>
          <a:prstGeom prst="upArrow">
            <a:avLst>
              <a:gd name="adj1" fmla="val 33963"/>
              <a:gd name="adj2" fmla="val 52977"/>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5145" name="TextBox 40"/>
          <p:cNvSpPr txBox="1">
            <a:spLocks noChangeArrowheads="1"/>
          </p:cNvSpPr>
          <p:nvPr/>
        </p:nvSpPr>
        <p:spPr bwMode="auto">
          <a:xfrm>
            <a:off x="5181600" y="5240338"/>
            <a:ext cx="2057400" cy="400050"/>
          </a:xfrm>
          <a:prstGeom prst="rect">
            <a:avLst/>
          </a:prstGeom>
          <a:noFill/>
          <a:ln w="9525">
            <a:noFill/>
            <a:miter lim="800000"/>
            <a:headEnd/>
            <a:tailEnd/>
          </a:ln>
        </p:spPr>
        <p:txBody>
          <a:bodyPr>
            <a:spAutoFit/>
          </a:bodyPr>
          <a:lstStyle/>
          <a:p>
            <a:r>
              <a:rPr lang="en-US" sz="1000" b="1" i="1" dirty="0">
                <a:solidFill>
                  <a:schemeClr val="tx1"/>
                </a:solidFill>
              </a:rPr>
              <a:t>Map for non-GIS Users in Georeferenced PDF Format</a:t>
            </a:r>
          </a:p>
        </p:txBody>
      </p:sp>
      <p:sp>
        <p:nvSpPr>
          <p:cNvPr id="34" name="Flowchart: Multidocument 33"/>
          <p:cNvSpPr/>
          <p:nvPr/>
        </p:nvSpPr>
        <p:spPr>
          <a:xfrm>
            <a:off x="4800600" y="5240338"/>
            <a:ext cx="325438" cy="304800"/>
          </a:xfrm>
          <a:prstGeom prst="flowChartMultidocumen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5" name="AutoShape 6"/>
          <p:cNvSpPr>
            <a:spLocks noChangeArrowheads="1"/>
          </p:cNvSpPr>
          <p:nvPr/>
        </p:nvSpPr>
        <p:spPr bwMode="auto">
          <a:xfrm>
            <a:off x="4800600" y="5621338"/>
            <a:ext cx="325438" cy="307975"/>
          </a:xfrm>
          <a:prstGeom prst="flowChartMagneticDisk">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endParaRPr lang="en-US" dirty="0">
              <a:latin typeface="Arial" pitchFamily="34" charset="0"/>
            </a:endParaRPr>
          </a:p>
        </p:txBody>
      </p:sp>
      <p:sp>
        <p:nvSpPr>
          <p:cNvPr id="5148" name="TextBox 40"/>
          <p:cNvSpPr txBox="1">
            <a:spLocks noChangeArrowheads="1"/>
          </p:cNvSpPr>
          <p:nvPr/>
        </p:nvSpPr>
        <p:spPr bwMode="auto">
          <a:xfrm>
            <a:off x="5181600" y="5581650"/>
            <a:ext cx="2057400" cy="400050"/>
          </a:xfrm>
          <a:prstGeom prst="rect">
            <a:avLst/>
          </a:prstGeom>
          <a:noFill/>
          <a:ln w="9525">
            <a:noFill/>
            <a:miter lim="800000"/>
            <a:headEnd/>
            <a:tailEnd/>
          </a:ln>
        </p:spPr>
        <p:txBody>
          <a:bodyPr>
            <a:spAutoFit/>
          </a:bodyPr>
          <a:lstStyle/>
          <a:p>
            <a:r>
              <a:rPr lang="en-US" sz="1000" b="1" i="1" dirty="0">
                <a:solidFill>
                  <a:schemeClr val="tx1"/>
                </a:solidFill>
              </a:rPr>
              <a:t>Data Services – Direct Access to the LA Base Map Data</a:t>
            </a:r>
          </a:p>
        </p:txBody>
      </p:sp>
      <p:sp>
        <p:nvSpPr>
          <p:cNvPr id="5149" name="TextBox 40"/>
          <p:cNvSpPr txBox="1">
            <a:spLocks noChangeArrowheads="1"/>
          </p:cNvSpPr>
          <p:nvPr/>
        </p:nvSpPr>
        <p:spPr bwMode="auto">
          <a:xfrm>
            <a:off x="4953000" y="5926138"/>
            <a:ext cx="1841500" cy="246062"/>
          </a:xfrm>
          <a:prstGeom prst="rect">
            <a:avLst/>
          </a:prstGeom>
          <a:noFill/>
          <a:ln w="9525">
            <a:noFill/>
            <a:miter lim="800000"/>
            <a:headEnd/>
            <a:tailEnd/>
          </a:ln>
        </p:spPr>
        <p:txBody>
          <a:bodyPr>
            <a:spAutoFit/>
          </a:bodyPr>
          <a:lstStyle/>
          <a:p>
            <a:pPr algn="ctr"/>
            <a:r>
              <a:rPr lang="en-US" sz="1000" b="1" i="1" dirty="0"/>
              <a:t>Etc.</a:t>
            </a:r>
          </a:p>
        </p:txBody>
      </p:sp>
      <p:sp>
        <p:nvSpPr>
          <p:cNvPr id="41" name="Right Brace 40"/>
          <p:cNvSpPr/>
          <p:nvPr/>
        </p:nvSpPr>
        <p:spPr>
          <a:xfrm>
            <a:off x="7010400" y="2420938"/>
            <a:ext cx="533400" cy="3505200"/>
          </a:xfrm>
          <a:prstGeom prst="rightBrace">
            <a:avLst>
              <a:gd name="adj1" fmla="val 8333"/>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solidFill>
                <a:schemeClr val="bg1"/>
              </a:solidFill>
            </a:endParaRPr>
          </a:p>
        </p:txBody>
      </p:sp>
      <p:grpSp>
        <p:nvGrpSpPr>
          <p:cNvPr id="2" name="Group 50"/>
          <p:cNvGrpSpPr>
            <a:grpSpLocks/>
          </p:cNvGrpSpPr>
          <p:nvPr/>
        </p:nvGrpSpPr>
        <p:grpSpPr bwMode="auto">
          <a:xfrm>
            <a:off x="7848600" y="2676525"/>
            <a:ext cx="1143000" cy="2971800"/>
            <a:chOff x="7848600" y="1905000"/>
            <a:chExt cx="1143000" cy="2971800"/>
          </a:xfrm>
        </p:grpSpPr>
        <p:sp>
          <p:nvSpPr>
            <p:cNvPr id="42" name="Rounded Rectangle 41"/>
            <p:cNvSpPr/>
            <p:nvPr/>
          </p:nvSpPr>
          <p:spPr bwMode="auto">
            <a:xfrm>
              <a:off x="7848600" y="19050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State Government</a:t>
              </a:r>
            </a:p>
          </p:txBody>
        </p:sp>
        <p:sp>
          <p:nvSpPr>
            <p:cNvPr id="44" name="Rounded Rectangle 43"/>
            <p:cNvSpPr/>
            <p:nvPr/>
          </p:nvSpPr>
          <p:spPr bwMode="auto">
            <a:xfrm>
              <a:off x="7848600" y="25146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Local Government</a:t>
              </a:r>
            </a:p>
          </p:txBody>
        </p:sp>
        <p:sp>
          <p:nvSpPr>
            <p:cNvPr id="46" name="Rounded Rectangle 45"/>
            <p:cNvSpPr/>
            <p:nvPr/>
          </p:nvSpPr>
          <p:spPr bwMode="auto">
            <a:xfrm>
              <a:off x="7848600" y="31242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Federal</a:t>
              </a:r>
            </a:p>
            <a:p>
              <a:pPr algn="ctr">
                <a:defRPr/>
              </a:pPr>
              <a:r>
                <a:rPr lang="en-US" sz="1200" b="1" i="1" u="sng" dirty="0"/>
                <a:t>Government</a:t>
              </a:r>
            </a:p>
          </p:txBody>
        </p:sp>
        <p:sp>
          <p:nvSpPr>
            <p:cNvPr id="48" name="Rounded Rectangle 47"/>
            <p:cNvSpPr/>
            <p:nvPr/>
          </p:nvSpPr>
          <p:spPr bwMode="auto">
            <a:xfrm>
              <a:off x="7848600" y="37338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General Public</a:t>
              </a:r>
            </a:p>
          </p:txBody>
        </p:sp>
        <p:sp>
          <p:nvSpPr>
            <p:cNvPr id="50" name="Rounded Rectangle 49"/>
            <p:cNvSpPr/>
            <p:nvPr/>
          </p:nvSpPr>
          <p:spPr bwMode="auto">
            <a:xfrm>
              <a:off x="7848600" y="43434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Commercial Businesses</a:t>
              </a:r>
            </a:p>
          </p:txBody>
        </p:sp>
      </p:grpSp>
      <p:sp>
        <p:nvSpPr>
          <p:cNvPr id="53" name="Left Brace 52"/>
          <p:cNvSpPr/>
          <p:nvPr/>
        </p:nvSpPr>
        <p:spPr>
          <a:xfrm>
            <a:off x="7556500" y="2630488"/>
            <a:ext cx="368300" cy="3087687"/>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solidFill>
                <a:schemeClr val="bg1"/>
              </a:solidFill>
            </a:endParaRPr>
          </a:p>
        </p:txBody>
      </p:sp>
      <p:sp>
        <p:nvSpPr>
          <p:cNvPr id="56" name="AutoShape 11"/>
          <p:cNvSpPr>
            <a:spLocks noChangeArrowheads="1"/>
          </p:cNvSpPr>
          <p:nvPr/>
        </p:nvSpPr>
        <p:spPr bwMode="auto">
          <a:xfrm rot="10800000" flipH="1">
            <a:off x="1055688" y="3289300"/>
            <a:ext cx="258762" cy="579438"/>
          </a:xfrm>
          <a:prstGeom prst="upArrow">
            <a:avLst>
              <a:gd name="adj1" fmla="val 33963"/>
              <a:gd name="adj2" fmla="val 53669"/>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57" name="Right Arrow 56"/>
          <p:cNvSpPr/>
          <p:nvPr/>
        </p:nvSpPr>
        <p:spPr>
          <a:xfrm>
            <a:off x="228600" y="6172200"/>
            <a:ext cx="8686800" cy="533400"/>
          </a:xfrm>
          <a:prstGeom prst="rightArrow">
            <a:avLst/>
          </a:prstGeom>
          <a:gradFill flip="none" rotWithShape="1">
            <a:gsLst>
              <a:gs pos="0">
                <a:srgbClr val="DDEBCF"/>
              </a:gs>
              <a:gs pos="50000">
                <a:srgbClr val="9CB86E"/>
              </a:gs>
              <a:gs pos="100000">
                <a:srgbClr val="156B13"/>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chemeClr val="tx1"/>
                </a:solidFill>
              </a:rPr>
              <a:t>Providing Actionable Information to All Data Users</a:t>
            </a:r>
          </a:p>
        </p:txBody>
      </p:sp>
      <p:grpSp>
        <p:nvGrpSpPr>
          <p:cNvPr id="3" name="Group 60"/>
          <p:cNvGrpSpPr>
            <a:grpSpLocks/>
          </p:cNvGrpSpPr>
          <p:nvPr/>
        </p:nvGrpSpPr>
        <p:grpSpPr bwMode="auto">
          <a:xfrm>
            <a:off x="2085975" y="1447800"/>
            <a:ext cx="1981200" cy="1162050"/>
            <a:chOff x="1981200" y="1447800"/>
            <a:chExt cx="1981200" cy="1162110"/>
          </a:xfrm>
        </p:grpSpPr>
        <p:grpSp>
          <p:nvGrpSpPr>
            <p:cNvPr id="4" name="Group 57"/>
            <p:cNvGrpSpPr>
              <a:grpSpLocks/>
            </p:cNvGrpSpPr>
            <p:nvPr/>
          </p:nvGrpSpPr>
          <p:grpSpPr bwMode="auto">
            <a:xfrm>
              <a:off x="1981200" y="1447800"/>
              <a:ext cx="1981200" cy="700087"/>
              <a:chOff x="1981200" y="1676400"/>
              <a:chExt cx="1981200" cy="700087"/>
            </a:xfrm>
          </p:grpSpPr>
          <p:pic>
            <p:nvPicPr>
              <p:cNvPr id="5158" name="Picture 50" descr="Parcels.png"/>
              <p:cNvPicPr>
                <a:picLocks noChangeAspect="1"/>
              </p:cNvPicPr>
              <p:nvPr/>
            </p:nvPicPr>
            <p:blipFill>
              <a:blip r:embed="rId9" cstate="print"/>
              <a:srcRect/>
              <a:stretch>
                <a:fillRect/>
              </a:stretch>
            </p:blipFill>
            <p:spPr bwMode="auto">
              <a:xfrm>
                <a:off x="1981200" y="1676400"/>
                <a:ext cx="595856" cy="700087"/>
              </a:xfrm>
              <a:prstGeom prst="rect">
                <a:avLst/>
              </a:prstGeom>
              <a:noFill/>
              <a:ln w="9525">
                <a:noFill/>
                <a:miter lim="800000"/>
                <a:headEnd/>
                <a:tailEnd/>
              </a:ln>
            </p:spPr>
          </p:pic>
          <p:pic>
            <p:nvPicPr>
              <p:cNvPr id="5159" name="Picture 53" descr="Parcels.png"/>
              <p:cNvPicPr>
                <a:picLocks noChangeAspect="1"/>
              </p:cNvPicPr>
              <p:nvPr/>
            </p:nvPicPr>
            <p:blipFill>
              <a:blip r:embed="rId10" cstate="print"/>
              <a:srcRect/>
              <a:stretch>
                <a:fillRect/>
              </a:stretch>
            </p:blipFill>
            <p:spPr bwMode="auto">
              <a:xfrm>
                <a:off x="2667000" y="1685005"/>
                <a:ext cx="595856" cy="682877"/>
              </a:xfrm>
              <a:prstGeom prst="rect">
                <a:avLst/>
              </a:prstGeom>
              <a:noFill/>
              <a:ln w="9525">
                <a:noFill/>
                <a:miter lim="800000"/>
                <a:headEnd/>
                <a:tailEnd/>
              </a:ln>
            </p:spPr>
          </p:pic>
          <p:pic>
            <p:nvPicPr>
              <p:cNvPr id="5160" name="Picture 54" descr="Parcels.png"/>
              <p:cNvPicPr>
                <a:picLocks noChangeAspect="1"/>
              </p:cNvPicPr>
              <p:nvPr/>
            </p:nvPicPr>
            <p:blipFill>
              <a:blip r:embed="rId11" cstate="print"/>
              <a:srcRect/>
              <a:stretch>
                <a:fillRect/>
              </a:stretch>
            </p:blipFill>
            <p:spPr bwMode="auto">
              <a:xfrm>
                <a:off x="3366544" y="1729246"/>
                <a:ext cx="595856" cy="594395"/>
              </a:xfrm>
              <a:prstGeom prst="rect">
                <a:avLst/>
              </a:prstGeom>
              <a:noFill/>
              <a:ln w="9525">
                <a:noFill/>
                <a:miter lim="800000"/>
                <a:headEnd/>
                <a:tailEnd/>
              </a:ln>
            </p:spPr>
          </p:pic>
        </p:grpSp>
        <p:sp>
          <p:nvSpPr>
            <p:cNvPr id="5157" name="TextBox 45"/>
            <p:cNvSpPr txBox="1">
              <a:spLocks noChangeArrowheads="1"/>
            </p:cNvSpPr>
            <p:nvPr/>
          </p:nvSpPr>
          <p:spPr bwMode="auto">
            <a:xfrm>
              <a:off x="2286000" y="2209800"/>
              <a:ext cx="1371600" cy="400110"/>
            </a:xfrm>
            <a:prstGeom prst="rect">
              <a:avLst/>
            </a:prstGeom>
            <a:noFill/>
            <a:ln w="9525">
              <a:noFill/>
              <a:miter lim="800000"/>
              <a:headEnd/>
              <a:tailEnd/>
            </a:ln>
          </p:spPr>
          <p:txBody>
            <a:bodyPr>
              <a:spAutoFit/>
            </a:bodyPr>
            <a:lstStyle/>
            <a:p>
              <a:pPr algn="ctr"/>
              <a:r>
                <a:rPr lang="en-US" sz="1000" b="1" i="1" dirty="0">
                  <a:solidFill>
                    <a:schemeClr val="bg1"/>
                  </a:solidFill>
                </a:rPr>
                <a:t>Commercial Data Producers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bwMode="auto">
          <a:xfrm>
            <a:off x="228600" y="304800"/>
            <a:ext cx="8763000" cy="5847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smtClean="0"/>
              <a:t>Statewide </a:t>
            </a:r>
            <a:r>
              <a:rPr lang="en-US" sz="1600" b="1" dirty="0"/>
              <a:t>Enterprise Digital </a:t>
            </a:r>
            <a:r>
              <a:rPr lang="en-US" sz="1600" b="1" dirty="0" smtClean="0"/>
              <a:t>Map Base</a:t>
            </a:r>
            <a:endParaRPr lang="en-US" sz="1600" b="1" dirty="0"/>
          </a:p>
          <a:p>
            <a:pPr algn="ctr">
              <a:defRPr/>
            </a:pPr>
            <a:r>
              <a:rPr lang="en-US" sz="1600" b="1" dirty="0"/>
              <a:t>Accurate, </a:t>
            </a:r>
            <a:r>
              <a:rPr lang="en-US" sz="1600" b="1" dirty="0" smtClean="0"/>
              <a:t>Authoritative, Actionable</a:t>
            </a:r>
            <a:r>
              <a:rPr lang="en-US" sz="1600" b="1" dirty="0"/>
              <a:t> </a:t>
            </a:r>
            <a:r>
              <a:rPr lang="en-US" sz="1600" b="1" dirty="0" smtClean="0"/>
              <a:t>, Accessible , and Affordable </a:t>
            </a:r>
            <a:r>
              <a:rPr lang="en-US" sz="1600" b="1" dirty="0"/>
              <a:t>Information</a:t>
            </a:r>
          </a:p>
        </p:txBody>
      </p:sp>
      <p:sp>
        <p:nvSpPr>
          <p:cNvPr id="57" name="Right Arrow 56"/>
          <p:cNvSpPr/>
          <p:nvPr/>
        </p:nvSpPr>
        <p:spPr>
          <a:xfrm>
            <a:off x="228600" y="5715000"/>
            <a:ext cx="8686800" cy="1066800"/>
          </a:xfrm>
          <a:prstGeom prst="rightArrow">
            <a:avLst/>
          </a:prstGeom>
          <a:gradFill flip="none" rotWithShape="1">
            <a:gsLst>
              <a:gs pos="0">
                <a:srgbClr val="DDEBCF"/>
              </a:gs>
              <a:gs pos="50000">
                <a:srgbClr val="9CB86E"/>
              </a:gs>
              <a:gs pos="100000">
                <a:srgbClr val="156B13"/>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chemeClr val="tx1"/>
                </a:solidFill>
              </a:rPr>
              <a:t>Streamlining – Shortening the Distance Between Data Collection and Decision Makers</a:t>
            </a:r>
          </a:p>
        </p:txBody>
      </p:sp>
      <p:grpSp>
        <p:nvGrpSpPr>
          <p:cNvPr id="2" name="Group 54"/>
          <p:cNvGrpSpPr>
            <a:grpSpLocks/>
          </p:cNvGrpSpPr>
          <p:nvPr/>
        </p:nvGrpSpPr>
        <p:grpSpPr bwMode="auto">
          <a:xfrm>
            <a:off x="152400" y="1676400"/>
            <a:ext cx="2438400" cy="3552825"/>
            <a:chOff x="228634" y="2438400"/>
            <a:chExt cx="2438366" cy="3552825"/>
          </a:xfrm>
        </p:grpSpPr>
        <p:pic>
          <p:nvPicPr>
            <p:cNvPr id="2096" name="Picture 50" descr="SeamlessDatabase.png"/>
            <p:cNvPicPr>
              <a:picLocks noChangeAspect="1"/>
            </p:cNvPicPr>
            <p:nvPr/>
          </p:nvPicPr>
          <p:blipFill>
            <a:blip r:embed="rId3" cstate="print"/>
            <a:srcRect/>
            <a:stretch>
              <a:fillRect/>
            </a:stretch>
          </p:blipFill>
          <p:spPr bwMode="auto">
            <a:xfrm>
              <a:off x="228634" y="2438400"/>
              <a:ext cx="2438366" cy="3552825"/>
            </a:xfrm>
            <a:prstGeom prst="rect">
              <a:avLst/>
            </a:prstGeom>
            <a:noFill/>
            <a:ln w="9525">
              <a:noFill/>
              <a:miter lim="800000"/>
              <a:headEnd/>
              <a:tailEnd/>
            </a:ln>
          </p:spPr>
        </p:pic>
        <p:sp>
          <p:nvSpPr>
            <p:cNvPr id="2097" name="Rectangle 53"/>
            <p:cNvSpPr>
              <a:spLocks noChangeArrowheads="1"/>
            </p:cNvSpPr>
            <p:nvPr/>
          </p:nvSpPr>
          <p:spPr bwMode="auto">
            <a:xfrm>
              <a:off x="838200" y="2438400"/>
              <a:ext cx="1219200" cy="646331"/>
            </a:xfrm>
            <a:prstGeom prst="rect">
              <a:avLst/>
            </a:prstGeom>
            <a:noFill/>
            <a:ln w="9525">
              <a:noFill/>
              <a:miter lim="800000"/>
              <a:headEnd/>
              <a:tailEnd/>
            </a:ln>
          </p:spPr>
          <p:txBody>
            <a:bodyPr>
              <a:spAutoFit/>
            </a:bodyPr>
            <a:lstStyle/>
            <a:p>
              <a:pPr algn="ctr"/>
              <a:r>
                <a:rPr lang="en-US" dirty="0">
                  <a:solidFill>
                    <a:schemeClr val="tx1"/>
                  </a:solidFill>
                  <a:latin typeface="Calibri" pitchFamily="34" charset="0"/>
                </a:rPr>
                <a:t>DOTD</a:t>
              </a:r>
              <a:br>
                <a:rPr lang="en-US" dirty="0">
                  <a:solidFill>
                    <a:schemeClr val="tx1"/>
                  </a:solidFill>
                  <a:latin typeface="Calibri" pitchFamily="34" charset="0"/>
                </a:rPr>
              </a:br>
              <a:r>
                <a:rPr lang="en-US" dirty="0">
                  <a:solidFill>
                    <a:schemeClr val="tx1"/>
                  </a:solidFill>
                  <a:latin typeface="Calibri" pitchFamily="34" charset="0"/>
                </a:rPr>
                <a:t>Base Map </a:t>
              </a:r>
              <a:endParaRPr lang="en-US" dirty="0">
                <a:solidFill>
                  <a:schemeClr val="tx1"/>
                </a:solidFill>
              </a:endParaRPr>
            </a:p>
          </p:txBody>
        </p:sp>
      </p:grpSp>
      <p:sp>
        <p:nvSpPr>
          <p:cNvPr id="2053" name="TextBox 63"/>
          <p:cNvSpPr txBox="1">
            <a:spLocks noChangeArrowheads="1"/>
          </p:cNvSpPr>
          <p:nvPr/>
        </p:nvSpPr>
        <p:spPr bwMode="auto">
          <a:xfrm>
            <a:off x="2971800" y="3440113"/>
            <a:ext cx="2667000" cy="369887"/>
          </a:xfrm>
          <a:prstGeom prst="rect">
            <a:avLst/>
          </a:prstGeom>
          <a:noFill/>
          <a:ln w="9525">
            <a:noFill/>
            <a:miter lim="800000"/>
            <a:headEnd/>
            <a:tailEnd/>
          </a:ln>
        </p:spPr>
        <p:txBody>
          <a:bodyPr>
            <a:spAutoFit/>
          </a:bodyPr>
          <a:lstStyle/>
          <a:p>
            <a:r>
              <a:rPr lang="en-US" b="1" dirty="0">
                <a:solidFill>
                  <a:schemeClr val="bg1"/>
                </a:solidFill>
              </a:rPr>
              <a:t>Land Cover / Land Use</a:t>
            </a:r>
          </a:p>
        </p:txBody>
      </p:sp>
      <p:grpSp>
        <p:nvGrpSpPr>
          <p:cNvPr id="3" name="Group 74"/>
          <p:cNvGrpSpPr>
            <a:grpSpLocks/>
          </p:cNvGrpSpPr>
          <p:nvPr/>
        </p:nvGrpSpPr>
        <p:grpSpPr bwMode="auto">
          <a:xfrm>
            <a:off x="2571750" y="1543050"/>
            <a:ext cx="2914650" cy="2895600"/>
            <a:chOff x="2571750" y="2286000"/>
            <a:chExt cx="2914650" cy="2895600"/>
          </a:xfrm>
        </p:grpSpPr>
        <p:sp>
          <p:nvSpPr>
            <p:cNvPr id="2089" name="TextBox 57"/>
            <p:cNvSpPr txBox="1">
              <a:spLocks noChangeArrowheads="1"/>
            </p:cNvSpPr>
            <p:nvPr/>
          </p:nvSpPr>
          <p:spPr bwMode="auto">
            <a:xfrm>
              <a:off x="2971800" y="2983468"/>
              <a:ext cx="2362200" cy="369332"/>
            </a:xfrm>
            <a:prstGeom prst="rect">
              <a:avLst/>
            </a:prstGeom>
            <a:noFill/>
            <a:ln w="9525">
              <a:noFill/>
              <a:miter lim="800000"/>
              <a:headEnd/>
              <a:tailEnd/>
            </a:ln>
          </p:spPr>
          <p:txBody>
            <a:bodyPr>
              <a:spAutoFit/>
            </a:bodyPr>
            <a:lstStyle/>
            <a:p>
              <a:r>
                <a:rPr lang="en-US" b="1" dirty="0">
                  <a:solidFill>
                    <a:schemeClr val="bg1"/>
                  </a:solidFill>
                </a:rPr>
                <a:t>Topography</a:t>
              </a:r>
            </a:p>
          </p:txBody>
        </p:sp>
        <p:sp>
          <p:nvSpPr>
            <p:cNvPr id="2090" name="TextBox 58"/>
            <p:cNvSpPr txBox="1">
              <a:spLocks noChangeArrowheads="1"/>
            </p:cNvSpPr>
            <p:nvPr/>
          </p:nvSpPr>
          <p:spPr bwMode="auto">
            <a:xfrm>
              <a:off x="2971800" y="3299936"/>
              <a:ext cx="2362200" cy="369332"/>
            </a:xfrm>
            <a:prstGeom prst="rect">
              <a:avLst/>
            </a:prstGeom>
            <a:noFill/>
            <a:ln w="9525">
              <a:noFill/>
              <a:miter lim="800000"/>
              <a:headEnd/>
              <a:tailEnd/>
            </a:ln>
          </p:spPr>
          <p:txBody>
            <a:bodyPr>
              <a:spAutoFit/>
            </a:bodyPr>
            <a:lstStyle/>
            <a:p>
              <a:r>
                <a:rPr lang="en-US" b="1" dirty="0">
                  <a:solidFill>
                    <a:schemeClr val="bg1"/>
                  </a:solidFill>
                </a:rPr>
                <a:t>Hydrography</a:t>
              </a:r>
            </a:p>
          </p:txBody>
        </p:sp>
        <p:sp>
          <p:nvSpPr>
            <p:cNvPr id="2091" name="TextBox 59"/>
            <p:cNvSpPr txBox="1">
              <a:spLocks noChangeArrowheads="1"/>
            </p:cNvSpPr>
            <p:nvPr/>
          </p:nvSpPr>
          <p:spPr bwMode="auto">
            <a:xfrm>
              <a:off x="2971800" y="3593068"/>
              <a:ext cx="2362200" cy="369332"/>
            </a:xfrm>
            <a:prstGeom prst="rect">
              <a:avLst/>
            </a:prstGeom>
            <a:noFill/>
            <a:ln w="9525">
              <a:noFill/>
              <a:miter lim="800000"/>
              <a:headEnd/>
              <a:tailEnd/>
            </a:ln>
          </p:spPr>
          <p:txBody>
            <a:bodyPr>
              <a:spAutoFit/>
            </a:bodyPr>
            <a:lstStyle/>
            <a:p>
              <a:r>
                <a:rPr lang="en-US" b="1" dirty="0">
                  <a:solidFill>
                    <a:schemeClr val="bg1"/>
                  </a:solidFill>
                </a:rPr>
                <a:t>Transportation</a:t>
              </a:r>
            </a:p>
          </p:txBody>
        </p:sp>
        <p:sp>
          <p:nvSpPr>
            <p:cNvPr id="2092" name="TextBox 60"/>
            <p:cNvSpPr txBox="1">
              <a:spLocks noChangeArrowheads="1"/>
            </p:cNvSpPr>
            <p:nvPr/>
          </p:nvSpPr>
          <p:spPr bwMode="auto">
            <a:xfrm>
              <a:off x="2971800" y="3897868"/>
              <a:ext cx="2362200" cy="369332"/>
            </a:xfrm>
            <a:prstGeom prst="rect">
              <a:avLst/>
            </a:prstGeom>
            <a:noFill/>
            <a:ln w="9525">
              <a:noFill/>
              <a:miter lim="800000"/>
              <a:headEnd/>
              <a:tailEnd/>
            </a:ln>
          </p:spPr>
          <p:txBody>
            <a:bodyPr>
              <a:spAutoFit/>
            </a:bodyPr>
            <a:lstStyle/>
            <a:p>
              <a:r>
                <a:rPr lang="en-US" b="1" dirty="0">
                  <a:solidFill>
                    <a:schemeClr val="bg1"/>
                  </a:solidFill>
                </a:rPr>
                <a:t>Boundaries</a:t>
              </a:r>
            </a:p>
          </p:txBody>
        </p:sp>
        <p:sp>
          <p:nvSpPr>
            <p:cNvPr id="2093" name="TextBox 61"/>
            <p:cNvSpPr txBox="1">
              <a:spLocks noChangeArrowheads="1"/>
            </p:cNvSpPr>
            <p:nvPr/>
          </p:nvSpPr>
          <p:spPr bwMode="auto">
            <a:xfrm>
              <a:off x="2971800" y="4507468"/>
              <a:ext cx="2514600" cy="369332"/>
            </a:xfrm>
            <a:prstGeom prst="rect">
              <a:avLst/>
            </a:prstGeom>
            <a:noFill/>
            <a:ln w="9525">
              <a:noFill/>
              <a:miter lim="800000"/>
              <a:headEnd/>
              <a:tailEnd/>
            </a:ln>
          </p:spPr>
          <p:txBody>
            <a:bodyPr>
              <a:spAutoFit/>
            </a:bodyPr>
            <a:lstStyle/>
            <a:p>
              <a:r>
                <a:rPr lang="en-US" b="1" dirty="0">
                  <a:solidFill>
                    <a:schemeClr val="bg1"/>
                  </a:solidFill>
                </a:rPr>
                <a:t>Manmade Structures</a:t>
              </a:r>
            </a:p>
          </p:txBody>
        </p:sp>
        <p:sp>
          <p:nvSpPr>
            <p:cNvPr id="2094" name="TextBox 62"/>
            <p:cNvSpPr txBox="1">
              <a:spLocks noChangeArrowheads="1"/>
            </p:cNvSpPr>
            <p:nvPr/>
          </p:nvSpPr>
          <p:spPr bwMode="auto">
            <a:xfrm>
              <a:off x="2971800" y="4812268"/>
              <a:ext cx="2362200" cy="369332"/>
            </a:xfrm>
            <a:prstGeom prst="rect">
              <a:avLst/>
            </a:prstGeom>
            <a:noFill/>
            <a:ln w="9525">
              <a:noFill/>
              <a:miter lim="800000"/>
              <a:headEnd/>
              <a:tailEnd/>
            </a:ln>
          </p:spPr>
          <p:txBody>
            <a:bodyPr>
              <a:spAutoFit/>
            </a:bodyPr>
            <a:lstStyle/>
            <a:p>
              <a:r>
                <a:rPr lang="en-US" b="1" dirty="0">
                  <a:solidFill>
                    <a:schemeClr val="bg1"/>
                  </a:solidFill>
                </a:rPr>
                <a:t>Public Land Survey</a:t>
              </a:r>
            </a:p>
          </p:txBody>
        </p:sp>
        <p:sp>
          <p:nvSpPr>
            <p:cNvPr id="2095" name="TextBox 64"/>
            <p:cNvSpPr txBox="1">
              <a:spLocks noChangeArrowheads="1"/>
            </p:cNvSpPr>
            <p:nvPr/>
          </p:nvSpPr>
          <p:spPr bwMode="auto">
            <a:xfrm>
              <a:off x="2571750" y="2286000"/>
              <a:ext cx="2514600" cy="369332"/>
            </a:xfrm>
            <a:prstGeom prst="rect">
              <a:avLst/>
            </a:prstGeom>
            <a:noFill/>
            <a:ln w="9525">
              <a:noFill/>
              <a:miter lim="800000"/>
              <a:headEnd/>
              <a:tailEnd/>
            </a:ln>
          </p:spPr>
          <p:txBody>
            <a:bodyPr>
              <a:spAutoFit/>
            </a:bodyPr>
            <a:lstStyle/>
            <a:p>
              <a:r>
                <a:rPr lang="en-US" b="1" u="sng" dirty="0">
                  <a:solidFill>
                    <a:schemeClr val="bg1"/>
                  </a:solidFill>
                </a:rPr>
                <a:t>FRAMEWORK DATA</a:t>
              </a:r>
            </a:p>
          </p:txBody>
        </p:sp>
      </p:grpSp>
      <p:sp>
        <p:nvSpPr>
          <p:cNvPr id="2055" name="TextBox 72"/>
          <p:cNvSpPr txBox="1">
            <a:spLocks noChangeArrowheads="1"/>
          </p:cNvSpPr>
          <p:nvPr/>
        </p:nvSpPr>
        <p:spPr bwMode="auto">
          <a:xfrm>
            <a:off x="6781800" y="990600"/>
            <a:ext cx="2362200" cy="914400"/>
          </a:xfrm>
          <a:prstGeom prst="rect">
            <a:avLst/>
          </a:prstGeom>
          <a:noFill/>
          <a:ln w="9525">
            <a:noFill/>
            <a:miter lim="800000"/>
            <a:headEnd/>
            <a:tailEnd/>
          </a:ln>
        </p:spPr>
        <p:txBody>
          <a:bodyPr>
            <a:spAutoFit/>
          </a:bodyPr>
          <a:lstStyle/>
          <a:p>
            <a:pPr algn="ctr"/>
            <a:r>
              <a:rPr lang="en-US" b="1" dirty="0">
                <a:solidFill>
                  <a:schemeClr val="bg1"/>
                </a:solidFill>
              </a:rPr>
              <a:t>ESSENTIAL</a:t>
            </a:r>
          </a:p>
          <a:p>
            <a:pPr algn="ctr"/>
            <a:r>
              <a:rPr lang="en-US" b="1" dirty="0">
                <a:solidFill>
                  <a:schemeClr val="bg1"/>
                </a:solidFill>
              </a:rPr>
              <a:t>FUNCTIONS OF</a:t>
            </a:r>
          </a:p>
          <a:p>
            <a:pPr algn="ctr"/>
            <a:r>
              <a:rPr lang="en-US" b="1" u="sng" dirty="0">
                <a:solidFill>
                  <a:schemeClr val="bg1"/>
                </a:solidFill>
              </a:rPr>
              <a:t>GOVERNMENT</a:t>
            </a:r>
          </a:p>
        </p:txBody>
      </p:sp>
      <p:sp>
        <p:nvSpPr>
          <p:cNvPr id="77" name="Rounded Rectangle 76"/>
          <p:cNvSpPr/>
          <p:nvPr/>
        </p:nvSpPr>
        <p:spPr bwMode="auto">
          <a:xfrm>
            <a:off x="7239000" y="28575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Agriculture</a:t>
            </a:r>
          </a:p>
          <a:p>
            <a:pPr algn="ctr">
              <a:defRPr/>
            </a:pPr>
            <a:r>
              <a:rPr lang="en-US" sz="1200" b="1" i="1" u="sng" dirty="0"/>
              <a:t>Natural Resources</a:t>
            </a:r>
          </a:p>
          <a:p>
            <a:pPr algn="ctr">
              <a:defRPr/>
            </a:pPr>
            <a:r>
              <a:rPr lang="en-US" sz="1200" b="1" i="1" u="sng" dirty="0"/>
              <a:t>Environmental Quality</a:t>
            </a:r>
          </a:p>
        </p:txBody>
      </p:sp>
      <p:sp>
        <p:nvSpPr>
          <p:cNvPr id="79" name="Rounded Rectangle 78"/>
          <p:cNvSpPr/>
          <p:nvPr/>
        </p:nvSpPr>
        <p:spPr bwMode="auto">
          <a:xfrm>
            <a:off x="7239000" y="19812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Transportation</a:t>
            </a:r>
          </a:p>
          <a:p>
            <a:pPr algn="ctr">
              <a:defRPr/>
            </a:pPr>
            <a:r>
              <a:rPr lang="en-US" sz="1200" b="1" i="1" dirty="0"/>
              <a:t>and</a:t>
            </a:r>
          </a:p>
          <a:p>
            <a:pPr algn="ctr">
              <a:defRPr/>
            </a:pPr>
            <a:r>
              <a:rPr lang="en-US" sz="1200" b="1" i="1" u="sng" dirty="0"/>
              <a:t>Infrastructure</a:t>
            </a:r>
          </a:p>
          <a:p>
            <a:pPr algn="ctr">
              <a:defRPr/>
            </a:pPr>
            <a:endParaRPr lang="en-US" sz="1200" b="1" i="1" u="sng" dirty="0"/>
          </a:p>
        </p:txBody>
      </p:sp>
      <p:sp>
        <p:nvSpPr>
          <p:cNvPr id="80" name="Rounded Rectangle 79"/>
          <p:cNvSpPr/>
          <p:nvPr/>
        </p:nvSpPr>
        <p:spPr bwMode="auto">
          <a:xfrm>
            <a:off x="7239000" y="37719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Public Safety</a:t>
            </a:r>
          </a:p>
          <a:p>
            <a:pPr algn="ctr">
              <a:defRPr/>
            </a:pPr>
            <a:r>
              <a:rPr lang="en-US" sz="1200" b="1" i="1" dirty="0"/>
              <a:t>And</a:t>
            </a:r>
          </a:p>
          <a:p>
            <a:pPr algn="ctr">
              <a:defRPr/>
            </a:pPr>
            <a:r>
              <a:rPr lang="en-US" sz="1200" b="1" i="1" u="sng" dirty="0"/>
              <a:t>Homeland Security</a:t>
            </a:r>
          </a:p>
        </p:txBody>
      </p:sp>
      <p:sp>
        <p:nvSpPr>
          <p:cNvPr id="81" name="Rounded Rectangle 80"/>
          <p:cNvSpPr/>
          <p:nvPr/>
        </p:nvSpPr>
        <p:spPr bwMode="auto">
          <a:xfrm>
            <a:off x="7239000" y="48006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Education</a:t>
            </a:r>
          </a:p>
          <a:p>
            <a:pPr algn="ctr">
              <a:defRPr/>
            </a:pPr>
            <a:r>
              <a:rPr lang="en-US" sz="1200" b="1" i="1" u="sng" dirty="0"/>
              <a:t>Health</a:t>
            </a:r>
          </a:p>
          <a:p>
            <a:pPr algn="ctr">
              <a:defRPr/>
            </a:pPr>
            <a:r>
              <a:rPr lang="en-US" sz="1200" b="1" i="1" u="sng" dirty="0"/>
              <a:t>Human Services</a:t>
            </a:r>
          </a:p>
        </p:txBody>
      </p:sp>
      <p:cxnSp>
        <p:nvCxnSpPr>
          <p:cNvPr id="85" name="Straight Connector 84"/>
          <p:cNvCxnSpPr>
            <a:stCxn id="2053" idx="3"/>
            <a:endCxn id="77" idx="1"/>
          </p:cNvCxnSpPr>
          <p:nvPr/>
        </p:nvCxnSpPr>
        <p:spPr>
          <a:xfrm flipV="1">
            <a:off x="5638800" y="3257550"/>
            <a:ext cx="1600200" cy="368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2053" idx="3"/>
            <a:endCxn id="79" idx="1"/>
          </p:cNvCxnSpPr>
          <p:nvPr/>
        </p:nvCxnSpPr>
        <p:spPr>
          <a:xfrm flipV="1">
            <a:off x="5638800" y="2381250"/>
            <a:ext cx="1600200" cy="124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2053" idx="3"/>
            <a:endCxn id="80" idx="1"/>
          </p:cNvCxnSpPr>
          <p:nvPr/>
        </p:nvCxnSpPr>
        <p:spPr>
          <a:xfrm>
            <a:off x="5638800" y="3625850"/>
            <a:ext cx="1600200" cy="546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79" idx="1"/>
          </p:cNvCxnSpPr>
          <p:nvPr/>
        </p:nvCxnSpPr>
        <p:spPr>
          <a:xfrm rot="5400000" flipH="1" flipV="1">
            <a:off x="5495925" y="2524125"/>
            <a:ext cx="18859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77" idx="1"/>
          </p:cNvCxnSpPr>
          <p:nvPr/>
        </p:nvCxnSpPr>
        <p:spPr>
          <a:xfrm flipV="1">
            <a:off x="5638800" y="3257550"/>
            <a:ext cx="1600200" cy="10096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80" idx="1"/>
          </p:cNvCxnSpPr>
          <p:nvPr/>
        </p:nvCxnSpPr>
        <p:spPr>
          <a:xfrm>
            <a:off x="5638800" y="3962400"/>
            <a:ext cx="1600200" cy="209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638800" y="3962400"/>
            <a:ext cx="1600200" cy="1123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79" idx="1"/>
          </p:cNvCxnSpPr>
          <p:nvPr/>
        </p:nvCxnSpPr>
        <p:spPr>
          <a:xfrm flipV="1">
            <a:off x="5638800" y="2381250"/>
            <a:ext cx="1600200" cy="1581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77" idx="1"/>
          </p:cNvCxnSpPr>
          <p:nvPr/>
        </p:nvCxnSpPr>
        <p:spPr>
          <a:xfrm flipV="1">
            <a:off x="5638800" y="3257550"/>
            <a:ext cx="1600200" cy="7048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638800" y="2438400"/>
            <a:ext cx="1600200" cy="895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638800" y="3314700"/>
            <a:ext cx="1600200" cy="190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638800" y="3333750"/>
            <a:ext cx="1600200" cy="895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5572125" y="3419475"/>
            <a:ext cx="17335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5638800" y="2438400"/>
            <a:ext cx="160020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endCxn id="77" idx="1"/>
          </p:cNvCxnSpPr>
          <p:nvPr/>
        </p:nvCxnSpPr>
        <p:spPr>
          <a:xfrm>
            <a:off x="5638800" y="3048000"/>
            <a:ext cx="1600200" cy="209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5419725" y="3267075"/>
            <a:ext cx="20383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80" idx="1"/>
          </p:cNvCxnSpPr>
          <p:nvPr/>
        </p:nvCxnSpPr>
        <p:spPr>
          <a:xfrm>
            <a:off x="5638800" y="3048000"/>
            <a:ext cx="1600200" cy="1123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79" idx="1"/>
          </p:cNvCxnSpPr>
          <p:nvPr/>
        </p:nvCxnSpPr>
        <p:spPr>
          <a:xfrm flipV="1">
            <a:off x="6477000" y="2381250"/>
            <a:ext cx="762000" cy="361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77" idx="1"/>
          </p:cNvCxnSpPr>
          <p:nvPr/>
        </p:nvCxnSpPr>
        <p:spPr>
          <a:xfrm>
            <a:off x="5638800" y="2743200"/>
            <a:ext cx="1600200" cy="514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80" idx="1"/>
          </p:cNvCxnSpPr>
          <p:nvPr/>
        </p:nvCxnSpPr>
        <p:spPr>
          <a:xfrm>
            <a:off x="5638800" y="2743200"/>
            <a:ext cx="1600200" cy="14287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H="1">
            <a:off x="5267325" y="3114675"/>
            <a:ext cx="23431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79" idx="1"/>
          </p:cNvCxnSpPr>
          <p:nvPr/>
        </p:nvCxnSpPr>
        <p:spPr>
          <a:xfrm flipV="1">
            <a:off x="5638800" y="2381250"/>
            <a:ext cx="1600200" cy="57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77" idx="1"/>
          </p:cNvCxnSpPr>
          <p:nvPr/>
        </p:nvCxnSpPr>
        <p:spPr>
          <a:xfrm>
            <a:off x="5638800" y="2438400"/>
            <a:ext cx="1600200" cy="819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80" idx="1"/>
          </p:cNvCxnSpPr>
          <p:nvPr/>
        </p:nvCxnSpPr>
        <p:spPr>
          <a:xfrm rot="16200000" flipH="1">
            <a:off x="5572125" y="2505075"/>
            <a:ext cx="17335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79" idx="1"/>
          </p:cNvCxnSpPr>
          <p:nvPr/>
        </p:nvCxnSpPr>
        <p:spPr>
          <a:xfrm flipV="1">
            <a:off x="5638800" y="2381250"/>
            <a:ext cx="1600200" cy="1581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79" idx="1"/>
          </p:cNvCxnSpPr>
          <p:nvPr/>
        </p:nvCxnSpPr>
        <p:spPr>
          <a:xfrm flipV="1">
            <a:off x="5638800" y="2381250"/>
            <a:ext cx="1600200" cy="97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79" idx="1"/>
          </p:cNvCxnSpPr>
          <p:nvPr/>
        </p:nvCxnSpPr>
        <p:spPr>
          <a:xfrm flipV="1">
            <a:off x="5638800" y="2381250"/>
            <a:ext cx="1600200" cy="6667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79" idx="1"/>
          </p:cNvCxnSpPr>
          <p:nvPr/>
        </p:nvCxnSpPr>
        <p:spPr>
          <a:xfrm flipV="1">
            <a:off x="5638800" y="2381250"/>
            <a:ext cx="1600200" cy="361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79" idx="1"/>
          </p:cNvCxnSpPr>
          <p:nvPr/>
        </p:nvCxnSpPr>
        <p:spPr>
          <a:xfrm flipV="1">
            <a:off x="5638800" y="2381250"/>
            <a:ext cx="1600200" cy="38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bwMode="auto">
          <a:xfrm>
            <a:off x="228600" y="152400"/>
            <a:ext cx="87630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dirty="0"/>
              <a:t>How Are The Statewide Enterprise Digital </a:t>
            </a:r>
            <a:r>
              <a:rPr lang="en-US" sz="1600" b="1" dirty="0" smtClean="0"/>
              <a:t>Map Base Layers </a:t>
            </a:r>
            <a:r>
              <a:rPr lang="en-US" sz="1600" b="1" dirty="0"/>
              <a:t>Used by State Government?</a:t>
            </a:r>
          </a:p>
        </p:txBody>
      </p:sp>
      <p:sp>
        <p:nvSpPr>
          <p:cNvPr id="57" name="Right Arrow 56"/>
          <p:cNvSpPr/>
          <p:nvPr/>
        </p:nvSpPr>
        <p:spPr>
          <a:xfrm>
            <a:off x="228600" y="5638800"/>
            <a:ext cx="8686800" cy="1143000"/>
          </a:xfrm>
          <a:prstGeom prst="rightArrow">
            <a:avLst>
              <a:gd name="adj1" fmla="val 66666"/>
              <a:gd name="adj2" fmla="val 50000"/>
            </a:avLst>
          </a:prstGeom>
          <a:gradFill flip="none" rotWithShape="1">
            <a:gsLst>
              <a:gs pos="0">
                <a:srgbClr val="DDEBCF"/>
              </a:gs>
              <a:gs pos="50000">
                <a:srgbClr val="9CB86E"/>
              </a:gs>
              <a:gs pos="100000">
                <a:srgbClr val="156B13"/>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chemeClr val="tx1"/>
                </a:solidFill>
              </a:rPr>
              <a:t>Streamlining – Creating a Common Operating Environment </a:t>
            </a:r>
            <a:br>
              <a:rPr lang="en-US" b="1" i="1" dirty="0">
                <a:solidFill>
                  <a:schemeClr val="tx1"/>
                </a:solidFill>
              </a:rPr>
            </a:br>
            <a:r>
              <a:rPr lang="en-US" b="1" i="1" dirty="0">
                <a:solidFill>
                  <a:schemeClr val="tx1"/>
                </a:solidFill>
              </a:rPr>
              <a:t>Where Agencies Can Cooperate and Interact</a:t>
            </a:r>
          </a:p>
        </p:txBody>
      </p:sp>
      <p:sp>
        <p:nvSpPr>
          <p:cNvPr id="77" name="Rounded Rectangle 76"/>
          <p:cNvSpPr/>
          <p:nvPr/>
        </p:nvSpPr>
        <p:spPr bwMode="auto">
          <a:xfrm>
            <a:off x="2514600" y="10668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Agriculture</a:t>
            </a:r>
          </a:p>
          <a:p>
            <a:pPr algn="ctr">
              <a:defRPr/>
            </a:pPr>
            <a:r>
              <a:rPr lang="en-US" sz="1200" b="1" i="1" u="sng" dirty="0"/>
              <a:t>Natural Resources</a:t>
            </a:r>
          </a:p>
          <a:p>
            <a:pPr algn="ctr">
              <a:defRPr/>
            </a:pPr>
            <a:r>
              <a:rPr lang="en-US" sz="1200" b="1" i="1" u="sng" dirty="0"/>
              <a:t>Environmental Quality</a:t>
            </a:r>
          </a:p>
        </p:txBody>
      </p:sp>
      <p:sp>
        <p:nvSpPr>
          <p:cNvPr id="79" name="Rounded Rectangle 78"/>
          <p:cNvSpPr/>
          <p:nvPr/>
        </p:nvSpPr>
        <p:spPr bwMode="auto">
          <a:xfrm>
            <a:off x="228600" y="10668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Transportation</a:t>
            </a:r>
          </a:p>
          <a:p>
            <a:pPr algn="ctr">
              <a:defRPr/>
            </a:pPr>
            <a:r>
              <a:rPr lang="en-US" sz="1200" b="1" i="1" dirty="0"/>
              <a:t>and</a:t>
            </a:r>
          </a:p>
          <a:p>
            <a:pPr algn="ctr">
              <a:defRPr/>
            </a:pPr>
            <a:r>
              <a:rPr lang="en-US" sz="1200" b="1" i="1" u="sng" dirty="0"/>
              <a:t>Infrastructure</a:t>
            </a:r>
          </a:p>
          <a:p>
            <a:pPr algn="ctr">
              <a:defRPr/>
            </a:pPr>
            <a:endParaRPr lang="en-US" sz="1200" b="1" i="1" u="sng" dirty="0"/>
          </a:p>
        </p:txBody>
      </p:sp>
      <p:sp>
        <p:nvSpPr>
          <p:cNvPr id="80" name="Rounded Rectangle 79"/>
          <p:cNvSpPr/>
          <p:nvPr/>
        </p:nvSpPr>
        <p:spPr bwMode="auto">
          <a:xfrm>
            <a:off x="4800600" y="10668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Public Safety</a:t>
            </a:r>
          </a:p>
          <a:p>
            <a:pPr algn="ctr">
              <a:defRPr/>
            </a:pPr>
            <a:r>
              <a:rPr lang="en-US" sz="1200" b="1" i="1" dirty="0"/>
              <a:t>And</a:t>
            </a:r>
          </a:p>
          <a:p>
            <a:pPr algn="ctr">
              <a:defRPr/>
            </a:pPr>
            <a:r>
              <a:rPr lang="en-US" sz="1200" b="1" i="1" u="sng" dirty="0"/>
              <a:t>Homeland Security</a:t>
            </a:r>
          </a:p>
        </p:txBody>
      </p:sp>
      <p:sp>
        <p:nvSpPr>
          <p:cNvPr id="81" name="Rounded Rectangle 80"/>
          <p:cNvSpPr/>
          <p:nvPr/>
        </p:nvSpPr>
        <p:spPr bwMode="auto">
          <a:xfrm>
            <a:off x="7086600" y="10668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Education</a:t>
            </a:r>
          </a:p>
          <a:p>
            <a:pPr algn="ctr">
              <a:defRPr/>
            </a:pPr>
            <a:r>
              <a:rPr lang="en-US" sz="1200" b="1" i="1" u="sng" dirty="0"/>
              <a:t>Health</a:t>
            </a:r>
          </a:p>
          <a:p>
            <a:pPr algn="ctr">
              <a:defRPr/>
            </a:pPr>
            <a:r>
              <a:rPr lang="en-US" sz="1200" b="1" i="1" u="sng" dirty="0"/>
              <a:t>Human Services</a:t>
            </a:r>
          </a:p>
        </p:txBody>
      </p:sp>
      <p:sp>
        <p:nvSpPr>
          <p:cNvPr id="3080" name="TextBox 51"/>
          <p:cNvSpPr txBox="1">
            <a:spLocks noChangeArrowheads="1"/>
          </p:cNvSpPr>
          <p:nvPr/>
        </p:nvSpPr>
        <p:spPr bwMode="auto">
          <a:xfrm>
            <a:off x="228600" y="1981200"/>
            <a:ext cx="2133600" cy="3785652"/>
          </a:xfrm>
          <a:prstGeom prst="rect">
            <a:avLst/>
          </a:prstGeom>
          <a:noFill/>
          <a:ln w="9525">
            <a:noFill/>
            <a:miter lim="800000"/>
            <a:headEnd/>
            <a:tailEnd/>
          </a:ln>
        </p:spPr>
        <p:txBody>
          <a:bodyPr>
            <a:spAutoFit/>
          </a:bodyPr>
          <a:lstStyle/>
          <a:p>
            <a:r>
              <a:rPr lang="en-US" sz="800" b="1" dirty="0">
                <a:solidFill>
                  <a:schemeClr val="bg1"/>
                </a:solidFill>
              </a:rPr>
              <a:t>Construction </a:t>
            </a:r>
          </a:p>
          <a:p>
            <a:r>
              <a:rPr lang="en-US" sz="800" b="1" dirty="0">
                <a:solidFill>
                  <a:schemeClr val="bg1"/>
                </a:solidFill>
              </a:rPr>
              <a:t>Economic Development</a:t>
            </a:r>
          </a:p>
          <a:p>
            <a:r>
              <a:rPr lang="en-US" sz="800" b="1" dirty="0">
                <a:solidFill>
                  <a:schemeClr val="bg1"/>
                </a:solidFill>
              </a:rPr>
              <a:t>     Access to Highways</a:t>
            </a:r>
          </a:p>
          <a:p>
            <a:r>
              <a:rPr lang="en-US" sz="800" b="1" dirty="0">
                <a:solidFill>
                  <a:schemeClr val="bg1"/>
                </a:solidFill>
              </a:rPr>
              <a:t>     Access to Rail</a:t>
            </a:r>
          </a:p>
          <a:p>
            <a:r>
              <a:rPr lang="en-US" sz="800" b="1" dirty="0">
                <a:solidFill>
                  <a:schemeClr val="bg1"/>
                </a:solidFill>
              </a:rPr>
              <a:t>     Access to Ports</a:t>
            </a:r>
          </a:p>
          <a:p>
            <a:r>
              <a:rPr lang="en-US" sz="800" b="1" dirty="0">
                <a:solidFill>
                  <a:schemeClr val="bg1"/>
                </a:solidFill>
              </a:rPr>
              <a:t>     Access to Air</a:t>
            </a:r>
          </a:p>
          <a:p>
            <a:r>
              <a:rPr lang="en-US" sz="800" b="1" dirty="0">
                <a:solidFill>
                  <a:schemeClr val="bg1"/>
                </a:solidFill>
              </a:rPr>
              <a:t>Emergency Response </a:t>
            </a:r>
          </a:p>
          <a:p>
            <a:r>
              <a:rPr lang="en-US" sz="800" b="1" dirty="0">
                <a:solidFill>
                  <a:schemeClr val="bg1"/>
                </a:solidFill>
              </a:rPr>
              <a:t>Emergency Recovery </a:t>
            </a:r>
          </a:p>
          <a:p>
            <a:r>
              <a:rPr lang="en-US" sz="800" b="1" dirty="0">
                <a:solidFill>
                  <a:schemeClr val="bg1"/>
                </a:solidFill>
              </a:rPr>
              <a:t>Flood Control </a:t>
            </a:r>
          </a:p>
          <a:p>
            <a:r>
              <a:rPr lang="en-US" sz="800" b="1" dirty="0">
                <a:solidFill>
                  <a:schemeClr val="bg1"/>
                </a:solidFill>
              </a:rPr>
              <a:t>Location of: </a:t>
            </a:r>
          </a:p>
          <a:p>
            <a:r>
              <a:rPr lang="en-US" sz="800" b="1" dirty="0">
                <a:solidFill>
                  <a:schemeClr val="bg1"/>
                </a:solidFill>
              </a:rPr>
              <a:t>     Clients</a:t>
            </a:r>
          </a:p>
          <a:p>
            <a:r>
              <a:rPr lang="en-US" sz="800" b="1" dirty="0">
                <a:solidFill>
                  <a:schemeClr val="bg1"/>
                </a:solidFill>
              </a:rPr>
              <a:t>     Facilities &amp; Services </a:t>
            </a:r>
          </a:p>
          <a:p>
            <a:r>
              <a:rPr lang="en-US" sz="800" b="1" dirty="0">
                <a:solidFill>
                  <a:schemeClr val="bg1"/>
                </a:solidFill>
              </a:rPr>
              <a:t>     Vendors </a:t>
            </a:r>
          </a:p>
          <a:p>
            <a:r>
              <a:rPr lang="en-US" sz="800" b="1" dirty="0">
                <a:solidFill>
                  <a:schemeClr val="bg1"/>
                </a:solidFill>
              </a:rPr>
              <a:t>Mapping </a:t>
            </a:r>
          </a:p>
          <a:p>
            <a:r>
              <a:rPr lang="en-US" sz="800" b="1" dirty="0">
                <a:solidFill>
                  <a:schemeClr val="bg1"/>
                </a:solidFill>
              </a:rPr>
              <a:t>Operations </a:t>
            </a:r>
          </a:p>
          <a:p>
            <a:r>
              <a:rPr lang="en-US" sz="800" b="1" dirty="0">
                <a:solidFill>
                  <a:schemeClr val="bg1"/>
                </a:solidFill>
              </a:rPr>
              <a:t>Permits</a:t>
            </a:r>
          </a:p>
          <a:p>
            <a:r>
              <a:rPr lang="en-US" sz="800" b="1" dirty="0">
                <a:solidFill>
                  <a:schemeClr val="bg1"/>
                </a:solidFill>
              </a:rPr>
              <a:t>     Establishing</a:t>
            </a:r>
          </a:p>
          <a:p>
            <a:r>
              <a:rPr lang="en-US" sz="800" b="1" dirty="0">
                <a:solidFill>
                  <a:schemeClr val="bg1"/>
                </a:solidFill>
              </a:rPr>
              <a:t>     Managing</a:t>
            </a:r>
          </a:p>
          <a:p>
            <a:r>
              <a:rPr lang="en-US" sz="800" b="1" dirty="0">
                <a:solidFill>
                  <a:schemeClr val="bg1"/>
                </a:solidFill>
              </a:rPr>
              <a:t>     Enforcement</a:t>
            </a:r>
          </a:p>
          <a:p>
            <a:r>
              <a:rPr lang="en-US" sz="800" b="1" dirty="0">
                <a:solidFill>
                  <a:schemeClr val="bg1"/>
                </a:solidFill>
              </a:rPr>
              <a:t>Planning</a:t>
            </a:r>
          </a:p>
          <a:p>
            <a:r>
              <a:rPr lang="en-US" sz="800" b="1" dirty="0">
                <a:solidFill>
                  <a:schemeClr val="bg1"/>
                </a:solidFill>
              </a:rPr>
              <a:t>     Ports &amp; Waterways </a:t>
            </a:r>
          </a:p>
          <a:p>
            <a:r>
              <a:rPr lang="en-US" sz="800" b="1" dirty="0">
                <a:solidFill>
                  <a:schemeClr val="bg1"/>
                </a:solidFill>
              </a:rPr>
              <a:t>     Railroads</a:t>
            </a:r>
          </a:p>
          <a:p>
            <a:r>
              <a:rPr lang="en-US" sz="800" b="1" dirty="0">
                <a:solidFill>
                  <a:schemeClr val="bg1"/>
                </a:solidFill>
              </a:rPr>
              <a:t>     Roads</a:t>
            </a:r>
          </a:p>
          <a:p>
            <a:r>
              <a:rPr lang="en-US" sz="800" b="1" dirty="0">
                <a:solidFill>
                  <a:schemeClr val="bg1"/>
                </a:solidFill>
              </a:rPr>
              <a:t>     School Attendance</a:t>
            </a:r>
          </a:p>
          <a:p>
            <a:r>
              <a:rPr lang="en-US" sz="800" b="1" dirty="0">
                <a:solidFill>
                  <a:schemeClr val="bg1"/>
                </a:solidFill>
              </a:rPr>
              <a:t>     Transit</a:t>
            </a:r>
          </a:p>
          <a:p>
            <a:r>
              <a:rPr lang="en-US" sz="800" b="1" dirty="0">
                <a:solidFill>
                  <a:schemeClr val="bg1"/>
                </a:solidFill>
              </a:rPr>
              <a:t>Public Relations/Information</a:t>
            </a:r>
          </a:p>
          <a:p>
            <a:r>
              <a:rPr lang="en-US" sz="800" b="1" dirty="0">
                <a:solidFill>
                  <a:schemeClr val="bg1"/>
                </a:solidFill>
              </a:rPr>
              <a:t>Safety </a:t>
            </a:r>
          </a:p>
          <a:p>
            <a:r>
              <a:rPr lang="en-US" sz="800" b="1" dirty="0">
                <a:solidFill>
                  <a:schemeClr val="bg1"/>
                </a:solidFill>
              </a:rPr>
              <a:t>Finding Travel Route from Point to Point</a:t>
            </a:r>
          </a:p>
          <a:p>
            <a:r>
              <a:rPr lang="en-US" sz="800" b="1" dirty="0"/>
              <a:t>3</a:t>
            </a:r>
            <a:r>
              <a:rPr lang="en-US" sz="800" b="1" dirty="0" smtClean="0">
                <a:solidFill>
                  <a:schemeClr val="bg1"/>
                </a:solidFill>
              </a:rPr>
              <a:t>11</a:t>
            </a:r>
            <a:endParaRPr lang="en-US" sz="800" b="1" dirty="0">
              <a:solidFill>
                <a:schemeClr val="bg1"/>
              </a:solidFill>
            </a:endParaRPr>
          </a:p>
        </p:txBody>
      </p:sp>
      <p:sp>
        <p:nvSpPr>
          <p:cNvPr id="3081" name="TextBox 52"/>
          <p:cNvSpPr txBox="1">
            <a:spLocks noChangeArrowheads="1"/>
          </p:cNvSpPr>
          <p:nvPr/>
        </p:nvSpPr>
        <p:spPr bwMode="auto">
          <a:xfrm>
            <a:off x="2514600" y="1981200"/>
            <a:ext cx="2133600" cy="2800767"/>
          </a:xfrm>
          <a:prstGeom prst="rect">
            <a:avLst/>
          </a:prstGeom>
          <a:noFill/>
          <a:ln w="9525">
            <a:noFill/>
            <a:miter lim="800000"/>
            <a:headEnd/>
            <a:tailEnd/>
          </a:ln>
        </p:spPr>
        <p:txBody>
          <a:bodyPr>
            <a:spAutoFit/>
          </a:bodyPr>
          <a:lstStyle/>
          <a:p>
            <a:r>
              <a:rPr lang="en-US" sz="800" b="1" dirty="0">
                <a:solidFill>
                  <a:schemeClr val="bg1"/>
                </a:solidFill>
              </a:rPr>
              <a:t>Access to Markets </a:t>
            </a:r>
          </a:p>
          <a:p>
            <a:r>
              <a:rPr lang="en-US" sz="800" b="1" dirty="0">
                <a:solidFill>
                  <a:schemeClr val="bg1"/>
                </a:solidFill>
              </a:rPr>
              <a:t>Economic Development </a:t>
            </a:r>
          </a:p>
          <a:p>
            <a:r>
              <a:rPr lang="en-US" sz="800" b="1" dirty="0">
                <a:solidFill>
                  <a:schemeClr val="bg1"/>
                </a:solidFill>
              </a:rPr>
              <a:t>Emergency Response  </a:t>
            </a:r>
          </a:p>
          <a:p>
            <a:r>
              <a:rPr lang="en-US" sz="800" b="1" dirty="0">
                <a:solidFill>
                  <a:schemeClr val="bg1"/>
                </a:solidFill>
              </a:rPr>
              <a:t>Emergency Recovery  </a:t>
            </a:r>
          </a:p>
          <a:p>
            <a:r>
              <a:rPr lang="en-US" sz="800" b="1" dirty="0">
                <a:solidFill>
                  <a:schemeClr val="bg1"/>
                </a:solidFill>
              </a:rPr>
              <a:t>Environmental Assessment</a:t>
            </a:r>
          </a:p>
          <a:p>
            <a:r>
              <a:rPr lang="en-US" sz="800" b="1" dirty="0">
                <a:solidFill>
                  <a:schemeClr val="bg1"/>
                </a:solidFill>
              </a:rPr>
              <a:t>     Impacts</a:t>
            </a:r>
          </a:p>
          <a:p>
            <a:r>
              <a:rPr lang="en-US" sz="800" b="1" dirty="0">
                <a:solidFill>
                  <a:schemeClr val="bg1"/>
                </a:solidFill>
              </a:rPr>
              <a:t>     Mitigation</a:t>
            </a:r>
          </a:p>
          <a:p>
            <a:r>
              <a:rPr lang="en-US" sz="800" b="1" dirty="0">
                <a:solidFill>
                  <a:schemeClr val="bg1"/>
                </a:solidFill>
              </a:rPr>
              <a:t>Location of:</a:t>
            </a:r>
          </a:p>
          <a:p>
            <a:r>
              <a:rPr lang="en-US" sz="800" b="1" dirty="0">
                <a:solidFill>
                  <a:schemeClr val="bg1"/>
                </a:solidFill>
              </a:rPr>
              <a:t>     Clients</a:t>
            </a:r>
          </a:p>
          <a:p>
            <a:r>
              <a:rPr lang="en-US" sz="800" b="1" dirty="0">
                <a:solidFill>
                  <a:schemeClr val="bg1"/>
                </a:solidFill>
              </a:rPr>
              <a:t>     Facilities &amp; Services  </a:t>
            </a:r>
          </a:p>
          <a:p>
            <a:r>
              <a:rPr lang="en-US" sz="800" b="1" dirty="0">
                <a:solidFill>
                  <a:schemeClr val="bg1"/>
                </a:solidFill>
              </a:rPr>
              <a:t>    Vendors  </a:t>
            </a:r>
          </a:p>
          <a:p>
            <a:r>
              <a:rPr lang="en-US" sz="800" b="1" dirty="0">
                <a:solidFill>
                  <a:schemeClr val="bg1"/>
                </a:solidFill>
              </a:rPr>
              <a:t>Mapping  </a:t>
            </a:r>
          </a:p>
          <a:p>
            <a:r>
              <a:rPr lang="en-US" sz="800" b="1" dirty="0">
                <a:solidFill>
                  <a:schemeClr val="bg1"/>
                </a:solidFill>
              </a:rPr>
              <a:t>Operations  </a:t>
            </a:r>
          </a:p>
          <a:p>
            <a:r>
              <a:rPr lang="en-US" sz="800" b="1" dirty="0">
                <a:solidFill>
                  <a:schemeClr val="bg1"/>
                </a:solidFill>
              </a:rPr>
              <a:t>Permits</a:t>
            </a:r>
          </a:p>
          <a:p>
            <a:r>
              <a:rPr lang="en-US" sz="800" b="1" dirty="0">
                <a:solidFill>
                  <a:schemeClr val="bg1"/>
                </a:solidFill>
              </a:rPr>
              <a:t>     Establishing</a:t>
            </a:r>
          </a:p>
          <a:p>
            <a:r>
              <a:rPr lang="en-US" sz="800" b="1" dirty="0">
                <a:solidFill>
                  <a:schemeClr val="bg1"/>
                </a:solidFill>
              </a:rPr>
              <a:t>     Managing</a:t>
            </a:r>
          </a:p>
          <a:p>
            <a:r>
              <a:rPr lang="en-US" sz="800" b="1" dirty="0">
                <a:solidFill>
                  <a:schemeClr val="bg1"/>
                </a:solidFill>
              </a:rPr>
              <a:t>     Enforcement</a:t>
            </a:r>
          </a:p>
          <a:p>
            <a:r>
              <a:rPr lang="en-US" sz="800" b="1" dirty="0">
                <a:solidFill>
                  <a:schemeClr val="bg1"/>
                </a:solidFill>
              </a:rPr>
              <a:t>Planning </a:t>
            </a:r>
          </a:p>
          <a:p>
            <a:r>
              <a:rPr lang="en-US" sz="800" b="1" dirty="0">
                <a:solidFill>
                  <a:schemeClr val="bg1"/>
                </a:solidFill>
              </a:rPr>
              <a:t>Public Relations/Information</a:t>
            </a:r>
          </a:p>
          <a:p>
            <a:r>
              <a:rPr lang="en-US" sz="800" b="1" dirty="0">
                <a:solidFill>
                  <a:schemeClr val="bg1"/>
                </a:solidFill>
              </a:rPr>
              <a:t>Safety  </a:t>
            </a:r>
          </a:p>
          <a:p>
            <a:r>
              <a:rPr lang="en-US" sz="800" b="1" dirty="0">
                <a:solidFill>
                  <a:schemeClr val="bg1"/>
                </a:solidFill>
              </a:rPr>
              <a:t>Finding Travel Route from Point to Point</a:t>
            </a:r>
          </a:p>
        </p:txBody>
      </p:sp>
      <p:sp>
        <p:nvSpPr>
          <p:cNvPr id="3082" name="TextBox 53"/>
          <p:cNvSpPr txBox="1">
            <a:spLocks noChangeArrowheads="1"/>
          </p:cNvSpPr>
          <p:nvPr/>
        </p:nvSpPr>
        <p:spPr bwMode="auto">
          <a:xfrm>
            <a:off x="4800600" y="1981200"/>
            <a:ext cx="2133600" cy="2677656"/>
          </a:xfrm>
          <a:prstGeom prst="rect">
            <a:avLst/>
          </a:prstGeom>
          <a:noFill/>
          <a:ln w="9525">
            <a:noFill/>
            <a:miter lim="800000"/>
            <a:headEnd/>
            <a:tailEnd/>
          </a:ln>
        </p:spPr>
        <p:txBody>
          <a:bodyPr>
            <a:spAutoFit/>
          </a:bodyPr>
          <a:lstStyle/>
          <a:p>
            <a:r>
              <a:rPr lang="en-US" sz="800" b="1" dirty="0">
                <a:solidFill>
                  <a:schemeClr val="bg1"/>
                </a:solidFill>
              </a:rPr>
              <a:t>Emergency Response </a:t>
            </a:r>
          </a:p>
          <a:p>
            <a:r>
              <a:rPr lang="en-US" sz="800" b="1" dirty="0">
                <a:solidFill>
                  <a:schemeClr val="bg1"/>
                </a:solidFill>
              </a:rPr>
              <a:t>Emergency Recovery </a:t>
            </a:r>
          </a:p>
          <a:p>
            <a:r>
              <a:rPr lang="en-US" sz="800" b="1" dirty="0">
                <a:solidFill>
                  <a:schemeClr val="bg1"/>
                </a:solidFill>
              </a:rPr>
              <a:t>Location of: </a:t>
            </a:r>
          </a:p>
          <a:p>
            <a:r>
              <a:rPr lang="en-US" sz="800" b="1" dirty="0">
                <a:solidFill>
                  <a:schemeClr val="bg1"/>
                </a:solidFill>
              </a:rPr>
              <a:t>     Clients</a:t>
            </a:r>
          </a:p>
          <a:p>
            <a:r>
              <a:rPr lang="en-US" sz="800" b="1" dirty="0">
                <a:solidFill>
                  <a:schemeClr val="bg1"/>
                </a:solidFill>
              </a:rPr>
              <a:t>     Facilities &amp; Services </a:t>
            </a:r>
          </a:p>
          <a:p>
            <a:r>
              <a:rPr lang="en-US" sz="800" b="1" dirty="0">
                <a:solidFill>
                  <a:schemeClr val="bg1"/>
                </a:solidFill>
              </a:rPr>
              <a:t>     Vendors </a:t>
            </a:r>
          </a:p>
          <a:p>
            <a:r>
              <a:rPr lang="en-US" sz="800" b="1" dirty="0">
                <a:solidFill>
                  <a:schemeClr val="bg1"/>
                </a:solidFill>
              </a:rPr>
              <a:t>Mapping </a:t>
            </a:r>
          </a:p>
          <a:p>
            <a:r>
              <a:rPr lang="en-US" sz="800" b="1" dirty="0">
                <a:solidFill>
                  <a:schemeClr val="bg1"/>
                </a:solidFill>
              </a:rPr>
              <a:t>Operations </a:t>
            </a:r>
          </a:p>
          <a:p>
            <a:r>
              <a:rPr lang="en-US" sz="800" b="1" dirty="0">
                <a:solidFill>
                  <a:schemeClr val="bg1"/>
                </a:solidFill>
              </a:rPr>
              <a:t>Permits</a:t>
            </a:r>
          </a:p>
          <a:p>
            <a:r>
              <a:rPr lang="en-US" sz="800" b="1" dirty="0">
                <a:solidFill>
                  <a:schemeClr val="bg1"/>
                </a:solidFill>
              </a:rPr>
              <a:t>     Establishing</a:t>
            </a:r>
          </a:p>
          <a:p>
            <a:r>
              <a:rPr lang="en-US" sz="800" b="1" dirty="0">
                <a:solidFill>
                  <a:schemeClr val="bg1"/>
                </a:solidFill>
              </a:rPr>
              <a:t>     Managing</a:t>
            </a:r>
          </a:p>
          <a:p>
            <a:r>
              <a:rPr lang="en-US" sz="800" b="1" dirty="0">
                <a:solidFill>
                  <a:schemeClr val="bg1"/>
                </a:solidFill>
              </a:rPr>
              <a:t>     Enforcement</a:t>
            </a:r>
          </a:p>
          <a:p>
            <a:r>
              <a:rPr lang="en-US" sz="800" b="1" dirty="0">
                <a:solidFill>
                  <a:schemeClr val="bg1"/>
                </a:solidFill>
              </a:rPr>
              <a:t>Planning</a:t>
            </a:r>
          </a:p>
          <a:p>
            <a:r>
              <a:rPr lang="en-US" sz="800" b="1" dirty="0">
                <a:solidFill>
                  <a:schemeClr val="bg1"/>
                </a:solidFill>
              </a:rPr>
              <a:t>     Hazard Mitigation</a:t>
            </a:r>
          </a:p>
          <a:p>
            <a:r>
              <a:rPr lang="en-US" sz="800" b="1" dirty="0">
                <a:solidFill>
                  <a:schemeClr val="bg1"/>
                </a:solidFill>
              </a:rPr>
              <a:t>     Risk Assessment</a:t>
            </a:r>
          </a:p>
          <a:p>
            <a:r>
              <a:rPr lang="en-US" sz="800" b="1" dirty="0">
                <a:solidFill>
                  <a:schemeClr val="bg1"/>
                </a:solidFill>
              </a:rPr>
              <a:t>     Roads</a:t>
            </a:r>
          </a:p>
          <a:p>
            <a:r>
              <a:rPr lang="en-US" sz="800" b="1" dirty="0">
                <a:solidFill>
                  <a:schemeClr val="bg1"/>
                </a:solidFill>
              </a:rPr>
              <a:t>Public Relations/Information</a:t>
            </a:r>
          </a:p>
          <a:p>
            <a:r>
              <a:rPr lang="en-US" sz="800" b="1" dirty="0">
                <a:solidFill>
                  <a:schemeClr val="bg1"/>
                </a:solidFill>
              </a:rPr>
              <a:t>Safety </a:t>
            </a:r>
          </a:p>
          <a:p>
            <a:r>
              <a:rPr lang="en-US" sz="800" b="1" dirty="0">
                <a:solidFill>
                  <a:schemeClr val="bg1"/>
                </a:solidFill>
              </a:rPr>
              <a:t>Finding Travel Route from Point to Point</a:t>
            </a:r>
          </a:p>
          <a:p>
            <a:r>
              <a:rPr lang="en-US" sz="800" b="1" dirty="0">
                <a:solidFill>
                  <a:schemeClr val="bg1"/>
                </a:solidFill>
              </a:rPr>
              <a:t>911</a:t>
            </a:r>
          </a:p>
        </p:txBody>
      </p:sp>
      <p:sp>
        <p:nvSpPr>
          <p:cNvPr id="3083" name="TextBox 54"/>
          <p:cNvSpPr txBox="1">
            <a:spLocks noChangeArrowheads="1"/>
          </p:cNvSpPr>
          <p:nvPr/>
        </p:nvSpPr>
        <p:spPr bwMode="auto">
          <a:xfrm>
            <a:off x="7105650" y="1981200"/>
            <a:ext cx="2133600" cy="2923877"/>
          </a:xfrm>
          <a:prstGeom prst="rect">
            <a:avLst/>
          </a:prstGeom>
          <a:noFill/>
          <a:ln w="9525">
            <a:noFill/>
            <a:miter lim="800000"/>
            <a:headEnd/>
            <a:tailEnd/>
          </a:ln>
        </p:spPr>
        <p:txBody>
          <a:bodyPr>
            <a:spAutoFit/>
          </a:bodyPr>
          <a:lstStyle/>
          <a:p>
            <a:r>
              <a:rPr lang="en-US" sz="800" b="1" dirty="0">
                <a:solidFill>
                  <a:schemeClr val="bg1"/>
                </a:solidFill>
              </a:rPr>
              <a:t>Emergency Response </a:t>
            </a:r>
          </a:p>
          <a:p>
            <a:r>
              <a:rPr lang="en-US" sz="800" b="1" dirty="0">
                <a:solidFill>
                  <a:schemeClr val="bg1"/>
                </a:solidFill>
              </a:rPr>
              <a:t>Emergency Recovery </a:t>
            </a:r>
          </a:p>
          <a:p>
            <a:r>
              <a:rPr lang="en-US" sz="800" b="1" dirty="0">
                <a:solidFill>
                  <a:schemeClr val="bg1"/>
                </a:solidFill>
              </a:rPr>
              <a:t>Fraud Detection</a:t>
            </a:r>
          </a:p>
          <a:p>
            <a:r>
              <a:rPr lang="en-US" sz="800" b="1" dirty="0">
                <a:solidFill>
                  <a:schemeClr val="bg1"/>
                </a:solidFill>
              </a:rPr>
              <a:t>Location of: </a:t>
            </a:r>
          </a:p>
          <a:p>
            <a:r>
              <a:rPr lang="en-US" sz="800" b="1" dirty="0">
                <a:solidFill>
                  <a:schemeClr val="bg1"/>
                </a:solidFill>
              </a:rPr>
              <a:t>     Clients</a:t>
            </a:r>
          </a:p>
          <a:p>
            <a:r>
              <a:rPr lang="en-US" sz="800" b="1" dirty="0">
                <a:solidFill>
                  <a:schemeClr val="bg1"/>
                </a:solidFill>
              </a:rPr>
              <a:t>     Facilities &amp; Services </a:t>
            </a:r>
          </a:p>
          <a:p>
            <a:r>
              <a:rPr lang="en-US" sz="800" b="1" dirty="0">
                <a:solidFill>
                  <a:schemeClr val="bg1"/>
                </a:solidFill>
              </a:rPr>
              <a:t>     Vendors </a:t>
            </a:r>
          </a:p>
          <a:p>
            <a:r>
              <a:rPr lang="en-US" sz="800" b="1" dirty="0">
                <a:solidFill>
                  <a:schemeClr val="bg1"/>
                </a:solidFill>
              </a:rPr>
              <a:t>Mapping </a:t>
            </a:r>
          </a:p>
          <a:p>
            <a:r>
              <a:rPr lang="en-US" sz="800" b="1" dirty="0">
                <a:solidFill>
                  <a:schemeClr val="bg1"/>
                </a:solidFill>
              </a:rPr>
              <a:t>Operations </a:t>
            </a:r>
          </a:p>
          <a:p>
            <a:r>
              <a:rPr lang="en-US" sz="800" b="1" dirty="0">
                <a:solidFill>
                  <a:schemeClr val="bg1"/>
                </a:solidFill>
              </a:rPr>
              <a:t>Permits</a:t>
            </a:r>
          </a:p>
          <a:p>
            <a:r>
              <a:rPr lang="en-US" sz="800" b="1" dirty="0">
                <a:solidFill>
                  <a:schemeClr val="bg1"/>
                </a:solidFill>
              </a:rPr>
              <a:t>     Establishing</a:t>
            </a:r>
          </a:p>
          <a:p>
            <a:r>
              <a:rPr lang="en-US" sz="800" b="1" dirty="0">
                <a:solidFill>
                  <a:schemeClr val="bg1"/>
                </a:solidFill>
              </a:rPr>
              <a:t>     Managing</a:t>
            </a:r>
          </a:p>
          <a:p>
            <a:r>
              <a:rPr lang="en-US" sz="800" b="1" dirty="0">
                <a:solidFill>
                  <a:schemeClr val="bg1"/>
                </a:solidFill>
              </a:rPr>
              <a:t>     Enforcement</a:t>
            </a:r>
          </a:p>
          <a:p>
            <a:r>
              <a:rPr lang="en-US" sz="800" b="1" dirty="0">
                <a:solidFill>
                  <a:schemeClr val="bg1"/>
                </a:solidFill>
              </a:rPr>
              <a:t>Planning</a:t>
            </a:r>
          </a:p>
          <a:p>
            <a:r>
              <a:rPr lang="en-US" sz="800" b="1" dirty="0">
                <a:solidFill>
                  <a:schemeClr val="bg1"/>
                </a:solidFill>
              </a:rPr>
              <a:t>     Placement of Facilities</a:t>
            </a:r>
          </a:p>
          <a:p>
            <a:r>
              <a:rPr lang="en-US" sz="800" b="1" dirty="0">
                <a:solidFill>
                  <a:schemeClr val="bg1"/>
                </a:solidFill>
              </a:rPr>
              <a:t>     Risk Assessment</a:t>
            </a:r>
          </a:p>
          <a:p>
            <a:r>
              <a:rPr lang="en-US" sz="800" b="1" dirty="0">
                <a:solidFill>
                  <a:schemeClr val="bg1"/>
                </a:solidFill>
              </a:rPr>
              <a:t>     Roads</a:t>
            </a:r>
          </a:p>
          <a:p>
            <a:r>
              <a:rPr lang="en-US" sz="800" b="1" dirty="0">
                <a:solidFill>
                  <a:schemeClr val="bg1"/>
                </a:solidFill>
              </a:rPr>
              <a:t>Public Relations/Information</a:t>
            </a:r>
          </a:p>
          <a:p>
            <a:r>
              <a:rPr lang="en-US" sz="800" b="1" dirty="0">
                <a:solidFill>
                  <a:schemeClr val="bg1"/>
                </a:solidFill>
              </a:rPr>
              <a:t>Public Right to Know</a:t>
            </a:r>
          </a:p>
          <a:p>
            <a:r>
              <a:rPr lang="en-US" sz="800" b="1" dirty="0">
                <a:solidFill>
                  <a:schemeClr val="bg1"/>
                </a:solidFill>
              </a:rPr>
              <a:t>Safety </a:t>
            </a:r>
          </a:p>
          <a:p>
            <a:r>
              <a:rPr lang="en-US" sz="800" b="1" dirty="0">
                <a:solidFill>
                  <a:schemeClr val="bg1"/>
                </a:solidFill>
              </a:rPr>
              <a:t>Finding Travel Route from Point to Point</a:t>
            </a:r>
          </a:p>
          <a:p>
            <a:endParaRPr lang="en-US" sz="8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8" name="Group 7"/>
          <p:cNvGrpSpPr/>
          <p:nvPr/>
        </p:nvGrpSpPr>
        <p:grpSpPr>
          <a:xfrm>
            <a:off x="228600" y="609600"/>
            <a:ext cx="7696200" cy="6248400"/>
            <a:chOff x="0" y="-39838"/>
            <a:chExt cx="8077200" cy="6897838"/>
          </a:xfrm>
        </p:grpSpPr>
        <p:pic>
          <p:nvPicPr>
            <p:cNvPr id="5122" name="Picture 4" descr="Gustav28Swath.emf"/>
            <p:cNvPicPr>
              <a:picLocks noChangeAspect="1"/>
            </p:cNvPicPr>
            <p:nvPr/>
          </p:nvPicPr>
          <p:blipFill>
            <a:blip r:embed="rId3" cstate="print"/>
            <a:srcRect/>
            <a:stretch>
              <a:fillRect/>
            </a:stretch>
          </p:blipFill>
          <p:spPr bwMode="auto">
            <a:xfrm>
              <a:off x="0" y="0"/>
              <a:ext cx="8045450" cy="6858000"/>
            </a:xfrm>
            <a:prstGeom prst="rect">
              <a:avLst/>
            </a:prstGeom>
            <a:noFill/>
            <a:ln w="9525">
              <a:noFill/>
              <a:miter lim="800000"/>
              <a:headEnd/>
              <a:tailEnd/>
            </a:ln>
          </p:spPr>
        </p:pic>
        <p:sp>
          <p:nvSpPr>
            <p:cNvPr id="7" name="Rectangle 6"/>
            <p:cNvSpPr/>
            <p:nvPr/>
          </p:nvSpPr>
          <p:spPr>
            <a:xfrm>
              <a:off x="457200" y="5392738"/>
              <a:ext cx="3810000" cy="1169987"/>
            </a:xfrm>
            <a:prstGeom prst="rect">
              <a:avLst/>
            </a:prstGeom>
          </p:spPr>
          <p:txBody>
            <a:bodyPr>
              <a:spAutoFit/>
            </a:bodyPr>
            <a:lstStyle/>
            <a:p>
              <a:pPr>
                <a:defRPr/>
              </a:pPr>
              <a:r>
                <a:rPr lang="en-US" sz="1400" dirty="0">
                  <a:solidFill>
                    <a:schemeClr val="bg1"/>
                  </a:solidFill>
                </a:rPr>
                <a:t>Forecast Wind Speed </a:t>
              </a:r>
            </a:p>
            <a:p>
              <a:pPr>
                <a:defRPr/>
              </a:pPr>
              <a:endParaRPr lang="en-US" sz="1400" dirty="0">
                <a:solidFill>
                  <a:schemeClr val="bg1"/>
                </a:solidFill>
              </a:endParaRPr>
            </a:p>
            <a:p>
              <a:pPr>
                <a:defRPr/>
              </a:pPr>
              <a:r>
                <a:rPr lang="en-US" sz="1400" dirty="0">
                  <a:solidFill>
                    <a:srgbClr val="0070C0"/>
                  </a:solidFill>
                </a:rPr>
                <a:t>Blue</a:t>
              </a:r>
              <a:r>
                <a:rPr lang="en-US" sz="1400" dirty="0">
                  <a:solidFill>
                    <a:schemeClr val="bg1"/>
                  </a:solidFill>
                </a:rPr>
                <a:t> = Tropical Storm, &gt; 39 mph</a:t>
              </a:r>
            </a:p>
            <a:p>
              <a:pPr>
                <a:defRPr/>
              </a:pPr>
              <a:r>
                <a:rPr lang="en-US" sz="1400" dirty="0">
                  <a:solidFill>
                    <a:srgbClr val="FFFF00"/>
                  </a:solidFill>
                </a:rPr>
                <a:t>Yellow</a:t>
              </a:r>
              <a:r>
                <a:rPr lang="en-US" sz="1400" dirty="0">
                  <a:solidFill>
                    <a:schemeClr val="bg1"/>
                  </a:solidFill>
                </a:rPr>
                <a:t> = Gale, 58 – 74 mph</a:t>
              </a:r>
            </a:p>
            <a:p>
              <a:pPr>
                <a:defRPr/>
              </a:pPr>
              <a:r>
                <a:rPr lang="en-US" sz="1400" dirty="0">
                  <a:solidFill>
                    <a:srgbClr val="FF0000"/>
                  </a:solidFill>
                </a:rPr>
                <a:t>Red</a:t>
              </a:r>
              <a:r>
                <a:rPr lang="en-US" sz="1400" dirty="0">
                  <a:solidFill>
                    <a:schemeClr val="bg1"/>
                  </a:solidFill>
                </a:rPr>
                <a:t> = Hurricane, &gt; 74 mph</a:t>
              </a:r>
            </a:p>
          </p:txBody>
        </p:sp>
        <p:grpSp>
          <p:nvGrpSpPr>
            <p:cNvPr id="6" name="Group 5"/>
            <p:cNvGrpSpPr/>
            <p:nvPr/>
          </p:nvGrpSpPr>
          <p:grpSpPr>
            <a:xfrm>
              <a:off x="5257800" y="-39838"/>
              <a:ext cx="2819400" cy="2912900"/>
              <a:chOff x="5257800" y="-65814"/>
              <a:chExt cx="3733800" cy="3194791"/>
            </a:xfrm>
          </p:grpSpPr>
          <p:sp>
            <p:nvSpPr>
              <p:cNvPr id="5123" name="TextBox 5"/>
              <p:cNvSpPr txBox="1">
                <a:spLocks noChangeArrowheads="1"/>
              </p:cNvSpPr>
              <p:nvPr/>
            </p:nvSpPr>
            <p:spPr bwMode="auto">
              <a:xfrm>
                <a:off x="5257800" y="-65814"/>
                <a:ext cx="3733800" cy="1900494"/>
              </a:xfrm>
              <a:prstGeom prst="rect">
                <a:avLst/>
              </a:prstGeom>
              <a:noFill/>
              <a:ln w="9525">
                <a:noFill/>
                <a:miter lim="800000"/>
                <a:headEnd/>
                <a:tailEnd/>
              </a:ln>
            </p:spPr>
            <p:txBody>
              <a:bodyPr>
                <a:spAutoFit/>
              </a:bodyPr>
              <a:lstStyle/>
              <a:p>
                <a:pPr algn="ctr"/>
                <a:r>
                  <a:rPr lang="en-US" sz="2400" b="1" dirty="0">
                    <a:solidFill>
                      <a:schemeClr val="bg1"/>
                    </a:solidFill>
                  </a:rPr>
                  <a:t>Hurricane Gustav Advisory #28</a:t>
                </a:r>
              </a:p>
              <a:p>
                <a:pPr algn="ctr"/>
                <a:r>
                  <a:rPr lang="en-US" sz="2400" b="1" dirty="0">
                    <a:solidFill>
                      <a:schemeClr val="bg1"/>
                    </a:solidFill>
                  </a:rPr>
                  <a:t>Forecast </a:t>
                </a:r>
                <a:r>
                  <a:rPr lang="en-US" sz="2400" b="1" dirty="0" smtClean="0">
                    <a:solidFill>
                      <a:schemeClr val="bg1"/>
                    </a:solidFill>
                  </a:rPr>
                  <a:t>Winds </a:t>
                </a:r>
                <a:endParaRPr lang="en-US" sz="2400" b="1" dirty="0">
                  <a:solidFill>
                    <a:schemeClr val="bg1"/>
                  </a:solidFill>
                </a:endParaRPr>
              </a:p>
            </p:txBody>
          </p:sp>
          <p:pic>
            <p:nvPicPr>
              <p:cNvPr id="5125" name="Picture 2"/>
              <p:cNvPicPr>
                <a:picLocks noChangeAspect="1" noChangeArrowheads="1"/>
              </p:cNvPicPr>
              <p:nvPr/>
            </p:nvPicPr>
            <p:blipFill>
              <a:blip r:embed="rId4" cstate="print"/>
              <a:srcRect/>
              <a:stretch>
                <a:fillRect/>
              </a:stretch>
            </p:blipFill>
            <p:spPr bwMode="auto">
              <a:xfrm>
                <a:off x="6096001" y="1833577"/>
                <a:ext cx="2209800" cy="1295400"/>
              </a:xfrm>
              <a:prstGeom prst="rect">
                <a:avLst/>
              </a:prstGeom>
              <a:noFill/>
              <a:ln w="9525">
                <a:noFill/>
                <a:miter lim="800000"/>
                <a:headEnd/>
                <a:tailEnd/>
              </a:ln>
            </p:spPr>
          </p:pic>
        </p:grpSp>
      </p:grpSp>
      <p:sp>
        <p:nvSpPr>
          <p:cNvPr id="11" name="TextBox 10"/>
          <p:cNvSpPr txBox="1"/>
          <p:nvPr/>
        </p:nvSpPr>
        <p:spPr bwMode="auto">
          <a:xfrm>
            <a:off x="228600" y="152400"/>
            <a:ext cx="87630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dirty="0" smtClean="0"/>
              <a:t>Government-wide Federated Enterprise GIS in Action – Hurricane Response Case Study</a:t>
            </a:r>
            <a:endParaRPr lang="en-US"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2" name="Rectangle 156"/>
          <p:cNvSpPr>
            <a:spLocks noGrp="1" noChangeArrowheads="1"/>
          </p:cNvSpPr>
          <p:nvPr>
            <p:ph type="title"/>
          </p:nvPr>
        </p:nvSpPr>
        <p:spPr/>
        <p:txBody>
          <a:bodyPr/>
          <a:lstStyle/>
          <a:p>
            <a:r>
              <a:rPr lang="en-US" sz="4000" dirty="0" smtClean="0"/>
              <a:t>ENTERPRISE GIS USER MODEL</a:t>
            </a:r>
            <a:endParaRPr lang="en-US" sz="4000" dirty="0"/>
          </a:p>
        </p:txBody>
      </p:sp>
      <p:graphicFrame>
        <p:nvGraphicFramePr>
          <p:cNvPr id="9494" name="Group 278"/>
          <p:cNvGraphicFramePr>
            <a:graphicFrameLocks noGrp="1"/>
          </p:cNvGraphicFramePr>
          <p:nvPr>
            <p:ph idx="1"/>
          </p:nvPr>
        </p:nvGraphicFramePr>
        <p:xfrm>
          <a:off x="685800" y="1524000"/>
          <a:ext cx="8001000" cy="4800599"/>
        </p:xfrm>
        <a:graphic>
          <a:graphicData uri="http://schemas.openxmlformats.org/drawingml/2006/table">
            <a:tbl>
              <a:tblPr/>
              <a:tblGrid>
                <a:gridCol w="889000"/>
                <a:gridCol w="889000"/>
                <a:gridCol w="889000"/>
                <a:gridCol w="889000"/>
                <a:gridCol w="889000"/>
                <a:gridCol w="889000"/>
                <a:gridCol w="889000"/>
                <a:gridCol w="889000"/>
                <a:gridCol w="889000"/>
              </a:tblGrid>
              <a:tr h="912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w="28575" cap="flat" cmpd="sng" algn="ctr">
                      <a:solidFill>
                        <a:schemeClr val="bg1"/>
                      </a:solidFill>
                      <a:prstDash val="lgDash"/>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0</a:t>
                      </a: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w="28575" cap="flat" cmpd="sng" algn="ctr">
                      <a:solidFill>
                        <a:schemeClr val="bg1"/>
                      </a:solidFill>
                      <a:prstDash val="lgDash"/>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r>
              <a:tr h="912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1</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912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2</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912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3</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569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cs typeface="Times New Roman" pitchFamily="18" charset="0"/>
                        </a:rPr>
                        <a:t>IT-GIS</a:t>
                      </a:r>
                      <a:endParaRPr kumimoji="0" lang="en-US" sz="16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58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w="28575" cap="flat" cmpd="sng" algn="ctr">
                      <a:solidFill>
                        <a:schemeClr val="bg1"/>
                      </a:solidFill>
                      <a:prstDash val="solid"/>
                      <a:round/>
                      <a:headEnd type="none" w="med" len="med"/>
                      <a:tailEnd type="none" w="med" len="med"/>
                    </a:lnR>
                    <a:lnT>
                      <a:noFill/>
                    </a:lnT>
                    <a:lnB cap="flat">
                      <a:noFill/>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cs typeface="Times New Roman" pitchFamily="18" charset="0"/>
                        </a:rPr>
                        <a:t>IT Infrastructure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Narrow" pitchFamily="34"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85" name="TextBox 84"/>
          <p:cNvSpPr txBox="1"/>
          <p:nvPr/>
        </p:nvSpPr>
        <p:spPr>
          <a:xfrm>
            <a:off x="609600" y="6477000"/>
            <a:ext cx="8077200" cy="381000"/>
          </a:xfrm>
          <a:prstGeom prst="rect">
            <a:avLst/>
          </a:prstGeom>
          <a:noFill/>
        </p:spPr>
        <p:txBody>
          <a:bodyPr wrap="square" rtlCol="0">
            <a:spAutoFit/>
          </a:bodyPr>
          <a:lstStyle/>
          <a:p>
            <a:pPr algn="ctr"/>
            <a:r>
              <a:rPr lang="en-US" dirty="0" smtClean="0"/>
              <a:t>Taken from Mitchell and Kent, 2007</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4"/>
          <p:cNvGrpSpPr/>
          <p:nvPr/>
        </p:nvGrpSpPr>
        <p:grpSpPr>
          <a:xfrm>
            <a:off x="0" y="25400"/>
            <a:ext cx="9220200" cy="6530975"/>
            <a:chOff x="0" y="25400"/>
            <a:chExt cx="9220200" cy="6530975"/>
          </a:xfrm>
        </p:grpSpPr>
        <p:sp>
          <p:nvSpPr>
            <p:cNvPr id="403" name="Down Arrow 402"/>
            <p:cNvSpPr/>
            <p:nvPr/>
          </p:nvSpPr>
          <p:spPr>
            <a:xfrm>
              <a:off x="6477000" y="4114800"/>
              <a:ext cx="304800" cy="1066800"/>
            </a:xfrm>
            <a:prstGeom prst="downArrow">
              <a:avLst>
                <a:gd name="adj1" fmla="val 50000"/>
                <a:gd name="adj2" fmla="val 6244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0" name="Down Arrow 389"/>
            <p:cNvSpPr/>
            <p:nvPr/>
          </p:nvSpPr>
          <p:spPr>
            <a:xfrm>
              <a:off x="2514600" y="4114800"/>
              <a:ext cx="304800" cy="1066800"/>
            </a:xfrm>
            <a:prstGeom prst="downArrow">
              <a:avLst>
                <a:gd name="adj1" fmla="val 50000"/>
                <a:gd name="adj2" fmla="val 6244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9" name="Down Arrow 388"/>
            <p:cNvSpPr/>
            <p:nvPr/>
          </p:nvSpPr>
          <p:spPr>
            <a:xfrm>
              <a:off x="4876800" y="4114800"/>
              <a:ext cx="304800" cy="1066800"/>
            </a:xfrm>
            <a:prstGeom prst="downArrow">
              <a:avLst>
                <a:gd name="adj1" fmla="val 50000"/>
                <a:gd name="adj2" fmla="val 6244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5" name="TextBox 374"/>
            <p:cNvSpPr txBox="1"/>
            <p:nvPr/>
          </p:nvSpPr>
          <p:spPr>
            <a:xfrm>
              <a:off x="6019800" y="4243615"/>
              <a:ext cx="1447800" cy="577081"/>
            </a:xfrm>
            <a:prstGeom prst="rect">
              <a:avLst/>
            </a:prstGeom>
            <a:solidFill>
              <a:schemeClr val="bg1"/>
            </a:solidFill>
          </p:spPr>
          <p:txBody>
            <a:bodyPr wrap="square">
              <a:spAutoFit/>
            </a:bodyPr>
            <a:lstStyle/>
            <a:p>
              <a:pPr algn="ctr">
                <a:defRPr/>
              </a:pPr>
              <a:r>
                <a:rPr lang="en-US" sz="1050" b="1" dirty="0">
                  <a:solidFill>
                    <a:schemeClr val="tx1"/>
                  </a:solidFill>
                </a:rPr>
                <a:t>What </a:t>
              </a:r>
              <a:r>
                <a:rPr lang="en-US" sz="1050" b="1" dirty="0" smtClean="0">
                  <a:solidFill>
                    <a:schemeClr val="tx1"/>
                  </a:solidFill>
                </a:rPr>
                <a:t>Chemical Plants </a:t>
              </a:r>
              <a:r>
                <a:rPr lang="en-US" sz="1050" b="1" dirty="0">
                  <a:solidFill>
                    <a:schemeClr val="tx1"/>
                  </a:solidFill>
                </a:rPr>
                <a:t>are in the Path of the Storm?</a:t>
              </a:r>
            </a:p>
          </p:txBody>
        </p:sp>
        <p:sp>
          <p:nvSpPr>
            <p:cNvPr id="401" name="Down Arrow 400"/>
            <p:cNvSpPr/>
            <p:nvPr/>
          </p:nvSpPr>
          <p:spPr>
            <a:xfrm>
              <a:off x="6858000" y="3733800"/>
              <a:ext cx="228600" cy="381000"/>
            </a:xfrm>
            <a:prstGeom prst="downArrow">
              <a:avLst>
                <a:gd name="adj1" fmla="val 50000"/>
                <a:gd name="adj2" fmla="val 2551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6" name="Bent Arrow 385"/>
            <p:cNvSpPr/>
            <p:nvPr/>
          </p:nvSpPr>
          <p:spPr>
            <a:xfrm rot="5400000">
              <a:off x="5843588" y="2566987"/>
              <a:ext cx="1162050" cy="4067175"/>
            </a:xfrm>
            <a:prstGeom prst="bentArrow">
              <a:avLst>
                <a:gd name="adj1" fmla="val 12149"/>
                <a:gd name="adj2" fmla="val 15526"/>
                <a:gd name="adj3" fmla="val 16968"/>
                <a:gd name="adj4" fmla="val 565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96" name="Rounded Rectangle 395"/>
            <p:cNvSpPr/>
            <p:nvPr/>
          </p:nvSpPr>
          <p:spPr bwMode="auto">
            <a:xfrm>
              <a:off x="5448300" y="762000"/>
              <a:ext cx="3429000" cy="8382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endParaRPr lang="en-US" sz="1200" i="1" u="sng" dirty="0">
                <a:solidFill>
                  <a:schemeClr val="tx1"/>
                </a:solidFill>
              </a:endParaRPr>
            </a:p>
          </p:txBody>
        </p:sp>
        <p:sp>
          <p:nvSpPr>
            <p:cNvPr id="410" name="Left-Right Arrow 409"/>
            <p:cNvSpPr/>
            <p:nvPr/>
          </p:nvSpPr>
          <p:spPr>
            <a:xfrm>
              <a:off x="6096000" y="1179513"/>
              <a:ext cx="990600" cy="257175"/>
            </a:xfrm>
            <a:prstGeom prst="leftRightArrow">
              <a:avLst>
                <a:gd name="adj1" fmla="val 50000"/>
                <a:gd name="adj2" fmla="val 28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29" name="Freeform 278"/>
            <p:cNvSpPr>
              <a:spLocks/>
            </p:cNvSpPr>
            <p:nvPr/>
          </p:nvSpPr>
          <p:spPr bwMode="auto">
            <a:xfrm>
              <a:off x="1984375" y="1755775"/>
              <a:ext cx="141288" cy="30163"/>
            </a:xfrm>
            <a:custGeom>
              <a:avLst/>
              <a:gdLst>
                <a:gd name="T0" fmla="*/ 2147483647 w 289"/>
                <a:gd name="T1" fmla="*/ 2147483647 h 62"/>
                <a:gd name="T2" fmla="*/ 2147483647 w 289"/>
                <a:gd name="T3" fmla="*/ 2147483647 h 62"/>
                <a:gd name="T4" fmla="*/ 2147483647 w 289"/>
                <a:gd name="T5" fmla="*/ 2147483647 h 62"/>
                <a:gd name="T6" fmla="*/ 2147483647 w 289"/>
                <a:gd name="T7" fmla="*/ 2147483647 h 62"/>
                <a:gd name="T8" fmla="*/ 2147483647 w 289"/>
                <a:gd name="T9" fmla="*/ 2147483647 h 62"/>
                <a:gd name="T10" fmla="*/ 2147483647 w 289"/>
                <a:gd name="T11" fmla="*/ 2147483647 h 62"/>
                <a:gd name="T12" fmla="*/ 2147483647 w 289"/>
                <a:gd name="T13" fmla="*/ 2147483647 h 62"/>
                <a:gd name="T14" fmla="*/ 2147483647 w 289"/>
                <a:gd name="T15" fmla="*/ 2147483647 h 62"/>
                <a:gd name="T16" fmla="*/ 2147483647 w 289"/>
                <a:gd name="T17" fmla="*/ 2147483647 h 62"/>
                <a:gd name="T18" fmla="*/ 2147483647 w 289"/>
                <a:gd name="T19" fmla="*/ 2147483647 h 62"/>
                <a:gd name="T20" fmla="*/ 2147483647 w 289"/>
                <a:gd name="T21" fmla="*/ 2147483647 h 62"/>
                <a:gd name="T22" fmla="*/ 2147483647 w 289"/>
                <a:gd name="T23" fmla="*/ 2147483647 h 62"/>
                <a:gd name="T24" fmla="*/ 2147483647 w 289"/>
                <a:gd name="T25" fmla="*/ 2147483647 h 62"/>
                <a:gd name="T26" fmla="*/ 2147483647 w 289"/>
                <a:gd name="T27" fmla="*/ 2147483647 h 62"/>
                <a:gd name="T28" fmla="*/ 2147483647 w 289"/>
                <a:gd name="T29" fmla="*/ 2147483647 h 62"/>
                <a:gd name="T30" fmla="*/ 2147483647 w 289"/>
                <a:gd name="T31" fmla="*/ 2147483647 h 62"/>
                <a:gd name="T32" fmla="*/ 2147483647 w 289"/>
                <a:gd name="T33" fmla="*/ 2147483647 h 62"/>
                <a:gd name="T34" fmla="*/ 2147483647 w 289"/>
                <a:gd name="T35" fmla="*/ 2147483647 h 62"/>
                <a:gd name="T36" fmla="*/ 2147483647 w 289"/>
                <a:gd name="T37" fmla="*/ 2147483647 h 62"/>
                <a:gd name="T38" fmla="*/ 2147483647 w 289"/>
                <a:gd name="T39" fmla="*/ 2147483647 h 62"/>
                <a:gd name="T40" fmla="*/ 2147483647 w 289"/>
                <a:gd name="T41" fmla="*/ 2147483647 h 62"/>
                <a:gd name="T42" fmla="*/ 2147483647 w 289"/>
                <a:gd name="T43" fmla="*/ 2147483647 h 62"/>
                <a:gd name="T44" fmla="*/ 2147483647 w 289"/>
                <a:gd name="T45" fmla="*/ 2147483647 h 62"/>
                <a:gd name="T46" fmla="*/ 2147483647 w 289"/>
                <a:gd name="T47" fmla="*/ 2147483647 h 62"/>
                <a:gd name="T48" fmla="*/ 2147483647 w 289"/>
                <a:gd name="T49" fmla="*/ 2147483647 h 62"/>
                <a:gd name="T50" fmla="*/ 2147483647 w 289"/>
                <a:gd name="T51" fmla="*/ 2147483647 h 62"/>
                <a:gd name="T52" fmla="*/ 2147483647 w 289"/>
                <a:gd name="T53" fmla="*/ 2147483647 h 62"/>
                <a:gd name="T54" fmla="*/ 2147483647 w 289"/>
                <a:gd name="T55" fmla="*/ 2147483647 h 62"/>
                <a:gd name="T56" fmla="*/ 2147483647 w 289"/>
                <a:gd name="T57" fmla="*/ 2147483647 h 62"/>
                <a:gd name="T58" fmla="*/ 2147483647 w 289"/>
                <a:gd name="T59" fmla="*/ 2147483647 h 62"/>
                <a:gd name="T60" fmla="*/ 2147483647 w 289"/>
                <a:gd name="T61" fmla="*/ 2147483647 h 62"/>
                <a:gd name="T62" fmla="*/ 2147483647 w 289"/>
                <a:gd name="T63" fmla="*/ 0 h 62"/>
                <a:gd name="T64" fmla="*/ 2147483647 w 289"/>
                <a:gd name="T65" fmla="*/ 0 h 62"/>
                <a:gd name="T66" fmla="*/ 2147483647 w 289"/>
                <a:gd name="T67" fmla="*/ 0 h 62"/>
                <a:gd name="T68" fmla="*/ 2147483647 w 289"/>
                <a:gd name="T69" fmla="*/ 2147483647 h 62"/>
                <a:gd name="T70" fmla="*/ 2147483647 w 289"/>
                <a:gd name="T71" fmla="*/ 2147483647 h 62"/>
                <a:gd name="T72" fmla="*/ 2147483647 w 289"/>
                <a:gd name="T73" fmla="*/ 2147483647 h 62"/>
                <a:gd name="T74" fmla="*/ 0 w 289"/>
                <a:gd name="T75" fmla="*/ 2147483647 h 62"/>
                <a:gd name="T76" fmla="*/ 0 w 289"/>
                <a:gd name="T77" fmla="*/ 2147483647 h 62"/>
                <a:gd name="T78" fmla="*/ 2147483647 w 289"/>
                <a:gd name="T79" fmla="*/ 2147483647 h 62"/>
                <a:gd name="T80" fmla="*/ 2147483647 w 289"/>
                <a:gd name="T81" fmla="*/ 2147483647 h 62"/>
                <a:gd name="T82" fmla="*/ 2147483647 w 289"/>
                <a:gd name="T83" fmla="*/ 2147483647 h 62"/>
                <a:gd name="T84" fmla="*/ 2147483647 w 289"/>
                <a:gd name="T85" fmla="*/ 2147483647 h 62"/>
                <a:gd name="T86" fmla="*/ 2147483647 w 289"/>
                <a:gd name="T87" fmla="*/ 2147483647 h 62"/>
                <a:gd name="T88" fmla="*/ 2147483647 w 289"/>
                <a:gd name="T89" fmla="*/ 2147483647 h 62"/>
                <a:gd name="T90" fmla="*/ 2147483647 w 289"/>
                <a:gd name="T91" fmla="*/ 2147483647 h 62"/>
                <a:gd name="T92" fmla="*/ 2147483647 w 289"/>
                <a:gd name="T93" fmla="*/ 2147483647 h 62"/>
                <a:gd name="T94" fmla="*/ 2147483647 w 289"/>
                <a:gd name="T95" fmla="*/ 2147483647 h 62"/>
                <a:gd name="T96" fmla="*/ 2147483647 w 289"/>
                <a:gd name="T97" fmla="*/ 2147483647 h 62"/>
                <a:gd name="T98" fmla="*/ 2147483647 w 289"/>
                <a:gd name="T99" fmla="*/ 2147483647 h 62"/>
                <a:gd name="T100" fmla="*/ 2147483647 w 289"/>
                <a:gd name="T101" fmla="*/ 2147483647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2"/>
                <a:gd name="T155" fmla="*/ 289 w 289"/>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2">
                  <a:moveTo>
                    <a:pt x="5" y="8"/>
                  </a:moveTo>
                  <a:lnTo>
                    <a:pt x="7" y="8"/>
                  </a:lnTo>
                  <a:lnTo>
                    <a:pt x="9" y="6"/>
                  </a:lnTo>
                  <a:lnTo>
                    <a:pt x="13" y="5"/>
                  </a:lnTo>
                  <a:lnTo>
                    <a:pt x="21" y="5"/>
                  </a:lnTo>
                  <a:lnTo>
                    <a:pt x="26" y="5"/>
                  </a:lnTo>
                  <a:lnTo>
                    <a:pt x="36" y="5"/>
                  </a:lnTo>
                  <a:lnTo>
                    <a:pt x="51" y="5"/>
                  </a:lnTo>
                  <a:lnTo>
                    <a:pt x="67" y="5"/>
                  </a:lnTo>
                  <a:lnTo>
                    <a:pt x="87" y="5"/>
                  </a:lnTo>
                  <a:lnTo>
                    <a:pt x="109" y="5"/>
                  </a:lnTo>
                  <a:lnTo>
                    <a:pt x="132" y="5"/>
                  </a:lnTo>
                  <a:lnTo>
                    <a:pt x="156" y="5"/>
                  </a:lnTo>
                  <a:lnTo>
                    <a:pt x="180" y="5"/>
                  </a:lnTo>
                  <a:lnTo>
                    <a:pt x="203" y="5"/>
                  </a:lnTo>
                  <a:lnTo>
                    <a:pt x="224" y="5"/>
                  </a:lnTo>
                  <a:lnTo>
                    <a:pt x="242" y="5"/>
                  </a:lnTo>
                  <a:lnTo>
                    <a:pt x="258" y="5"/>
                  </a:lnTo>
                  <a:lnTo>
                    <a:pt x="271" y="5"/>
                  </a:lnTo>
                  <a:lnTo>
                    <a:pt x="278" y="5"/>
                  </a:lnTo>
                  <a:lnTo>
                    <a:pt x="281" y="5"/>
                  </a:lnTo>
                  <a:lnTo>
                    <a:pt x="282" y="5"/>
                  </a:lnTo>
                  <a:lnTo>
                    <a:pt x="283" y="5"/>
                  </a:lnTo>
                  <a:lnTo>
                    <a:pt x="284" y="5"/>
                  </a:lnTo>
                  <a:lnTo>
                    <a:pt x="285" y="5"/>
                  </a:lnTo>
                  <a:lnTo>
                    <a:pt x="287" y="6"/>
                  </a:lnTo>
                  <a:lnTo>
                    <a:pt x="289" y="6"/>
                  </a:lnTo>
                  <a:lnTo>
                    <a:pt x="287" y="3"/>
                  </a:lnTo>
                  <a:lnTo>
                    <a:pt x="285" y="1"/>
                  </a:lnTo>
                  <a:lnTo>
                    <a:pt x="282" y="0"/>
                  </a:lnTo>
                  <a:lnTo>
                    <a:pt x="279" y="0"/>
                  </a:lnTo>
                  <a:lnTo>
                    <a:pt x="9" y="0"/>
                  </a:lnTo>
                  <a:lnTo>
                    <a:pt x="5" y="1"/>
                  </a:lnTo>
                  <a:lnTo>
                    <a:pt x="3" y="2"/>
                  </a:lnTo>
                  <a:lnTo>
                    <a:pt x="1" y="5"/>
                  </a:lnTo>
                  <a:lnTo>
                    <a:pt x="0" y="8"/>
                  </a:lnTo>
                  <a:lnTo>
                    <a:pt x="0" y="52"/>
                  </a:lnTo>
                  <a:lnTo>
                    <a:pt x="1" y="57"/>
                  </a:lnTo>
                  <a:lnTo>
                    <a:pt x="3" y="59"/>
                  </a:lnTo>
                  <a:lnTo>
                    <a:pt x="5" y="61"/>
                  </a:lnTo>
                  <a:lnTo>
                    <a:pt x="9" y="62"/>
                  </a:lnTo>
                  <a:lnTo>
                    <a:pt x="9" y="61"/>
                  </a:lnTo>
                  <a:lnTo>
                    <a:pt x="8" y="57"/>
                  </a:lnTo>
                  <a:lnTo>
                    <a:pt x="5" y="48"/>
                  </a:lnTo>
                  <a:lnTo>
                    <a:pt x="5" y="36"/>
                  </a:lnTo>
                  <a:lnTo>
                    <a:pt x="5" y="22"/>
                  </a:lnTo>
                  <a:lnTo>
                    <a:pt x="5" y="14"/>
                  </a:lnTo>
                  <a:lnTo>
                    <a:pt x="5" y="9"/>
                  </a:lnTo>
                  <a:lnTo>
                    <a:pt x="5" y="8"/>
                  </a:lnTo>
                  <a:close/>
                </a:path>
              </a:pathLst>
            </a:custGeom>
            <a:solidFill>
              <a:srgbClr val="99CCCC"/>
            </a:solidFill>
            <a:ln w="9525">
              <a:noFill/>
              <a:round/>
              <a:headEnd/>
              <a:tailEnd/>
            </a:ln>
          </p:spPr>
          <p:txBody>
            <a:bodyPr/>
            <a:lstStyle/>
            <a:p>
              <a:endParaRPr lang="en-US" dirty="0"/>
            </a:p>
          </p:txBody>
        </p:sp>
        <p:sp>
          <p:nvSpPr>
            <p:cNvPr id="38" name="Rounded Rectangle 37"/>
            <p:cNvSpPr/>
            <p:nvPr/>
          </p:nvSpPr>
          <p:spPr bwMode="auto">
            <a:xfrm>
              <a:off x="2895600" y="1828800"/>
              <a:ext cx="6019800" cy="19050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dirty="0">
                  <a:solidFill>
                    <a:schemeClr val="tx1"/>
                  </a:solidFill>
                </a:rPr>
                <a:t>DOTD Enterprise GIS</a:t>
              </a:r>
            </a:p>
            <a:p>
              <a:pPr algn="ctr">
                <a:defRPr/>
              </a:pPr>
              <a:r>
                <a:rPr lang="en-US" sz="1200" i="1" u="sng" dirty="0">
                  <a:solidFill>
                    <a:schemeClr val="tx1"/>
                  </a:solidFill>
                </a:rPr>
                <a:t>ArcGIS Server Web Services</a:t>
              </a:r>
            </a:p>
          </p:txBody>
        </p:sp>
        <p:sp>
          <p:nvSpPr>
            <p:cNvPr id="39" name="AutoShape 11"/>
            <p:cNvSpPr>
              <a:spLocks noChangeArrowheads="1"/>
            </p:cNvSpPr>
            <p:nvPr/>
          </p:nvSpPr>
          <p:spPr bwMode="auto">
            <a:xfrm rot="5400000" flipH="1">
              <a:off x="5020469" y="2429669"/>
              <a:ext cx="252412" cy="527050"/>
            </a:xfrm>
            <a:prstGeom prst="upArrow">
              <a:avLst>
                <a:gd name="adj1" fmla="val 33964"/>
                <a:gd name="adj2" fmla="val 49673"/>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49" name="TextBox 48"/>
            <p:cNvSpPr txBox="1"/>
            <p:nvPr/>
          </p:nvSpPr>
          <p:spPr bwMode="auto">
            <a:xfrm>
              <a:off x="990600" y="25400"/>
              <a:ext cx="6934200"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smtClean="0"/>
                <a:t>Using The </a:t>
              </a:r>
              <a:r>
                <a:rPr lang="en-US" sz="1600" b="1" dirty="0"/>
                <a:t>Base </a:t>
              </a:r>
              <a:r>
                <a:rPr lang="en-US" sz="1600" b="1" dirty="0" smtClean="0"/>
                <a:t>Map for Emergency Response</a:t>
              </a:r>
              <a:endParaRPr lang="en-US" sz="1600" b="1" dirty="0"/>
            </a:p>
            <a:p>
              <a:pPr algn="ctr">
                <a:defRPr/>
              </a:pPr>
              <a:r>
                <a:rPr lang="en-US" sz="1600" b="1" dirty="0" smtClean="0"/>
                <a:t>A Federation </a:t>
              </a:r>
              <a:r>
                <a:rPr lang="en-US" sz="1600" b="1" dirty="0"/>
                <a:t>of Agency-level Enterprise GIS</a:t>
              </a:r>
            </a:p>
          </p:txBody>
        </p:sp>
        <p:grpSp>
          <p:nvGrpSpPr>
            <p:cNvPr id="3" name="Group 358"/>
            <p:cNvGrpSpPr>
              <a:grpSpLocks/>
            </p:cNvGrpSpPr>
            <p:nvPr/>
          </p:nvGrpSpPr>
          <p:grpSpPr bwMode="auto">
            <a:xfrm>
              <a:off x="3124200" y="742950"/>
              <a:ext cx="1600200" cy="1062038"/>
              <a:chOff x="3148476" y="1828800"/>
              <a:chExt cx="1600200" cy="1062038"/>
            </a:xfrm>
          </p:grpSpPr>
          <p:pic>
            <p:nvPicPr>
              <p:cNvPr id="5520" name="Picture 1" descr="C:\Documents and Settings\bria2736\Local Settings\Temporary Internet Files\Content.IE5\SQDHZ1HA\MCj04415370000[1].png"/>
              <p:cNvPicPr>
                <a:picLocks noChangeAspect="1" noChangeArrowheads="1"/>
              </p:cNvPicPr>
              <p:nvPr/>
            </p:nvPicPr>
            <p:blipFill>
              <a:blip r:embed="rId3" cstate="print"/>
              <a:srcRect/>
              <a:stretch>
                <a:fillRect/>
              </a:stretch>
            </p:blipFill>
            <p:spPr bwMode="auto">
              <a:xfrm>
                <a:off x="3148476" y="1828800"/>
                <a:ext cx="777875" cy="768350"/>
              </a:xfrm>
              <a:prstGeom prst="rect">
                <a:avLst/>
              </a:prstGeom>
              <a:noFill/>
              <a:ln w="9525">
                <a:noFill/>
                <a:miter lim="800000"/>
                <a:headEnd/>
                <a:tailEnd/>
              </a:ln>
            </p:spPr>
          </p:pic>
          <p:sp>
            <p:nvSpPr>
              <p:cNvPr id="5521" name="TextBox 45"/>
              <p:cNvSpPr txBox="1">
                <a:spLocks noChangeArrowheads="1"/>
              </p:cNvSpPr>
              <p:nvPr/>
            </p:nvSpPr>
            <p:spPr bwMode="auto">
              <a:xfrm>
                <a:off x="3681876" y="1981200"/>
                <a:ext cx="1066800" cy="400110"/>
              </a:xfrm>
              <a:prstGeom prst="rect">
                <a:avLst/>
              </a:prstGeom>
              <a:noFill/>
              <a:ln w="9525">
                <a:noFill/>
                <a:miter lim="800000"/>
                <a:headEnd/>
                <a:tailEnd/>
              </a:ln>
            </p:spPr>
            <p:txBody>
              <a:bodyPr>
                <a:spAutoFit/>
              </a:bodyPr>
              <a:lstStyle/>
              <a:p>
                <a:pPr algn="ctr"/>
                <a:r>
                  <a:rPr lang="en-US" sz="1000" b="1" i="1" dirty="0">
                    <a:solidFill>
                      <a:schemeClr val="bg1"/>
                    </a:solidFill>
                  </a:rPr>
                  <a:t>Local Data Updates</a:t>
                </a:r>
              </a:p>
            </p:txBody>
          </p:sp>
          <p:sp>
            <p:nvSpPr>
              <p:cNvPr id="52" name="AutoShape 11"/>
              <p:cNvSpPr>
                <a:spLocks noChangeArrowheads="1"/>
              </p:cNvSpPr>
              <p:nvPr/>
            </p:nvSpPr>
            <p:spPr bwMode="auto">
              <a:xfrm rot="10800000" flipH="1">
                <a:off x="3753314" y="2403475"/>
                <a:ext cx="258762" cy="487363"/>
              </a:xfrm>
              <a:prstGeom prst="upArrow">
                <a:avLst>
                  <a:gd name="adj1" fmla="val 33963"/>
                  <a:gd name="adj2" fmla="val 52977"/>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grpSp>
        <p:grpSp>
          <p:nvGrpSpPr>
            <p:cNvPr id="4" name="Group 357"/>
            <p:cNvGrpSpPr>
              <a:grpSpLocks/>
            </p:cNvGrpSpPr>
            <p:nvPr/>
          </p:nvGrpSpPr>
          <p:grpSpPr bwMode="auto">
            <a:xfrm>
              <a:off x="6553200" y="2725738"/>
              <a:ext cx="2133600" cy="931862"/>
              <a:chOff x="5638800" y="2781343"/>
              <a:chExt cx="2362200" cy="1257257"/>
            </a:xfrm>
          </p:grpSpPr>
          <p:pic>
            <p:nvPicPr>
              <p:cNvPr id="2068" name="Picture 22" descr="map_08.png"/>
              <p:cNvPicPr>
                <a:picLocks noChangeAspect="1"/>
              </p:cNvPicPr>
              <p:nvPr/>
            </p:nvPicPr>
            <p:blipFill>
              <a:blip r:embed="rId4" cstate="print"/>
              <a:srcRect/>
              <a:stretch>
                <a:fillRect/>
              </a:stretch>
            </p:blipFill>
            <p:spPr bwMode="auto">
              <a:xfrm>
                <a:off x="5638800" y="3201143"/>
                <a:ext cx="355033" cy="304141"/>
              </a:xfrm>
              <a:prstGeom prst="rect">
                <a:avLst/>
              </a:prstGeom>
              <a:ln>
                <a:noFill/>
              </a:ln>
              <a:effectLst>
                <a:outerShdw blurRad="292100" dist="139700" dir="2700000" algn="tl" rotWithShape="0">
                  <a:srgbClr val="333333">
                    <a:alpha val="65000"/>
                  </a:srgbClr>
                </a:outerShdw>
              </a:effectLst>
            </p:spPr>
          </p:pic>
          <p:pic>
            <p:nvPicPr>
              <p:cNvPr id="2069" name="Picture 23" descr="map_02.png"/>
              <p:cNvPicPr>
                <a:picLocks noChangeAspect="1"/>
              </p:cNvPicPr>
              <p:nvPr/>
            </p:nvPicPr>
            <p:blipFill>
              <a:blip r:embed="rId5" cstate="print"/>
              <a:srcRect/>
              <a:stretch>
                <a:fillRect/>
              </a:stretch>
            </p:blipFill>
            <p:spPr bwMode="auto">
              <a:xfrm>
                <a:off x="5638800" y="2804903"/>
                <a:ext cx="355033" cy="319134"/>
              </a:xfrm>
              <a:prstGeom prst="rect">
                <a:avLst/>
              </a:prstGeom>
              <a:ln>
                <a:noFill/>
              </a:ln>
              <a:effectLst>
                <a:outerShdw blurRad="292100" dist="139700" dir="2700000" algn="tl" rotWithShape="0">
                  <a:srgbClr val="333333">
                    <a:alpha val="65000"/>
                  </a:srgbClr>
                </a:outerShdw>
              </a:effectLst>
            </p:spPr>
          </p:pic>
          <p:sp>
            <p:nvSpPr>
              <p:cNvPr id="5516" name="TextBox 39"/>
              <p:cNvSpPr txBox="1">
                <a:spLocks noChangeArrowheads="1"/>
              </p:cNvSpPr>
              <p:nvPr/>
            </p:nvSpPr>
            <p:spPr bwMode="auto">
              <a:xfrm>
                <a:off x="6019800" y="2781343"/>
                <a:ext cx="1841500" cy="332142"/>
              </a:xfrm>
              <a:prstGeom prst="rect">
                <a:avLst/>
              </a:prstGeom>
              <a:noFill/>
              <a:ln w="9525">
                <a:noFill/>
                <a:miter lim="800000"/>
                <a:headEnd/>
                <a:tailEnd/>
              </a:ln>
            </p:spPr>
            <p:txBody>
              <a:bodyPr>
                <a:spAutoFit/>
              </a:bodyPr>
              <a:lstStyle/>
              <a:p>
                <a:r>
                  <a:rPr lang="en-US" sz="1000" i="1" dirty="0">
                    <a:solidFill>
                      <a:schemeClr val="tx1"/>
                    </a:solidFill>
                  </a:rPr>
                  <a:t>Cached Base Map</a:t>
                </a:r>
              </a:p>
            </p:txBody>
          </p:sp>
          <p:sp>
            <p:nvSpPr>
              <p:cNvPr id="5517" name="TextBox 40"/>
              <p:cNvSpPr txBox="1">
                <a:spLocks noChangeArrowheads="1"/>
              </p:cNvSpPr>
              <p:nvPr/>
            </p:nvSpPr>
            <p:spPr bwMode="auto">
              <a:xfrm>
                <a:off x="6019800" y="3113485"/>
                <a:ext cx="1981200" cy="539824"/>
              </a:xfrm>
              <a:prstGeom prst="rect">
                <a:avLst/>
              </a:prstGeom>
              <a:noFill/>
              <a:ln w="9525">
                <a:noFill/>
                <a:miter lim="800000"/>
                <a:headEnd/>
                <a:tailEnd/>
              </a:ln>
            </p:spPr>
            <p:txBody>
              <a:bodyPr>
                <a:spAutoFit/>
              </a:bodyPr>
              <a:lstStyle/>
              <a:p>
                <a:r>
                  <a:rPr lang="en-US" sz="1000" i="1" dirty="0">
                    <a:solidFill>
                      <a:schemeClr val="tx1"/>
                    </a:solidFill>
                  </a:rPr>
                  <a:t>Real-time Dynamic Data Services </a:t>
                </a:r>
              </a:p>
            </p:txBody>
          </p:sp>
          <p:sp>
            <p:nvSpPr>
              <p:cNvPr id="5518" name="TextBox 40"/>
              <p:cNvSpPr txBox="1">
                <a:spLocks noChangeArrowheads="1"/>
              </p:cNvSpPr>
              <p:nvPr/>
            </p:nvSpPr>
            <p:spPr bwMode="auto">
              <a:xfrm>
                <a:off x="6019800" y="3627439"/>
                <a:ext cx="1841500" cy="332198"/>
              </a:xfrm>
              <a:prstGeom prst="rect">
                <a:avLst/>
              </a:prstGeom>
              <a:noFill/>
              <a:ln w="9525">
                <a:noFill/>
                <a:miter lim="800000"/>
                <a:headEnd/>
                <a:tailEnd/>
              </a:ln>
            </p:spPr>
            <p:txBody>
              <a:bodyPr>
                <a:spAutoFit/>
              </a:bodyPr>
              <a:lstStyle/>
              <a:p>
                <a:r>
                  <a:rPr lang="en-US" sz="1000" i="1" dirty="0">
                    <a:solidFill>
                      <a:schemeClr val="tx1"/>
                    </a:solidFill>
                  </a:rPr>
                  <a:t>Geoprocessing Services</a:t>
                </a:r>
              </a:p>
            </p:txBody>
          </p:sp>
          <p:sp>
            <p:nvSpPr>
              <p:cNvPr id="34" name="Flowchart: Multidocument 33"/>
              <p:cNvSpPr/>
              <p:nvPr/>
            </p:nvSpPr>
            <p:spPr>
              <a:xfrm>
                <a:off x="5638800" y="3734459"/>
                <a:ext cx="325155" cy="304141"/>
              </a:xfrm>
              <a:prstGeom prst="flowChartMultidocumen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grpSp>
        <p:sp>
          <p:nvSpPr>
            <p:cNvPr id="5135" name="Freeform 210"/>
            <p:cNvSpPr>
              <a:spLocks/>
            </p:cNvSpPr>
            <p:nvPr/>
          </p:nvSpPr>
          <p:spPr bwMode="auto">
            <a:xfrm>
              <a:off x="2003425" y="1460500"/>
              <a:ext cx="88900" cy="66675"/>
            </a:xfrm>
            <a:custGeom>
              <a:avLst/>
              <a:gdLst>
                <a:gd name="T0" fmla="*/ 2147483647 w 180"/>
                <a:gd name="T1" fmla="*/ 2147483647 h 135"/>
                <a:gd name="T2" fmla="*/ 2147483647 w 180"/>
                <a:gd name="T3" fmla="*/ 2147483647 h 135"/>
                <a:gd name="T4" fmla="*/ 2147483647 w 180"/>
                <a:gd name="T5" fmla="*/ 2147483647 h 135"/>
                <a:gd name="T6" fmla="*/ 2147483647 w 180"/>
                <a:gd name="T7" fmla="*/ 2147483647 h 135"/>
                <a:gd name="T8" fmla="*/ 2147483647 w 180"/>
                <a:gd name="T9" fmla="*/ 2147483647 h 135"/>
                <a:gd name="T10" fmla="*/ 2147483647 w 180"/>
                <a:gd name="T11" fmla="*/ 2147483647 h 135"/>
                <a:gd name="T12" fmla="*/ 2147483647 w 180"/>
                <a:gd name="T13" fmla="*/ 2147483647 h 135"/>
                <a:gd name="T14" fmla="*/ 2147483647 w 180"/>
                <a:gd name="T15" fmla="*/ 2147483647 h 135"/>
                <a:gd name="T16" fmla="*/ 2147483647 w 180"/>
                <a:gd name="T17" fmla="*/ 2147483647 h 135"/>
                <a:gd name="T18" fmla="*/ 2147483647 w 180"/>
                <a:gd name="T19" fmla="*/ 0 h 135"/>
                <a:gd name="T20" fmla="*/ 2147483647 w 180"/>
                <a:gd name="T21" fmla="*/ 0 h 135"/>
                <a:gd name="T22" fmla="*/ 2147483647 w 180"/>
                <a:gd name="T23" fmla="*/ 2147483647 h 135"/>
                <a:gd name="T24" fmla="*/ 2147483647 w 180"/>
                <a:gd name="T25" fmla="*/ 2147483647 h 135"/>
                <a:gd name="T26" fmla="*/ 2147483647 w 180"/>
                <a:gd name="T27" fmla="*/ 2147483647 h 135"/>
                <a:gd name="T28" fmla="*/ 0 w 180"/>
                <a:gd name="T29" fmla="*/ 2147483647 h 135"/>
                <a:gd name="T30" fmla="*/ 0 w 180"/>
                <a:gd name="T31" fmla="*/ 2147483647 h 135"/>
                <a:gd name="T32" fmla="*/ 2147483647 w 180"/>
                <a:gd name="T33" fmla="*/ 2147483647 h 135"/>
                <a:gd name="T34" fmla="*/ 2147483647 w 180"/>
                <a:gd name="T35" fmla="*/ 2147483647 h 135"/>
                <a:gd name="T36" fmla="*/ 2147483647 w 180"/>
                <a:gd name="T37" fmla="*/ 2147483647 h 135"/>
                <a:gd name="T38" fmla="*/ 2147483647 w 180"/>
                <a:gd name="T39" fmla="*/ 2147483647 h 135"/>
                <a:gd name="T40" fmla="*/ 2147483647 w 180"/>
                <a:gd name="T41" fmla="*/ 21474836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35"/>
                <a:gd name="T65" fmla="*/ 180 w 18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35">
                  <a:moveTo>
                    <a:pt x="172" y="135"/>
                  </a:moveTo>
                  <a:lnTo>
                    <a:pt x="175" y="134"/>
                  </a:lnTo>
                  <a:lnTo>
                    <a:pt x="178" y="132"/>
                  </a:lnTo>
                  <a:lnTo>
                    <a:pt x="179" y="130"/>
                  </a:lnTo>
                  <a:lnTo>
                    <a:pt x="180" y="126"/>
                  </a:lnTo>
                  <a:lnTo>
                    <a:pt x="180" y="8"/>
                  </a:lnTo>
                  <a:lnTo>
                    <a:pt x="179" y="5"/>
                  </a:lnTo>
                  <a:lnTo>
                    <a:pt x="178" y="2"/>
                  </a:lnTo>
                  <a:lnTo>
                    <a:pt x="175" y="1"/>
                  </a:lnTo>
                  <a:lnTo>
                    <a:pt x="172" y="0"/>
                  </a:lnTo>
                  <a:lnTo>
                    <a:pt x="9" y="0"/>
                  </a:lnTo>
                  <a:lnTo>
                    <a:pt x="5" y="1"/>
                  </a:lnTo>
                  <a:lnTo>
                    <a:pt x="3" y="2"/>
                  </a:lnTo>
                  <a:lnTo>
                    <a:pt x="1" y="5"/>
                  </a:lnTo>
                  <a:lnTo>
                    <a:pt x="0" y="8"/>
                  </a:lnTo>
                  <a:lnTo>
                    <a:pt x="0" y="126"/>
                  </a:lnTo>
                  <a:lnTo>
                    <a:pt x="1" y="130"/>
                  </a:lnTo>
                  <a:lnTo>
                    <a:pt x="3" y="132"/>
                  </a:lnTo>
                  <a:lnTo>
                    <a:pt x="5" y="134"/>
                  </a:lnTo>
                  <a:lnTo>
                    <a:pt x="9" y="135"/>
                  </a:lnTo>
                  <a:lnTo>
                    <a:pt x="172" y="135"/>
                  </a:lnTo>
                  <a:close/>
                </a:path>
              </a:pathLst>
            </a:custGeom>
            <a:solidFill>
              <a:srgbClr val="00FF00"/>
            </a:solidFill>
            <a:ln w="9525">
              <a:noFill/>
              <a:round/>
              <a:headEnd/>
              <a:tailEnd/>
            </a:ln>
          </p:spPr>
          <p:txBody>
            <a:bodyPr/>
            <a:lstStyle/>
            <a:p>
              <a:endParaRPr lang="en-US" dirty="0"/>
            </a:p>
          </p:txBody>
        </p:sp>
        <p:sp>
          <p:nvSpPr>
            <p:cNvPr id="5136" name="Freeform 211"/>
            <p:cNvSpPr>
              <a:spLocks/>
            </p:cNvSpPr>
            <p:nvPr/>
          </p:nvSpPr>
          <p:spPr bwMode="auto">
            <a:xfrm>
              <a:off x="2008188" y="1538288"/>
              <a:ext cx="85725" cy="14287"/>
            </a:xfrm>
            <a:custGeom>
              <a:avLst/>
              <a:gdLst>
                <a:gd name="T0" fmla="*/ 2147483647 w 174"/>
                <a:gd name="T1" fmla="*/ 2147483647 h 28"/>
                <a:gd name="T2" fmla="*/ 2147483647 w 174"/>
                <a:gd name="T3" fmla="*/ 2147483647 h 28"/>
                <a:gd name="T4" fmla="*/ 2147483647 w 174"/>
                <a:gd name="T5" fmla="*/ 2147483647 h 28"/>
                <a:gd name="T6" fmla="*/ 2147483647 w 174"/>
                <a:gd name="T7" fmla="*/ 2147483647 h 28"/>
                <a:gd name="T8" fmla="*/ 2147483647 w 174"/>
                <a:gd name="T9" fmla="*/ 2147483647 h 28"/>
                <a:gd name="T10" fmla="*/ 2147483647 w 174"/>
                <a:gd name="T11" fmla="*/ 2147483647 h 28"/>
                <a:gd name="T12" fmla="*/ 2147483647 w 174"/>
                <a:gd name="T13" fmla="*/ 2147483647 h 28"/>
                <a:gd name="T14" fmla="*/ 2147483647 w 174"/>
                <a:gd name="T15" fmla="*/ 2147483647 h 28"/>
                <a:gd name="T16" fmla="*/ 0 w 174"/>
                <a:gd name="T17" fmla="*/ 0 h 28"/>
                <a:gd name="T18" fmla="*/ 2147483647 w 174"/>
                <a:gd name="T19" fmla="*/ 0 h 28"/>
                <a:gd name="T20" fmla="*/ 2147483647 w 174"/>
                <a:gd name="T21" fmla="*/ 0 h 28"/>
                <a:gd name="T22" fmla="*/ 2147483647 w 174"/>
                <a:gd name="T23" fmla="*/ 0 h 28"/>
                <a:gd name="T24" fmla="*/ 2147483647 w 174"/>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28"/>
                <a:gd name="T41" fmla="*/ 174 w 17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28">
                  <a:moveTo>
                    <a:pt x="153" y="13"/>
                  </a:moveTo>
                  <a:lnTo>
                    <a:pt x="132" y="27"/>
                  </a:lnTo>
                  <a:lnTo>
                    <a:pt x="130" y="28"/>
                  </a:lnTo>
                  <a:lnTo>
                    <a:pt x="127" y="28"/>
                  </a:lnTo>
                  <a:lnTo>
                    <a:pt x="35" y="28"/>
                  </a:lnTo>
                  <a:lnTo>
                    <a:pt x="32" y="28"/>
                  </a:lnTo>
                  <a:lnTo>
                    <a:pt x="30" y="26"/>
                  </a:lnTo>
                  <a:lnTo>
                    <a:pt x="13" y="12"/>
                  </a:lnTo>
                  <a:lnTo>
                    <a:pt x="0" y="0"/>
                  </a:lnTo>
                  <a:lnTo>
                    <a:pt x="19" y="0"/>
                  </a:lnTo>
                  <a:lnTo>
                    <a:pt x="148" y="0"/>
                  </a:lnTo>
                  <a:lnTo>
                    <a:pt x="174" y="0"/>
                  </a:lnTo>
                  <a:lnTo>
                    <a:pt x="153" y="13"/>
                  </a:lnTo>
                  <a:close/>
                </a:path>
              </a:pathLst>
            </a:custGeom>
            <a:solidFill>
              <a:srgbClr val="000000"/>
            </a:solidFill>
            <a:ln w="9525">
              <a:noFill/>
              <a:round/>
              <a:headEnd/>
              <a:tailEnd/>
            </a:ln>
          </p:spPr>
          <p:txBody>
            <a:bodyPr/>
            <a:lstStyle/>
            <a:p>
              <a:endParaRPr lang="en-US" dirty="0"/>
            </a:p>
          </p:txBody>
        </p:sp>
        <p:sp>
          <p:nvSpPr>
            <p:cNvPr id="5137" name="Freeform 212"/>
            <p:cNvSpPr>
              <a:spLocks/>
            </p:cNvSpPr>
            <p:nvPr/>
          </p:nvSpPr>
          <p:spPr bwMode="auto">
            <a:xfrm>
              <a:off x="2017713" y="1541463"/>
              <a:ext cx="49212" cy="7937"/>
            </a:xfrm>
            <a:custGeom>
              <a:avLst/>
              <a:gdLst>
                <a:gd name="T0" fmla="*/ 2147483647 w 99"/>
                <a:gd name="T1" fmla="*/ 2147483647 h 14"/>
                <a:gd name="T2" fmla="*/ 2147483647 w 99"/>
                <a:gd name="T3" fmla="*/ 2147483647 h 14"/>
                <a:gd name="T4" fmla="*/ 2147483647 w 99"/>
                <a:gd name="T5" fmla="*/ 2147483647 h 14"/>
                <a:gd name="T6" fmla="*/ 2147483647 w 99"/>
                <a:gd name="T7" fmla="*/ 2147483647 h 14"/>
                <a:gd name="T8" fmla="*/ 2147483647 w 99"/>
                <a:gd name="T9" fmla="*/ 0 h 14"/>
                <a:gd name="T10" fmla="*/ 0 w 99"/>
                <a:gd name="T11" fmla="*/ 0 h 14"/>
                <a:gd name="T12" fmla="*/ 2147483647 w 99"/>
                <a:gd name="T13" fmla="*/ 2147483647 h 14"/>
                <a:gd name="T14" fmla="*/ 0 60000 65536"/>
                <a:gd name="T15" fmla="*/ 0 60000 65536"/>
                <a:gd name="T16" fmla="*/ 0 60000 65536"/>
                <a:gd name="T17" fmla="*/ 0 60000 65536"/>
                <a:gd name="T18" fmla="*/ 0 60000 65536"/>
                <a:gd name="T19" fmla="*/ 0 60000 65536"/>
                <a:gd name="T20" fmla="*/ 0 60000 65536"/>
                <a:gd name="T21" fmla="*/ 0 w 99"/>
                <a:gd name="T22" fmla="*/ 0 h 14"/>
                <a:gd name="T23" fmla="*/ 99 w 9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4">
                  <a:moveTo>
                    <a:pt x="16" y="14"/>
                  </a:moveTo>
                  <a:lnTo>
                    <a:pt x="99" y="14"/>
                  </a:lnTo>
                  <a:lnTo>
                    <a:pt x="24" y="13"/>
                  </a:lnTo>
                  <a:lnTo>
                    <a:pt x="17" y="0"/>
                  </a:lnTo>
                  <a:lnTo>
                    <a:pt x="0" y="0"/>
                  </a:lnTo>
                  <a:lnTo>
                    <a:pt x="16" y="14"/>
                  </a:lnTo>
                  <a:close/>
                </a:path>
              </a:pathLst>
            </a:custGeom>
            <a:solidFill>
              <a:srgbClr val="99CCCC"/>
            </a:solidFill>
            <a:ln w="9525">
              <a:noFill/>
              <a:round/>
              <a:headEnd/>
              <a:tailEnd/>
            </a:ln>
          </p:spPr>
          <p:txBody>
            <a:bodyPr/>
            <a:lstStyle/>
            <a:p>
              <a:endParaRPr lang="en-US" dirty="0"/>
            </a:p>
          </p:txBody>
        </p:sp>
        <p:sp>
          <p:nvSpPr>
            <p:cNvPr id="5138" name="Freeform 213"/>
            <p:cNvSpPr>
              <a:spLocks/>
            </p:cNvSpPr>
            <p:nvPr/>
          </p:nvSpPr>
          <p:spPr bwMode="auto">
            <a:xfrm>
              <a:off x="2025650" y="1541463"/>
              <a:ext cx="47625" cy="7937"/>
            </a:xfrm>
            <a:custGeom>
              <a:avLst/>
              <a:gdLst>
                <a:gd name="T0" fmla="*/ 2147483647 w 95"/>
                <a:gd name="T1" fmla="*/ 2147483647 h 14"/>
                <a:gd name="T2" fmla="*/ 2147483647 w 95"/>
                <a:gd name="T3" fmla="*/ 0 h 14"/>
                <a:gd name="T4" fmla="*/ 0 w 95"/>
                <a:gd name="T5" fmla="*/ 0 h 14"/>
                <a:gd name="T6" fmla="*/ 2147483647 w 95"/>
                <a:gd name="T7" fmla="*/ 2147483647 h 14"/>
                <a:gd name="T8" fmla="*/ 2147483647 w 95"/>
                <a:gd name="T9" fmla="*/ 2147483647 h 14"/>
                <a:gd name="T10" fmla="*/ 0 60000 65536"/>
                <a:gd name="T11" fmla="*/ 0 60000 65536"/>
                <a:gd name="T12" fmla="*/ 0 60000 65536"/>
                <a:gd name="T13" fmla="*/ 0 60000 65536"/>
                <a:gd name="T14" fmla="*/ 0 60000 65536"/>
                <a:gd name="T15" fmla="*/ 0 w 95"/>
                <a:gd name="T16" fmla="*/ 0 h 14"/>
                <a:gd name="T17" fmla="*/ 95 w 95"/>
                <a:gd name="T18" fmla="*/ 14 h 14"/>
              </a:gdLst>
              <a:ahLst/>
              <a:cxnLst>
                <a:cxn ang="T10">
                  <a:pos x="T0" y="T1"/>
                </a:cxn>
                <a:cxn ang="T11">
                  <a:pos x="T2" y="T3"/>
                </a:cxn>
                <a:cxn ang="T12">
                  <a:pos x="T4" y="T5"/>
                </a:cxn>
                <a:cxn ang="T13">
                  <a:pos x="T6" y="T7"/>
                </a:cxn>
                <a:cxn ang="T14">
                  <a:pos x="T8" y="T9"/>
                </a:cxn>
              </a:cxnLst>
              <a:rect l="T15" t="T16" r="T17" b="T18"/>
              <a:pathLst>
                <a:path w="95" h="14">
                  <a:moveTo>
                    <a:pt x="82" y="14"/>
                  </a:moveTo>
                  <a:lnTo>
                    <a:pt x="95" y="0"/>
                  </a:lnTo>
                  <a:lnTo>
                    <a:pt x="0" y="0"/>
                  </a:lnTo>
                  <a:lnTo>
                    <a:pt x="7" y="13"/>
                  </a:lnTo>
                  <a:lnTo>
                    <a:pt x="82" y="14"/>
                  </a:lnTo>
                  <a:close/>
                </a:path>
              </a:pathLst>
            </a:custGeom>
            <a:solidFill>
              <a:srgbClr val="669999"/>
            </a:solidFill>
            <a:ln w="9525">
              <a:noFill/>
              <a:round/>
              <a:headEnd/>
              <a:tailEnd/>
            </a:ln>
          </p:spPr>
          <p:txBody>
            <a:bodyPr/>
            <a:lstStyle/>
            <a:p>
              <a:endParaRPr lang="en-US" dirty="0"/>
            </a:p>
          </p:txBody>
        </p:sp>
        <p:sp>
          <p:nvSpPr>
            <p:cNvPr id="5139" name="Freeform 214"/>
            <p:cNvSpPr>
              <a:spLocks/>
            </p:cNvSpPr>
            <p:nvPr/>
          </p:nvSpPr>
          <p:spPr bwMode="auto">
            <a:xfrm>
              <a:off x="2066925" y="1541463"/>
              <a:ext cx="14288" cy="7937"/>
            </a:xfrm>
            <a:custGeom>
              <a:avLst/>
              <a:gdLst>
                <a:gd name="T0" fmla="*/ 0 w 30"/>
                <a:gd name="T1" fmla="*/ 2147483647 h 14"/>
                <a:gd name="T2" fmla="*/ 2147483647 w 30"/>
                <a:gd name="T3" fmla="*/ 2147483647 h 14"/>
                <a:gd name="T4" fmla="*/ 2147483647 w 30"/>
                <a:gd name="T5" fmla="*/ 0 h 14"/>
                <a:gd name="T6" fmla="*/ 2147483647 w 30"/>
                <a:gd name="T7" fmla="*/ 0 h 14"/>
                <a:gd name="T8" fmla="*/ 0 w 30"/>
                <a:gd name="T9" fmla="*/ 2147483647 h 14"/>
                <a:gd name="T10" fmla="*/ 0 w 30"/>
                <a:gd name="T11" fmla="*/ 2147483647 h 14"/>
                <a:gd name="T12" fmla="*/ 0 60000 65536"/>
                <a:gd name="T13" fmla="*/ 0 60000 65536"/>
                <a:gd name="T14" fmla="*/ 0 60000 65536"/>
                <a:gd name="T15" fmla="*/ 0 60000 65536"/>
                <a:gd name="T16" fmla="*/ 0 60000 65536"/>
                <a:gd name="T17" fmla="*/ 0 60000 65536"/>
                <a:gd name="T18" fmla="*/ 0 w 30"/>
                <a:gd name="T19" fmla="*/ 0 h 14"/>
                <a:gd name="T20" fmla="*/ 30 w 3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0" h="14">
                  <a:moveTo>
                    <a:pt x="0" y="14"/>
                  </a:moveTo>
                  <a:lnTo>
                    <a:pt x="9" y="14"/>
                  </a:lnTo>
                  <a:lnTo>
                    <a:pt x="30" y="0"/>
                  </a:lnTo>
                  <a:lnTo>
                    <a:pt x="13" y="0"/>
                  </a:lnTo>
                  <a:lnTo>
                    <a:pt x="0" y="14"/>
                  </a:lnTo>
                  <a:close/>
                </a:path>
              </a:pathLst>
            </a:custGeom>
            <a:solidFill>
              <a:srgbClr val="336666"/>
            </a:solidFill>
            <a:ln w="9525">
              <a:noFill/>
              <a:round/>
              <a:headEnd/>
              <a:tailEnd/>
            </a:ln>
          </p:spPr>
          <p:txBody>
            <a:bodyPr/>
            <a:lstStyle/>
            <a:p>
              <a:endParaRPr lang="en-US" dirty="0"/>
            </a:p>
          </p:txBody>
        </p:sp>
        <p:sp>
          <p:nvSpPr>
            <p:cNvPr id="5140" name="Freeform 215"/>
            <p:cNvSpPr>
              <a:spLocks/>
            </p:cNvSpPr>
            <p:nvPr/>
          </p:nvSpPr>
          <p:spPr bwMode="auto">
            <a:xfrm>
              <a:off x="1976438" y="1547813"/>
              <a:ext cx="149225" cy="38100"/>
            </a:xfrm>
            <a:custGeom>
              <a:avLst/>
              <a:gdLst>
                <a:gd name="T0" fmla="*/ 2147483647 w 303"/>
                <a:gd name="T1" fmla="*/ 2147483647 h 77"/>
                <a:gd name="T2" fmla="*/ 2147483647 w 303"/>
                <a:gd name="T3" fmla="*/ 2147483647 h 77"/>
                <a:gd name="T4" fmla="*/ 2147483647 w 303"/>
                <a:gd name="T5" fmla="*/ 2147483647 h 77"/>
                <a:gd name="T6" fmla="*/ 2147483647 w 303"/>
                <a:gd name="T7" fmla="*/ 2147483647 h 77"/>
                <a:gd name="T8" fmla="*/ 0 w 303"/>
                <a:gd name="T9" fmla="*/ 2147483647 h 77"/>
                <a:gd name="T10" fmla="*/ 0 w 303"/>
                <a:gd name="T11" fmla="*/ 2147483647 h 77"/>
                <a:gd name="T12" fmla="*/ 2147483647 w 303"/>
                <a:gd name="T13" fmla="*/ 2147483647 h 77"/>
                <a:gd name="T14" fmla="*/ 2147483647 w 303"/>
                <a:gd name="T15" fmla="*/ 2147483647 h 77"/>
                <a:gd name="T16" fmla="*/ 2147483647 w 303"/>
                <a:gd name="T17" fmla="*/ 2147483647 h 77"/>
                <a:gd name="T18" fmla="*/ 2147483647 w 303"/>
                <a:gd name="T19" fmla="*/ 0 h 77"/>
                <a:gd name="T20" fmla="*/ 2147483647 w 303"/>
                <a:gd name="T21" fmla="*/ 0 h 77"/>
                <a:gd name="T22" fmla="*/ 2147483647 w 303"/>
                <a:gd name="T23" fmla="*/ 2147483647 h 77"/>
                <a:gd name="T24" fmla="*/ 2147483647 w 303"/>
                <a:gd name="T25" fmla="*/ 2147483647 h 77"/>
                <a:gd name="T26" fmla="*/ 2147483647 w 303"/>
                <a:gd name="T27" fmla="*/ 2147483647 h 77"/>
                <a:gd name="T28" fmla="*/ 2147483647 w 303"/>
                <a:gd name="T29" fmla="*/ 2147483647 h 77"/>
                <a:gd name="T30" fmla="*/ 2147483647 w 303"/>
                <a:gd name="T31" fmla="*/ 2147483647 h 77"/>
                <a:gd name="T32" fmla="*/ 2147483647 w 303"/>
                <a:gd name="T33" fmla="*/ 2147483647 h 77"/>
                <a:gd name="T34" fmla="*/ 2147483647 w 303"/>
                <a:gd name="T35" fmla="*/ 2147483647 h 77"/>
                <a:gd name="T36" fmla="*/ 2147483647 w 303"/>
                <a:gd name="T37" fmla="*/ 2147483647 h 77"/>
                <a:gd name="T38" fmla="*/ 2147483647 w 303"/>
                <a:gd name="T39" fmla="*/ 2147483647 h 77"/>
                <a:gd name="T40" fmla="*/ 2147483647 w 303"/>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3"/>
                <a:gd name="T64" fmla="*/ 0 h 77"/>
                <a:gd name="T65" fmla="*/ 303 w 303"/>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3" h="77">
                  <a:moveTo>
                    <a:pt x="16" y="77"/>
                  </a:moveTo>
                  <a:lnTo>
                    <a:pt x="10" y="76"/>
                  </a:lnTo>
                  <a:lnTo>
                    <a:pt x="5" y="72"/>
                  </a:lnTo>
                  <a:lnTo>
                    <a:pt x="1" y="67"/>
                  </a:lnTo>
                  <a:lnTo>
                    <a:pt x="0" y="61"/>
                  </a:lnTo>
                  <a:lnTo>
                    <a:pt x="0" y="16"/>
                  </a:lnTo>
                  <a:lnTo>
                    <a:pt x="1" y="10"/>
                  </a:lnTo>
                  <a:lnTo>
                    <a:pt x="5" y="5"/>
                  </a:lnTo>
                  <a:lnTo>
                    <a:pt x="10" y="1"/>
                  </a:lnTo>
                  <a:lnTo>
                    <a:pt x="16" y="0"/>
                  </a:lnTo>
                  <a:lnTo>
                    <a:pt x="286" y="0"/>
                  </a:lnTo>
                  <a:lnTo>
                    <a:pt x="292" y="1"/>
                  </a:lnTo>
                  <a:lnTo>
                    <a:pt x="297" y="5"/>
                  </a:lnTo>
                  <a:lnTo>
                    <a:pt x="301" y="10"/>
                  </a:lnTo>
                  <a:lnTo>
                    <a:pt x="303" y="16"/>
                  </a:lnTo>
                  <a:lnTo>
                    <a:pt x="303" y="61"/>
                  </a:lnTo>
                  <a:lnTo>
                    <a:pt x="301" y="67"/>
                  </a:lnTo>
                  <a:lnTo>
                    <a:pt x="297" y="72"/>
                  </a:lnTo>
                  <a:lnTo>
                    <a:pt x="292" y="76"/>
                  </a:lnTo>
                  <a:lnTo>
                    <a:pt x="286" y="77"/>
                  </a:lnTo>
                  <a:lnTo>
                    <a:pt x="16" y="77"/>
                  </a:lnTo>
                  <a:close/>
                </a:path>
              </a:pathLst>
            </a:custGeom>
            <a:solidFill>
              <a:srgbClr val="000000"/>
            </a:solidFill>
            <a:ln w="9525">
              <a:noFill/>
              <a:round/>
              <a:headEnd/>
              <a:tailEnd/>
            </a:ln>
          </p:spPr>
          <p:txBody>
            <a:bodyPr/>
            <a:lstStyle/>
            <a:p>
              <a:endParaRPr lang="en-US" dirty="0"/>
            </a:p>
          </p:txBody>
        </p:sp>
        <p:sp>
          <p:nvSpPr>
            <p:cNvPr id="5141" name="Freeform 216"/>
            <p:cNvSpPr>
              <a:spLocks/>
            </p:cNvSpPr>
            <p:nvPr/>
          </p:nvSpPr>
          <p:spPr bwMode="auto">
            <a:xfrm>
              <a:off x="2119313" y="1554163"/>
              <a:ext cx="1587" cy="0"/>
            </a:xfrm>
            <a:custGeom>
              <a:avLst/>
              <a:gdLst>
                <a:gd name="T0" fmla="*/ 2147483647 w 2"/>
                <a:gd name="T1" fmla="*/ 0 h 1486"/>
                <a:gd name="T2" fmla="*/ 2147483647 w 2"/>
                <a:gd name="T3" fmla="*/ 0 h 1486"/>
                <a:gd name="T4" fmla="*/ 0 w 2"/>
                <a:gd name="T5" fmla="*/ 0 h 1486"/>
                <a:gd name="T6" fmla="*/ 0 w 2"/>
                <a:gd name="T7" fmla="*/ 0 h 1486"/>
                <a:gd name="T8" fmla="*/ 0 w 2"/>
                <a:gd name="T9" fmla="*/ 0 h 1486"/>
                <a:gd name="T10" fmla="*/ 2147483647 w 2"/>
                <a:gd name="T11" fmla="*/ 0 h 1486"/>
                <a:gd name="T12" fmla="*/ 0 60000 65536"/>
                <a:gd name="T13" fmla="*/ 0 60000 65536"/>
                <a:gd name="T14" fmla="*/ 0 60000 65536"/>
                <a:gd name="T15" fmla="*/ 0 60000 65536"/>
                <a:gd name="T16" fmla="*/ 0 60000 65536"/>
                <a:gd name="T17" fmla="*/ 0 60000 65536"/>
                <a:gd name="T18" fmla="*/ 0 w 2"/>
                <a:gd name="T19" fmla="*/ 0 h 1486"/>
                <a:gd name="T20" fmla="*/ 2 w 2"/>
                <a:gd name="T21" fmla="*/ 0 h 1486"/>
              </a:gdLst>
              <a:ahLst/>
              <a:cxnLst>
                <a:cxn ang="T12">
                  <a:pos x="T0" y="T1"/>
                </a:cxn>
                <a:cxn ang="T13">
                  <a:pos x="T2" y="T3"/>
                </a:cxn>
                <a:cxn ang="T14">
                  <a:pos x="T4" y="T5"/>
                </a:cxn>
                <a:cxn ang="T15">
                  <a:pos x="T6" y="T7"/>
                </a:cxn>
                <a:cxn ang="T16">
                  <a:pos x="T8" y="T9"/>
                </a:cxn>
                <a:cxn ang="T17">
                  <a:pos x="T10" y="T11"/>
                </a:cxn>
              </a:cxnLst>
              <a:rect l="T18" t="T19" r="T20" b="T21"/>
              <a:pathLst>
                <a:path w="2" h="1486">
                  <a:moveTo>
                    <a:pt x="2" y="0"/>
                  </a:moveTo>
                  <a:lnTo>
                    <a:pt x="1" y="0"/>
                  </a:lnTo>
                  <a:lnTo>
                    <a:pt x="0" y="0"/>
                  </a:lnTo>
                  <a:lnTo>
                    <a:pt x="2" y="0"/>
                  </a:lnTo>
                  <a:close/>
                </a:path>
              </a:pathLst>
            </a:custGeom>
            <a:solidFill>
              <a:srgbClr val="E5D1BC"/>
            </a:solidFill>
            <a:ln w="9525">
              <a:noFill/>
              <a:round/>
              <a:headEnd/>
              <a:tailEnd/>
            </a:ln>
          </p:spPr>
          <p:txBody>
            <a:bodyPr/>
            <a:lstStyle/>
            <a:p>
              <a:endParaRPr lang="en-US" dirty="0"/>
            </a:p>
          </p:txBody>
        </p:sp>
        <p:sp>
          <p:nvSpPr>
            <p:cNvPr id="5142" name="Freeform 217"/>
            <p:cNvSpPr>
              <a:spLocks/>
            </p:cNvSpPr>
            <p:nvPr/>
          </p:nvSpPr>
          <p:spPr bwMode="auto">
            <a:xfrm>
              <a:off x="2097088" y="1554163"/>
              <a:ext cx="23812" cy="20637"/>
            </a:xfrm>
            <a:custGeom>
              <a:avLst/>
              <a:gdLst>
                <a:gd name="T0" fmla="*/ 0 w 48"/>
                <a:gd name="T1" fmla="*/ 2147483647 h 40"/>
                <a:gd name="T2" fmla="*/ 0 w 48"/>
                <a:gd name="T3" fmla="*/ 2147483647 h 40"/>
                <a:gd name="T4" fmla="*/ 2147483647 w 48"/>
                <a:gd name="T5" fmla="*/ 2147483647 h 40"/>
                <a:gd name="T6" fmla="*/ 2147483647 w 48"/>
                <a:gd name="T7" fmla="*/ 2147483647 h 40"/>
                <a:gd name="T8" fmla="*/ 2147483647 w 48"/>
                <a:gd name="T9" fmla="*/ 2147483647 h 40"/>
                <a:gd name="T10" fmla="*/ 2147483647 w 48"/>
                <a:gd name="T11" fmla="*/ 2147483647 h 40"/>
                <a:gd name="T12" fmla="*/ 2147483647 w 48"/>
                <a:gd name="T13" fmla="*/ 2147483647 h 40"/>
                <a:gd name="T14" fmla="*/ 2147483647 w 48"/>
                <a:gd name="T15" fmla="*/ 2147483647 h 40"/>
                <a:gd name="T16" fmla="*/ 2147483647 w 48"/>
                <a:gd name="T17" fmla="*/ 2147483647 h 40"/>
                <a:gd name="T18" fmla="*/ 2147483647 w 48"/>
                <a:gd name="T19" fmla="*/ 2147483647 h 40"/>
                <a:gd name="T20" fmla="*/ 2147483647 w 48"/>
                <a:gd name="T21" fmla="*/ 2147483647 h 40"/>
                <a:gd name="T22" fmla="*/ 2147483647 w 48"/>
                <a:gd name="T23" fmla="*/ 2147483647 h 40"/>
                <a:gd name="T24" fmla="*/ 2147483647 w 48"/>
                <a:gd name="T25" fmla="*/ 2147483647 h 40"/>
                <a:gd name="T26" fmla="*/ 2147483647 w 48"/>
                <a:gd name="T27" fmla="*/ 2147483647 h 40"/>
                <a:gd name="T28" fmla="*/ 2147483647 w 48"/>
                <a:gd name="T29" fmla="*/ 2147483647 h 40"/>
                <a:gd name="T30" fmla="*/ 2147483647 w 48"/>
                <a:gd name="T31" fmla="*/ 2147483647 h 40"/>
                <a:gd name="T32" fmla="*/ 2147483647 w 48"/>
                <a:gd name="T33" fmla="*/ 2147483647 h 40"/>
                <a:gd name="T34" fmla="*/ 2147483647 w 48"/>
                <a:gd name="T35" fmla="*/ 0 h 40"/>
                <a:gd name="T36" fmla="*/ 2147483647 w 48"/>
                <a:gd name="T37" fmla="*/ 0 h 40"/>
                <a:gd name="T38" fmla="*/ 2147483647 w 48"/>
                <a:gd name="T39" fmla="*/ 0 h 40"/>
                <a:gd name="T40" fmla="*/ 2147483647 w 48"/>
                <a:gd name="T41" fmla="*/ 0 h 40"/>
                <a:gd name="T42" fmla="*/ 2147483647 w 48"/>
                <a:gd name="T43" fmla="*/ 0 h 40"/>
                <a:gd name="T44" fmla="*/ 2147483647 w 48"/>
                <a:gd name="T45" fmla="*/ 0 h 40"/>
                <a:gd name="T46" fmla="*/ 2147483647 w 48"/>
                <a:gd name="T47" fmla="*/ 0 h 40"/>
                <a:gd name="T48" fmla="*/ 2147483647 w 48"/>
                <a:gd name="T49" fmla="*/ 0 h 40"/>
                <a:gd name="T50" fmla="*/ 0 w 48"/>
                <a:gd name="T51" fmla="*/ 0 h 40"/>
                <a:gd name="T52" fmla="*/ 0 w 48"/>
                <a:gd name="T53" fmla="*/ 2147483647 h 40"/>
                <a:gd name="T54" fmla="*/ 0 w 48"/>
                <a:gd name="T55" fmla="*/ 2147483647 h 40"/>
                <a:gd name="T56" fmla="*/ 2147483647 w 48"/>
                <a:gd name="T57" fmla="*/ 2147483647 h 40"/>
                <a:gd name="T58" fmla="*/ 2147483647 w 48"/>
                <a:gd name="T59" fmla="*/ 2147483647 h 40"/>
                <a:gd name="T60" fmla="*/ 2147483647 w 48"/>
                <a:gd name="T61" fmla="*/ 2147483647 h 40"/>
                <a:gd name="T62" fmla="*/ 2147483647 w 48"/>
                <a:gd name="T63" fmla="*/ 2147483647 h 40"/>
                <a:gd name="T64" fmla="*/ 2147483647 w 48"/>
                <a:gd name="T65" fmla="*/ 2147483647 h 40"/>
                <a:gd name="T66" fmla="*/ 2147483647 w 48"/>
                <a:gd name="T67" fmla="*/ 2147483647 h 40"/>
                <a:gd name="T68" fmla="*/ 2147483647 w 48"/>
                <a:gd name="T69" fmla="*/ 2147483647 h 40"/>
                <a:gd name="T70" fmla="*/ 0 w 48"/>
                <a:gd name="T71" fmla="*/ 2147483647 h 40"/>
                <a:gd name="T72" fmla="*/ 0 w 48"/>
                <a:gd name="T73" fmla="*/ 2147483647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0" y="23"/>
                  </a:moveTo>
                  <a:lnTo>
                    <a:pt x="0" y="40"/>
                  </a:lnTo>
                  <a:lnTo>
                    <a:pt x="8" y="40"/>
                  </a:lnTo>
                  <a:lnTo>
                    <a:pt x="16" y="40"/>
                  </a:lnTo>
                  <a:lnTo>
                    <a:pt x="22" y="40"/>
                  </a:lnTo>
                  <a:lnTo>
                    <a:pt x="27" y="40"/>
                  </a:lnTo>
                  <a:lnTo>
                    <a:pt x="31" y="40"/>
                  </a:lnTo>
                  <a:lnTo>
                    <a:pt x="34" y="40"/>
                  </a:lnTo>
                  <a:lnTo>
                    <a:pt x="36" y="40"/>
                  </a:lnTo>
                  <a:lnTo>
                    <a:pt x="38" y="40"/>
                  </a:lnTo>
                  <a:lnTo>
                    <a:pt x="40" y="39"/>
                  </a:lnTo>
                  <a:lnTo>
                    <a:pt x="43" y="36"/>
                  </a:lnTo>
                  <a:lnTo>
                    <a:pt x="46" y="31"/>
                  </a:lnTo>
                  <a:lnTo>
                    <a:pt x="48" y="23"/>
                  </a:lnTo>
                  <a:lnTo>
                    <a:pt x="48" y="15"/>
                  </a:lnTo>
                  <a:lnTo>
                    <a:pt x="47" y="8"/>
                  </a:lnTo>
                  <a:lnTo>
                    <a:pt x="45" y="2"/>
                  </a:lnTo>
                  <a:lnTo>
                    <a:pt x="45" y="0"/>
                  </a:lnTo>
                  <a:lnTo>
                    <a:pt x="44" y="0"/>
                  </a:lnTo>
                  <a:lnTo>
                    <a:pt x="42" y="0"/>
                  </a:lnTo>
                  <a:lnTo>
                    <a:pt x="38" y="0"/>
                  </a:lnTo>
                  <a:lnTo>
                    <a:pt x="32" y="0"/>
                  </a:lnTo>
                  <a:lnTo>
                    <a:pt x="26" y="0"/>
                  </a:lnTo>
                  <a:lnTo>
                    <a:pt x="19" y="0"/>
                  </a:lnTo>
                  <a:lnTo>
                    <a:pt x="9" y="0"/>
                  </a:lnTo>
                  <a:lnTo>
                    <a:pt x="0" y="0"/>
                  </a:lnTo>
                  <a:lnTo>
                    <a:pt x="0" y="6"/>
                  </a:lnTo>
                  <a:lnTo>
                    <a:pt x="8" y="7"/>
                  </a:lnTo>
                  <a:lnTo>
                    <a:pt x="14" y="8"/>
                  </a:lnTo>
                  <a:lnTo>
                    <a:pt x="19" y="11"/>
                  </a:lnTo>
                  <a:lnTo>
                    <a:pt x="20" y="14"/>
                  </a:lnTo>
                  <a:lnTo>
                    <a:pt x="19" y="18"/>
                  </a:lnTo>
                  <a:lnTo>
                    <a:pt x="14" y="21"/>
                  </a:lnTo>
                  <a:lnTo>
                    <a:pt x="8" y="22"/>
                  </a:lnTo>
                  <a:lnTo>
                    <a:pt x="0" y="23"/>
                  </a:lnTo>
                  <a:close/>
                </a:path>
              </a:pathLst>
            </a:custGeom>
            <a:solidFill>
              <a:srgbClr val="99FFFF"/>
            </a:solidFill>
            <a:ln w="9525">
              <a:noFill/>
              <a:round/>
              <a:headEnd/>
              <a:tailEnd/>
            </a:ln>
          </p:spPr>
          <p:txBody>
            <a:bodyPr/>
            <a:lstStyle/>
            <a:p>
              <a:endParaRPr lang="en-US" dirty="0"/>
            </a:p>
          </p:txBody>
        </p:sp>
        <p:sp>
          <p:nvSpPr>
            <p:cNvPr id="5143" name="Freeform 218"/>
            <p:cNvSpPr>
              <a:spLocks/>
            </p:cNvSpPr>
            <p:nvPr/>
          </p:nvSpPr>
          <p:spPr bwMode="auto">
            <a:xfrm>
              <a:off x="1982788" y="1554163"/>
              <a:ext cx="114300" cy="26987"/>
            </a:xfrm>
            <a:custGeom>
              <a:avLst/>
              <a:gdLst>
                <a:gd name="T0" fmla="*/ 2147483647 w 231"/>
                <a:gd name="T1" fmla="*/ 0 h 57"/>
                <a:gd name="T2" fmla="*/ 2147483647 w 231"/>
                <a:gd name="T3" fmla="*/ 0 h 57"/>
                <a:gd name="T4" fmla="*/ 2147483647 w 231"/>
                <a:gd name="T5" fmla="*/ 0 h 57"/>
                <a:gd name="T6" fmla="*/ 2147483647 w 231"/>
                <a:gd name="T7" fmla="*/ 0 h 57"/>
                <a:gd name="T8" fmla="*/ 2147483647 w 231"/>
                <a:gd name="T9" fmla="*/ 0 h 57"/>
                <a:gd name="T10" fmla="*/ 2147483647 w 231"/>
                <a:gd name="T11" fmla="*/ 0 h 57"/>
                <a:gd name="T12" fmla="*/ 2147483647 w 231"/>
                <a:gd name="T13" fmla="*/ 0 h 57"/>
                <a:gd name="T14" fmla="*/ 2147483647 w 231"/>
                <a:gd name="T15" fmla="*/ 0 h 57"/>
                <a:gd name="T16" fmla="*/ 2147483647 w 231"/>
                <a:gd name="T17" fmla="*/ 0 h 57"/>
                <a:gd name="T18" fmla="*/ 2147483647 w 231"/>
                <a:gd name="T19" fmla="*/ 2147483647 h 57"/>
                <a:gd name="T20" fmla="*/ 0 w 231"/>
                <a:gd name="T21" fmla="*/ 2147483647 h 57"/>
                <a:gd name="T22" fmla="*/ 0 w 231"/>
                <a:gd name="T23" fmla="*/ 2147483647 h 57"/>
                <a:gd name="T24" fmla="*/ 0 w 231"/>
                <a:gd name="T25" fmla="*/ 2147483647 h 57"/>
                <a:gd name="T26" fmla="*/ 2147483647 w 231"/>
                <a:gd name="T27" fmla="*/ 2147483647 h 57"/>
                <a:gd name="T28" fmla="*/ 2147483647 w 231"/>
                <a:gd name="T29" fmla="*/ 2147483647 h 57"/>
                <a:gd name="T30" fmla="*/ 2147483647 w 231"/>
                <a:gd name="T31" fmla="*/ 2147483647 h 57"/>
                <a:gd name="T32" fmla="*/ 2147483647 w 231"/>
                <a:gd name="T33" fmla="*/ 2147483647 h 57"/>
                <a:gd name="T34" fmla="*/ 2147483647 w 231"/>
                <a:gd name="T35" fmla="*/ 2147483647 h 57"/>
                <a:gd name="T36" fmla="*/ 2147483647 w 231"/>
                <a:gd name="T37" fmla="*/ 2147483647 h 57"/>
                <a:gd name="T38" fmla="*/ 2147483647 w 231"/>
                <a:gd name="T39" fmla="*/ 2147483647 h 57"/>
                <a:gd name="T40" fmla="*/ 2147483647 w 231"/>
                <a:gd name="T41" fmla="*/ 2147483647 h 57"/>
                <a:gd name="T42" fmla="*/ 2147483647 w 231"/>
                <a:gd name="T43" fmla="*/ 2147483647 h 57"/>
                <a:gd name="T44" fmla="*/ 2147483647 w 231"/>
                <a:gd name="T45" fmla="*/ 2147483647 h 57"/>
                <a:gd name="T46" fmla="*/ 2147483647 w 231"/>
                <a:gd name="T47" fmla="*/ 2147483647 h 57"/>
                <a:gd name="T48" fmla="*/ 2147483647 w 231"/>
                <a:gd name="T49" fmla="*/ 2147483647 h 57"/>
                <a:gd name="T50" fmla="*/ 2147483647 w 231"/>
                <a:gd name="T51" fmla="*/ 2147483647 h 57"/>
                <a:gd name="T52" fmla="*/ 2147483647 w 231"/>
                <a:gd name="T53" fmla="*/ 2147483647 h 57"/>
                <a:gd name="T54" fmla="*/ 2147483647 w 231"/>
                <a:gd name="T55" fmla="*/ 2147483647 h 57"/>
                <a:gd name="T56" fmla="*/ 2147483647 w 231"/>
                <a:gd name="T57" fmla="*/ 2147483647 h 57"/>
                <a:gd name="T58" fmla="*/ 2147483647 w 231"/>
                <a:gd name="T59" fmla="*/ 2147483647 h 57"/>
                <a:gd name="T60" fmla="*/ 2147483647 w 231"/>
                <a:gd name="T61" fmla="*/ 2147483647 h 57"/>
                <a:gd name="T62" fmla="*/ 2147483647 w 231"/>
                <a:gd name="T63" fmla="*/ 2147483647 h 57"/>
                <a:gd name="T64" fmla="*/ 2147483647 w 231"/>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57"/>
                <a:gd name="T101" fmla="*/ 231 w 231"/>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57">
                  <a:moveTo>
                    <a:pt x="231" y="6"/>
                  </a:moveTo>
                  <a:lnTo>
                    <a:pt x="231" y="0"/>
                  </a:lnTo>
                  <a:lnTo>
                    <a:pt x="217" y="0"/>
                  </a:lnTo>
                  <a:lnTo>
                    <a:pt x="201" y="0"/>
                  </a:lnTo>
                  <a:lnTo>
                    <a:pt x="186" y="0"/>
                  </a:lnTo>
                  <a:lnTo>
                    <a:pt x="169" y="0"/>
                  </a:lnTo>
                  <a:lnTo>
                    <a:pt x="151" y="0"/>
                  </a:lnTo>
                  <a:lnTo>
                    <a:pt x="134" y="0"/>
                  </a:lnTo>
                  <a:lnTo>
                    <a:pt x="118" y="0"/>
                  </a:lnTo>
                  <a:lnTo>
                    <a:pt x="101" y="0"/>
                  </a:lnTo>
                  <a:lnTo>
                    <a:pt x="85" y="0"/>
                  </a:lnTo>
                  <a:lnTo>
                    <a:pt x="70" y="0"/>
                  </a:lnTo>
                  <a:lnTo>
                    <a:pt x="57" y="0"/>
                  </a:lnTo>
                  <a:lnTo>
                    <a:pt x="44" y="0"/>
                  </a:lnTo>
                  <a:lnTo>
                    <a:pt x="34" y="0"/>
                  </a:lnTo>
                  <a:lnTo>
                    <a:pt x="26" y="0"/>
                  </a:lnTo>
                  <a:lnTo>
                    <a:pt x="20" y="0"/>
                  </a:lnTo>
                  <a:lnTo>
                    <a:pt x="17" y="0"/>
                  </a:lnTo>
                  <a:lnTo>
                    <a:pt x="9" y="0"/>
                  </a:lnTo>
                  <a:lnTo>
                    <a:pt x="3" y="1"/>
                  </a:lnTo>
                  <a:lnTo>
                    <a:pt x="1" y="3"/>
                  </a:lnTo>
                  <a:lnTo>
                    <a:pt x="0" y="3"/>
                  </a:lnTo>
                  <a:lnTo>
                    <a:pt x="0" y="5"/>
                  </a:lnTo>
                  <a:lnTo>
                    <a:pt x="0" y="9"/>
                  </a:lnTo>
                  <a:lnTo>
                    <a:pt x="0" y="17"/>
                  </a:lnTo>
                  <a:lnTo>
                    <a:pt x="0" y="31"/>
                  </a:lnTo>
                  <a:lnTo>
                    <a:pt x="1" y="43"/>
                  </a:lnTo>
                  <a:lnTo>
                    <a:pt x="2" y="52"/>
                  </a:lnTo>
                  <a:lnTo>
                    <a:pt x="3" y="56"/>
                  </a:lnTo>
                  <a:lnTo>
                    <a:pt x="4" y="57"/>
                  </a:lnTo>
                  <a:lnTo>
                    <a:pt x="5" y="55"/>
                  </a:lnTo>
                  <a:lnTo>
                    <a:pt x="7" y="49"/>
                  </a:lnTo>
                  <a:lnTo>
                    <a:pt x="11" y="43"/>
                  </a:lnTo>
                  <a:lnTo>
                    <a:pt x="14" y="40"/>
                  </a:lnTo>
                  <a:lnTo>
                    <a:pt x="16" y="40"/>
                  </a:lnTo>
                  <a:lnTo>
                    <a:pt x="19" y="39"/>
                  </a:lnTo>
                  <a:lnTo>
                    <a:pt x="22" y="39"/>
                  </a:lnTo>
                  <a:lnTo>
                    <a:pt x="26" y="39"/>
                  </a:lnTo>
                  <a:lnTo>
                    <a:pt x="32" y="38"/>
                  </a:lnTo>
                  <a:lnTo>
                    <a:pt x="37" y="38"/>
                  </a:lnTo>
                  <a:lnTo>
                    <a:pt x="42" y="38"/>
                  </a:lnTo>
                  <a:lnTo>
                    <a:pt x="48" y="38"/>
                  </a:lnTo>
                  <a:lnTo>
                    <a:pt x="52" y="38"/>
                  </a:lnTo>
                  <a:lnTo>
                    <a:pt x="57" y="38"/>
                  </a:lnTo>
                  <a:lnTo>
                    <a:pt x="64" y="38"/>
                  </a:lnTo>
                  <a:lnTo>
                    <a:pt x="74" y="38"/>
                  </a:lnTo>
                  <a:lnTo>
                    <a:pt x="84" y="38"/>
                  </a:lnTo>
                  <a:lnTo>
                    <a:pt x="96" y="39"/>
                  </a:lnTo>
                  <a:lnTo>
                    <a:pt x="108" y="39"/>
                  </a:lnTo>
                  <a:lnTo>
                    <a:pt x="122" y="39"/>
                  </a:lnTo>
                  <a:lnTo>
                    <a:pt x="135" y="39"/>
                  </a:lnTo>
                  <a:lnTo>
                    <a:pt x="150" y="39"/>
                  </a:lnTo>
                  <a:lnTo>
                    <a:pt x="165" y="40"/>
                  </a:lnTo>
                  <a:lnTo>
                    <a:pt x="178" y="40"/>
                  </a:lnTo>
                  <a:lnTo>
                    <a:pt x="193" y="40"/>
                  </a:lnTo>
                  <a:lnTo>
                    <a:pt x="207" y="40"/>
                  </a:lnTo>
                  <a:lnTo>
                    <a:pt x="219" y="40"/>
                  </a:lnTo>
                  <a:lnTo>
                    <a:pt x="231" y="40"/>
                  </a:lnTo>
                  <a:lnTo>
                    <a:pt x="231" y="23"/>
                  </a:lnTo>
                  <a:lnTo>
                    <a:pt x="223" y="22"/>
                  </a:lnTo>
                  <a:lnTo>
                    <a:pt x="217" y="21"/>
                  </a:lnTo>
                  <a:lnTo>
                    <a:pt x="213" y="18"/>
                  </a:lnTo>
                  <a:lnTo>
                    <a:pt x="211" y="14"/>
                  </a:lnTo>
                  <a:lnTo>
                    <a:pt x="213" y="11"/>
                  </a:lnTo>
                  <a:lnTo>
                    <a:pt x="217" y="8"/>
                  </a:lnTo>
                  <a:lnTo>
                    <a:pt x="223" y="7"/>
                  </a:lnTo>
                  <a:lnTo>
                    <a:pt x="231" y="6"/>
                  </a:lnTo>
                  <a:close/>
                </a:path>
              </a:pathLst>
            </a:custGeom>
            <a:solidFill>
              <a:srgbClr val="99FFFF"/>
            </a:solidFill>
            <a:ln w="9525">
              <a:noFill/>
              <a:round/>
              <a:headEnd/>
              <a:tailEnd/>
            </a:ln>
          </p:spPr>
          <p:txBody>
            <a:bodyPr/>
            <a:lstStyle/>
            <a:p>
              <a:endParaRPr lang="en-US" dirty="0"/>
            </a:p>
          </p:txBody>
        </p:sp>
        <p:sp>
          <p:nvSpPr>
            <p:cNvPr id="5144" name="Freeform 219"/>
            <p:cNvSpPr>
              <a:spLocks/>
            </p:cNvSpPr>
            <p:nvPr/>
          </p:nvSpPr>
          <p:spPr bwMode="auto">
            <a:xfrm>
              <a:off x="1984375" y="1554163"/>
              <a:ext cx="138113" cy="26987"/>
            </a:xfrm>
            <a:custGeom>
              <a:avLst/>
              <a:gdLst>
                <a:gd name="T0" fmla="*/ 2147483647 w 279"/>
                <a:gd name="T1" fmla="*/ 2147483647 h 57"/>
                <a:gd name="T2" fmla="*/ 2147483647 w 279"/>
                <a:gd name="T3" fmla="*/ 2147483647 h 57"/>
                <a:gd name="T4" fmla="*/ 2147483647 w 279"/>
                <a:gd name="T5" fmla="*/ 2147483647 h 57"/>
                <a:gd name="T6" fmla="*/ 2147483647 w 279"/>
                <a:gd name="T7" fmla="*/ 2147483647 h 57"/>
                <a:gd name="T8" fmla="*/ 2147483647 w 279"/>
                <a:gd name="T9" fmla="*/ 2147483647 h 57"/>
                <a:gd name="T10" fmla="*/ 2147483647 w 279"/>
                <a:gd name="T11" fmla="*/ 2147483647 h 57"/>
                <a:gd name="T12" fmla="*/ 2147483647 w 279"/>
                <a:gd name="T13" fmla="*/ 2147483647 h 57"/>
                <a:gd name="T14" fmla="*/ 2147483647 w 279"/>
                <a:gd name="T15" fmla="*/ 0 h 57"/>
                <a:gd name="T16" fmla="*/ 2147483647 w 279"/>
                <a:gd name="T17" fmla="*/ 0 h 57"/>
                <a:gd name="T18" fmla="*/ 2147483647 w 279"/>
                <a:gd name="T19" fmla="*/ 0 h 57"/>
                <a:gd name="T20" fmla="*/ 2147483647 w 279"/>
                <a:gd name="T21" fmla="*/ 0 h 57"/>
                <a:gd name="T22" fmla="*/ 2147483647 w 279"/>
                <a:gd name="T23" fmla="*/ 2147483647 h 57"/>
                <a:gd name="T24" fmla="*/ 2147483647 w 279"/>
                <a:gd name="T25" fmla="*/ 2147483647 h 57"/>
                <a:gd name="T26" fmla="*/ 2147483647 w 279"/>
                <a:gd name="T27" fmla="*/ 2147483647 h 57"/>
                <a:gd name="T28" fmla="*/ 2147483647 w 279"/>
                <a:gd name="T29" fmla="*/ 2147483647 h 57"/>
                <a:gd name="T30" fmla="*/ 2147483647 w 279"/>
                <a:gd name="T31" fmla="*/ 2147483647 h 57"/>
                <a:gd name="T32" fmla="*/ 2147483647 w 279"/>
                <a:gd name="T33" fmla="*/ 2147483647 h 57"/>
                <a:gd name="T34" fmla="*/ 2147483647 w 279"/>
                <a:gd name="T35" fmla="*/ 2147483647 h 57"/>
                <a:gd name="T36" fmla="*/ 2147483647 w 279"/>
                <a:gd name="T37" fmla="*/ 2147483647 h 57"/>
                <a:gd name="T38" fmla="*/ 2147483647 w 279"/>
                <a:gd name="T39" fmla="*/ 2147483647 h 57"/>
                <a:gd name="T40" fmla="*/ 2147483647 w 279"/>
                <a:gd name="T41" fmla="*/ 2147483647 h 57"/>
                <a:gd name="T42" fmla="*/ 2147483647 w 279"/>
                <a:gd name="T43" fmla="*/ 2147483647 h 57"/>
                <a:gd name="T44" fmla="*/ 2147483647 w 279"/>
                <a:gd name="T45" fmla="*/ 2147483647 h 57"/>
                <a:gd name="T46" fmla="*/ 2147483647 w 279"/>
                <a:gd name="T47" fmla="*/ 2147483647 h 57"/>
                <a:gd name="T48" fmla="*/ 2147483647 w 279"/>
                <a:gd name="T49" fmla="*/ 2147483647 h 57"/>
                <a:gd name="T50" fmla="*/ 2147483647 w 279"/>
                <a:gd name="T51" fmla="*/ 2147483647 h 57"/>
                <a:gd name="T52" fmla="*/ 2147483647 w 279"/>
                <a:gd name="T53" fmla="*/ 2147483647 h 57"/>
                <a:gd name="T54" fmla="*/ 2147483647 w 279"/>
                <a:gd name="T55" fmla="*/ 2147483647 h 57"/>
                <a:gd name="T56" fmla="*/ 2147483647 w 279"/>
                <a:gd name="T57" fmla="*/ 2147483647 h 57"/>
                <a:gd name="T58" fmla="*/ 2147483647 w 279"/>
                <a:gd name="T59" fmla="*/ 2147483647 h 57"/>
                <a:gd name="T60" fmla="*/ 2147483647 w 279"/>
                <a:gd name="T61" fmla="*/ 2147483647 h 57"/>
                <a:gd name="T62" fmla="*/ 2147483647 w 279"/>
                <a:gd name="T63" fmla="*/ 2147483647 h 57"/>
                <a:gd name="T64" fmla="*/ 2147483647 w 279"/>
                <a:gd name="T65" fmla="*/ 2147483647 h 57"/>
                <a:gd name="T66" fmla="*/ 2147483647 w 279"/>
                <a:gd name="T67" fmla="*/ 2147483647 h 57"/>
                <a:gd name="T68" fmla="*/ 2147483647 w 279"/>
                <a:gd name="T69" fmla="*/ 2147483647 h 57"/>
                <a:gd name="T70" fmla="*/ 2147483647 w 279"/>
                <a:gd name="T71" fmla="*/ 2147483647 h 57"/>
                <a:gd name="T72" fmla="*/ 2147483647 w 279"/>
                <a:gd name="T73" fmla="*/ 2147483647 h 57"/>
                <a:gd name="T74" fmla="*/ 2147483647 w 279"/>
                <a:gd name="T75" fmla="*/ 2147483647 h 57"/>
                <a:gd name="T76" fmla="*/ 2147483647 w 279"/>
                <a:gd name="T77" fmla="*/ 2147483647 h 57"/>
                <a:gd name="T78" fmla="*/ 2147483647 w 279"/>
                <a:gd name="T79" fmla="*/ 2147483647 h 57"/>
                <a:gd name="T80" fmla="*/ 2147483647 w 279"/>
                <a:gd name="T81" fmla="*/ 2147483647 h 57"/>
                <a:gd name="T82" fmla="*/ 2147483647 w 279"/>
                <a:gd name="T83" fmla="*/ 2147483647 h 57"/>
                <a:gd name="T84" fmla="*/ 2147483647 w 279"/>
                <a:gd name="T85" fmla="*/ 2147483647 h 57"/>
                <a:gd name="T86" fmla="*/ 2147483647 w 279"/>
                <a:gd name="T87" fmla="*/ 2147483647 h 57"/>
                <a:gd name="T88" fmla="*/ 2147483647 w 279"/>
                <a:gd name="T89" fmla="*/ 2147483647 h 57"/>
                <a:gd name="T90" fmla="*/ 2147483647 w 279"/>
                <a:gd name="T91" fmla="*/ 2147483647 h 57"/>
                <a:gd name="T92" fmla="*/ 0 w 279"/>
                <a:gd name="T93" fmla="*/ 2147483647 h 57"/>
                <a:gd name="T94" fmla="*/ 2147483647 w 279"/>
                <a:gd name="T95" fmla="*/ 2147483647 h 57"/>
                <a:gd name="T96" fmla="*/ 2147483647 w 279"/>
                <a:gd name="T97" fmla="*/ 2147483647 h 57"/>
                <a:gd name="T98" fmla="*/ 2147483647 w 279"/>
                <a:gd name="T99" fmla="*/ 2147483647 h 57"/>
                <a:gd name="T100" fmla="*/ 2147483647 w 279"/>
                <a:gd name="T101" fmla="*/ 2147483647 h 57"/>
                <a:gd name="T102" fmla="*/ 2147483647 w 279"/>
                <a:gd name="T103" fmla="*/ 2147483647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9"/>
                <a:gd name="T157" fmla="*/ 0 h 57"/>
                <a:gd name="T158" fmla="*/ 279 w 279"/>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9" h="57">
                  <a:moveTo>
                    <a:pt x="279" y="48"/>
                  </a:moveTo>
                  <a:lnTo>
                    <a:pt x="279" y="3"/>
                  </a:lnTo>
                  <a:lnTo>
                    <a:pt x="279" y="2"/>
                  </a:lnTo>
                  <a:lnTo>
                    <a:pt x="279" y="1"/>
                  </a:lnTo>
                  <a:lnTo>
                    <a:pt x="278" y="1"/>
                  </a:lnTo>
                  <a:lnTo>
                    <a:pt x="276" y="0"/>
                  </a:lnTo>
                  <a:lnTo>
                    <a:pt x="275" y="0"/>
                  </a:lnTo>
                  <a:lnTo>
                    <a:pt x="274" y="0"/>
                  </a:lnTo>
                  <a:lnTo>
                    <a:pt x="272" y="0"/>
                  </a:lnTo>
                  <a:lnTo>
                    <a:pt x="272" y="2"/>
                  </a:lnTo>
                  <a:lnTo>
                    <a:pt x="274" y="8"/>
                  </a:lnTo>
                  <a:lnTo>
                    <a:pt x="275" y="15"/>
                  </a:lnTo>
                  <a:lnTo>
                    <a:pt x="275" y="23"/>
                  </a:lnTo>
                  <a:lnTo>
                    <a:pt x="273" y="31"/>
                  </a:lnTo>
                  <a:lnTo>
                    <a:pt x="270" y="36"/>
                  </a:lnTo>
                  <a:lnTo>
                    <a:pt x="267" y="39"/>
                  </a:lnTo>
                  <a:lnTo>
                    <a:pt x="265" y="40"/>
                  </a:lnTo>
                  <a:lnTo>
                    <a:pt x="262" y="40"/>
                  </a:lnTo>
                  <a:lnTo>
                    <a:pt x="256" y="40"/>
                  </a:lnTo>
                  <a:lnTo>
                    <a:pt x="246" y="40"/>
                  </a:lnTo>
                  <a:lnTo>
                    <a:pt x="232" y="40"/>
                  </a:lnTo>
                  <a:lnTo>
                    <a:pt x="216" y="40"/>
                  </a:lnTo>
                  <a:lnTo>
                    <a:pt x="200" y="39"/>
                  </a:lnTo>
                  <a:lnTo>
                    <a:pt x="180" y="39"/>
                  </a:lnTo>
                  <a:lnTo>
                    <a:pt x="161" y="39"/>
                  </a:lnTo>
                  <a:lnTo>
                    <a:pt x="141" y="39"/>
                  </a:lnTo>
                  <a:lnTo>
                    <a:pt x="121" y="39"/>
                  </a:lnTo>
                  <a:lnTo>
                    <a:pt x="102" y="38"/>
                  </a:lnTo>
                  <a:lnTo>
                    <a:pt x="85" y="38"/>
                  </a:lnTo>
                  <a:lnTo>
                    <a:pt x="71" y="38"/>
                  </a:lnTo>
                  <a:lnTo>
                    <a:pt x="58" y="38"/>
                  </a:lnTo>
                  <a:lnTo>
                    <a:pt x="50" y="38"/>
                  </a:lnTo>
                  <a:lnTo>
                    <a:pt x="44" y="38"/>
                  </a:lnTo>
                  <a:lnTo>
                    <a:pt x="38" y="38"/>
                  </a:lnTo>
                  <a:lnTo>
                    <a:pt x="33" y="38"/>
                  </a:lnTo>
                  <a:lnTo>
                    <a:pt x="28" y="38"/>
                  </a:lnTo>
                  <a:lnTo>
                    <a:pt x="22" y="39"/>
                  </a:lnTo>
                  <a:lnTo>
                    <a:pt x="18" y="39"/>
                  </a:lnTo>
                  <a:lnTo>
                    <a:pt x="15" y="39"/>
                  </a:lnTo>
                  <a:lnTo>
                    <a:pt x="12" y="40"/>
                  </a:lnTo>
                  <a:lnTo>
                    <a:pt x="10" y="40"/>
                  </a:lnTo>
                  <a:lnTo>
                    <a:pt x="7" y="43"/>
                  </a:lnTo>
                  <a:lnTo>
                    <a:pt x="3" y="49"/>
                  </a:lnTo>
                  <a:lnTo>
                    <a:pt x="1" y="55"/>
                  </a:lnTo>
                  <a:lnTo>
                    <a:pt x="0" y="57"/>
                  </a:lnTo>
                  <a:lnTo>
                    <a:pt x="270" y="57"/>
                  </a:lnTo>
                  <a:lnTo>
                    <a:pt x="274" y="56"/>
                  </a:lnTo>
                  <a:lnTo>
                    <a:pt x="276" y="54"/>
                  </a:lnTo>
                  <a:lnTo>
                    <a:pt x="278" y="52"/>
                  </a:lnTo>
                  <a:lnTo>
                    <a:pt x="279" y="48"/>
                  </a:lnTo>
                  <a:close/>
                </a:path>
              </a:pathLst>
            </a:custGeom>
            <a:solidFill>
              <a:srgbClr val="669999"/>
            </a:solidFill>
            <a:ln w="9525">
              <a:noFill/>
              <a:round/>
              <a:headEnd/>
              <a:tailEnd/>
            </a:ln>
          </p:spPr>
          <p:txBody>
            <a:bodyPr/>
            <a:lstStyle/>
            <a:p>
              <a:endParaRPr lang="en-US" dirty="0"/>
            </a:p>
          </p:txBody>
        </p:sp>
        <p:sp>
          <p:nvSpPr>
            <p:cNvPr id="5145" name="Freeform 220"/>
            <p:cNvSpPr>
              <a:spLocks/>
            </p:cNvSpPr>
            <p:nvPr/>
          </p:nvSpPr>
          <p:spPr bwMode="auto">
            <a:xfrm>
              <a:off x="2085975" y="1555750"/>
              <a:ext cx="20638" cy="952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2147483647 h 17"/>
                <a:gd name="T12" fmla="*/ 2147483647 w 40"/>
                <a:gd name="T13" fmla="*/ 2147483647 h 17"/>
                <a:gd name="T14" fmla="*/ 2147483647 w 40"/>
                <a:gd name="T15" fmla="*/ 2147483647 h 17"/>
                <a:gd name="T16" fmla="*/ 2147483647 w 40"/>
                <a:gd name="T17" fmla="*/ 0 h 17"/>
                <a:gd name="T18" fmla="*/ 2147483647 w 40"/>
                <a:gd name="T19" fmla="*/ 2147483647 h 17"/>
                <a:gd name="T20" fmla="*/ 2147483647 w 40"/>
                <a:gd name="T21" fmla="*/ 2147483647 h 17"/>
                <a:gd name="T22" fmla="*/ 2147483647 w 40"/>
                <a:gd name="T23" fmla="*/ 2147483647 h 17"/>
                <a:gd name="T24" fmla="*/ 0 w 40"/>
                <a:gd name="T25" fmla="*/ 2147483647 h 17"/>
                <a:gd name="T26" fmla="*/ 2147483647 w 40"/>
                <a:gd name="T27" fmla="*/ 2147483647 h 17"/>
                <a:gd name="T28" fmla="*/ 2147483647 w 40"/>
                <a:gd name="T29" fmla="*/ 2147483647 h 17"/>
                <a:gd name="T30" fmla="*/ 2147483647 w 40"/>
                <a:gd name="T31" fmla="*/ 2147483647 h 17"/>
                <a:gd name="T32" fmla="*/ 2147483647 w 40"/>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7"/>
                <a:gd name="T53" fmla="*/ 40 w 4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7">
                  <a:moveTo>
                    <a:pt x="20" y="17"/>
                  </a:moveTo>
                  <a:lnTo>
                    <a:pt x="28" y="16"/>
                  </a:lnTo>
                  <a:lnTo>
                    <a:pt x="34" y="15"/>
                  </a:lnTo>
                  <a:lnTo>
                    <a:pt x="39" y="12"/>
                  </a:lnTo>
                  <a:lnTo>
                    <a:pt x="40" y="8"/>
                  </a:lnTo>
                  <a:lnTo>
                    <a:pt x="39" y="5"/>
                  </a:lnTo>
                  <a:lnTo>
                    <a:pt x="34" y="2"/>
                  </a:lnTo>
                  <a:lnTo>
                    <a:pt x="28" y="1"/>
                  </a:lnTo>
                  <a:lnTo>
                    <a:pt x="20" y="0"/>
                  </a:lnTo>
                  <a:lnTo>
                    <a:pt x="12" y="1"/>
                  </a:lnTo>
                  <a:lnTo>
                    <a:pt x="6" y="2"/>
                  </a:lnTo>
                  <a:lnTo>
                    <a:pt x="2" y="5"/>
                  </a:lnTo>
                  <a:lnTo>
                    <a:pt x="0" y="8"/>
                  </a:lnTo>
                  <a:lnTo>
                    <a:pt x="2" y="12"/>
                  </a:lnTo>
                  <a:lnTo>
                    <a:pt x="6" y="15"/>
                  </a:lnTo>
                  <a:lnTo>
                    <a:pt x="12" y="16"/>
                  </a:lnTo>
                  <a:lnTo>
                    <a:pt x="20" y="17"/>
                  </a:lnTo>
                  <a:close/>
                </a:path>
              </a:pathLst>
            </a:custGeom>
            <a:solidFill>
              <a:srgbClr val="996633"/>
            </a:solidFill>
            <a:ln w="9525">
              <a:noFill/>
              <a:round/>
              <a:headEnd/>
              <a:tailEnd/>
            </a:ln>
          </p:spPr>
          <p:txBody>
            <a:bodyPr/>
            <a:lstStyle/>
            <a:p>
              <a:endParaRPr lang="en-US" dirty="0"/>
            </a:p>
          </p:txBody>
        </p:sp>
        <p:sp>
          <p:nvSpPr>
            <p:cNvPr id="5146" name="Freeform 221"/>
            <p:cNvSpPr>
              <a:spLocks/>
            </p:cNvSpPr>
            <p:nvPr/>
          </p:nvSpPr>
          <p:spPr bwMode="auto">
            <a:xfrm>
              <a:off x="1979613" y="1552575"/>
              <a:ext cx="142875" cy="28575"/>
            </a:xfrm>
            <a:custGeom>
              <a:avLst/>
              <a:gdLst>
                <a:gd name="T0" fmla="*/ 2147483647 w 288"/>
                <a:gd name="T1" fmla="*/ 2147483647 h 62"/>
                <a:gd name="T2" fmla="*/ 2147483647 w 288"/>
                <a:gd name="T3" fmla="*/ 2147483647 h 62"/>
                <a:gd name="T4" fmla="*/ 2147483647 w 288"/>
                <a:gd name="T5" fmla="*/ 2147483647 h 62"/>
                <a:gd name="T6" fmla="*/ 2147483647 w 288"/>
                <a:gd name="T7" fmla="*/ 2147483647 h 62"/>
                <a:gd name="T8" fmla="*/ 2147483647 w 288"/>
                <a:gd name="T9" fmla="*/ 2147483647 h 62"/>
                <a:gd name="T10" fmla="*/ 2147483647 w 288"/>
                <a:gd name="T11" fmla="*/ 2147483647 h 62"/>
                <a:gd name="T12" fmla="*/ 2147483647 w 288"/>
                <a:gd name="T13" fmla="*/ 2147483647 h 62"/>
                <a:gd name="T14" fmla="*/ 2147483647 w 288"/>
                <a:gd name="T15" fmla="*/ 2147483647 h 62"/>
                <a:gd name="T16" fmla="*/ 2147483647 w 288"/>
                <a:gd name="T17" fmla="*/ 2147483647 h 62"/>
                <a:gd name="T18" fmla="*/ 2147483647 w 288"/>
                <a:gd name="T19" fmla="*/ 2147483647 h 62"/>
                <a:gd name="T20" fmla="*/ 2147483647 w 288"/>
                <a:gd name="T21" fmla="*/ 2147483647 h 62"/>
                <a:gd name="T22" fmla="*/ 2147483647 w 288"/>
                <a:gd name="T23" fmla="*/ 2147483647 h 62"/>
                <a:gd name="T24" fmla="*/ 2147483647 w 288"/>
                <a:gd name="T25" fmla="*/ 2147483647 h 62"/>
                <a:gd name="T26" fmla="*/ 2147483647 w 288"/>
                <a:gd name="T27" fmla="*/ 2147483647 h 62"/>
                <a:gd name="T28" fmla="*/ 2147483647 w 288"/>
                <a:gd name="T29" fmla="*/ 2147483647 h 62"/>
                <a:gd name="T30" fmla="*/ 2147483647 w 288"/>
                <a:gd name="T31" fmla="*/ 2147483647 h 62"/>
                <a:gd name="T32" fmla="*/ 2147483647 w 288"/>
                <a:gd name="T33" fmla="*/ 2147483647 h 62"/>
                <a:gd name="T34" fmla="*/ 2147483647 w 288"/>
                <a:gd name="T35" fmla="*/ 2147483647 h 62"/>
                <a:gd name="T36" fmla="*/ 2147483647 w 288"/>
                <a:gd name="T37" fmla="*/ 2147483647 h 62"/>
                <a:gd name="T38" fmla="*/ 2147483647 w 288"/>
                <a:gd name="T39" fmla="*/ 2147483647 h 62"/>
                <a:gd name="T40" fmla="*/ 2147483647 w 288"/>
                <a:gd name="T41" fmla="*/ 2147483647 h 62"/>
                <a:gd name="T42" fmla="*/ 2147483647 w 288"/>
                <a:gd name="T43" fmla="*/ 2147483647 h 62"/>
                <a:gd name="T44" fmla="*/ 2147483647 w 288"/>
                <a:gd name="T45" fmla="*/ 2147483647 h 62"/>
                <a:gd name="T46" fmla="*/ 2147483647 w 288"/>
                <a:gd name="T47" fmla="*/ 2147483647 h 62"/>
                <a:gd name="T48" fmla="*/ 2147483647 w 288"/>
                <a:gd name="T49" fmla="*/ 2147483647 h 62"/>
                <a:gd name="T50" fmla="*/ 2147483647 w 288"/>
                <a:gd name="T51" fmla="*/ 2147483647 h 62"/>
                <a:gd name="T52" fmla="*/ 2147483647 w 288"/>
                <a:gd name="T53" fmla="*/ 2147483647 h 62"/>
                <a:gd name="T54" fmla="*/ 2147483647 w 288"/>
                <a:gd name="T55" fmla="*/ 2147483647 h 62"/>
                <a:gd name="T56" fmla="*/ 2147483647 w 288"/>
                <a:gd name="T57" fmla="*/ 2147483647 h 62"/>
                <a:gd name="T58" fmla="*/ 2147483647 w 288"/>
                <a:gd name="T59" fmla="*/ 2147483647 h 62"/>
                <a:gd name="T60" fmla="*/ 2147483647 w 288"/>
                <a:gd name="T61" fmla="*/ 2147483647 h 62"/>
                <a:gd name="T62" fmla="*/ 2147483647 w 288"/>
                <a:gd name="T63" fmla="*/ 2147483647 h 62"/>
                <a:gd name="T64" fmla="*/ 2147483647 w 288"/>
                <a:gd name="T65" fmla="*/ 0 h 62"/>
                <a:gd name="T66" fmla="*/ 2147483647 w 288"/>
                <a:gd name="T67" fmla="*/ 0 h 62"/>
                <a:gd name="T68" fmla="*/ 2147483647 w 288"/>
                <a:gd name="T69" fmla="*/ 2147483647 h 62"/>
                <a:gd name="T70" fmla="*/ 2147483647 w 288"/>
                <a:gd name="T71" fmla="*/ 2147483647 h 62"/>
                <a:gd name="T72" fmla="*/ 2147483647 w 288"/>
                <a:gd name="T73" fmla="*/ 2147483647 h 62"/>
                <a:gd name="T74" fmla="*/ 0 w 288"/>
                <a:gd name="T75" fmla="*/ 2147483647 h 62"/>
                <a:gd name="T76" fmla="*/ 0 w 288"/>
                <a:gd name="T77" fmla="*/ 2147483647 h 62"/>
                <a:gd name="T78" fmla="*/ 2147483647 w 288"/>
                <a:gd name="T79" fmla="*/ 2147483647 h 62"/>
                <a:gd name="T80" fmla="*/ 2147483647 w 288"/>
                <a:gd name="T81" fmla="*/ 2147483647 h 62"/>
                <a:gd name="T82" fmla="*/ 2147483647 w 288"/>
                <a:gd name="T83" fmla="*/ 2147483647 h 62"/>
                <a:gd name="T84" fmla="*/ 2147483647 w 288"/>
                <a:gd name="T85" fmla="*/ 2147483647 h 62"/>
                <a:gd name="T86" fmla="*/ 2147483647 w 288"/>
                <a:gd name="T87" fmla="*/ 2147483647 h 62"/>
                <a:gd name="T88" fmla="*/ 2147483647 w 288"/>
                <a:gd name="T89" fmla="*/ 2147483647 h 62"/>
                <a:gd name="T90" fmla="*/ 2147483647 w 288"/>
                <a:gd name="T91" fmla="*/ 2147483647 h 62"/>
                <a:gd name="T92" fmla="*/ 2147483647 w 288"/>
                <a:gd name="T93" fmla="*/ 2147483647 h 62"/>
                <a:gd name="T94" fmla="*/ 2147483647 w 288"/>
                <a:gd name="T95" fmla="*/ 2147483647 h 62"/>
                <a:gd name="T96" fmla="*/ 2147483647 w 288"/>
                <a:gd name="T97" fmla="*/ 2147483647 h 62"/>
                <a:gd name="T98" fmla="*/ 2147483647 w 288"/>
                <a:gd name="T99" fmla="*/ 2147483647 h 62"/>
                <a:gd name="T100" fmla="*/ 2147483647 w 288"/>
                <a:gd name="T101" fmla="*/ 2147483647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8"/>
                <a:gd name="T154" fmla="*/ 0 h 62"/>
                <a:gd name="T155" fmla="*/ 288 w 288"/>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8" h="62">
                  <a:moveTo>
                    <a:pt x="5" y="8"/>
                  </a:moveTo>
                  <a:lnTo>
                    <a:pt x="6" y="8"/>
                  </a:lnTo>
                  <a:lnTo>
                    <a:pt x="8" y="6"/>
                  </a:lnTo>
                  <a:lnTo>
                    <a:pt x="14" y="5"/>
                  </a:lnTo>
                  <a:lnTo>
                    <a:pt x="22" y="5"/>
                  </a:lnTo>
                  <a:lnTo>
                    <a:pt x="27" y="5"/>
                  </a:lnTo>
                  <a:lnTo>
                    <a:pt x="37" y="5"/>
                  </a:lnTo>
                  <a:lnTo>
                    <a:pt x="50" y="5"/>
                  </a:lnTo>
                  <a:lnTo>
                    <a:pt x="68" y="5"/>
                  </a:lnTo>
                  <a:lnTo>
                    <a:pt x="88" y="5"/>
                  </a:lnTo>
                  <a:lnTo>
                    <a:pt x="109" y="5"/>
                  </a:lnTo>
                  <a:lnTo>
                    <a:pt x="132" y="5"/>
                  </a:lnTo>
                  <a:lnTo>
                    <a:pt x="156" y="5"/>
                  </a:lnTo>
                  <a:lnTo>
                    <a:pt x="179" y="5"/>
                  </a:lnTo>
                  <a:lnTo>
                    <a:pt x="202" y="5"/>
                  </a:lnTo>
                  <a:lnTo>
                    <a:pt x="223" y="5"/>
                  </a:lnTo>
                  <a:lnTo>
                    <a:pt x="242" y="5"/>
                  </a:lnTo>
                  <a:lnTo>
                    <a:pt x="258" y="5"/>
                  </a:lnTo>
                  <a:lnTo>
                    <a:pt x="270" y="5"/>
                  </a:lnTo>
                  <a:lnTo>
                    <a:pt x="278" y="5"/>
                  </a:lnTo>
                  <a:lnTo>
                    <a:pt x="281" y="5"/>
                  </a:lnTo>
                  <a:lnTo>
                    <a:pt x="282" y="5"/>
                  </a:lnTo>
                  <a:lnTo>
                    <a:pt x="283" y="5"/>
                  </a:lnTo>
                  <a:lnTo>
                    <a:pt x="284" y="5"/>
                  </a:lnTo>
                  <a:lnTo>
                    <a:pt x="285" y="5"/>
                  </a:lnTo>
                  <a:lnTo>
                    <a:pt x="287" y="6"/>
                  </a:lnTo>
                  <a:lnTo>
                    <a:pt x="288" y="6"/>
                  </a:lnTo>
                  <a:lnTo>
                    <a:pt x="287" y="4"/>
                  </a:lnTo>
                  <a:lnTo>
                    <a:pt x="285" y="2"/>
                  </a:lnTo>
                  <a:lnTo>
                    <a:pt x="282" y="1"/>
                  </a:lnTo>
                  <a:lnTo>
                    <a:pt x="279" y="0"/>
                  </a:lnTo>
                  <a:lnTo>
                    <a:pt x="9" y="0"/>
                  </a:lnTo>
                  <a:lnTo>
                    <a:pt x="5" y="1"/>
                  </a:lnTo>
                  <a:lnTo>
                    <a:pt x="3" y="2"/>
                  </a:lnTo>
                  <a:lnTo>
                    <a:pt x="1" y="5"/>
                  </a:lnTo>
                  <a:lnTo>
                    <a:pt x="0" y="8"/>
                  </a:lnTo>
                  <a:lnTo>
                    <a:pt x="0" y="53"/>
                  </a:lnTo>
                  <a:lnTo>
                    <a:pt x="1" y="57"/>
                  </a:lnTo>
                  <a:lnTo>
                    <a:pt x="3" y="59"/>
                  </a:lnTo>
                  <a:lnTo>
                    <a:pt x="5" y="61"/>
                  </a:lnTo>
                  <a:lnTo>
                    <a:pt x="9" y="62"/>
                  </a:lnTo>
                  <a:lnTo>
                    <a:pt x="8" y="61"/>
                  </a:lnTo>
                  <a:lnTo>
                    <a:pt x="7" y="57"/>
                  </a:lnTo>
                  <a:lnTo>
                    <a:pt x="6" y="48"/>
                  </a:lnTo>
                  <a:lnTo>
                    <a:pt x="5" y="36"/>
                  </a:lnTo>
                  <a:lnTo>
                    <a:pt x="5" y="22"/>
                  </a:lnTo>
                  <a:lnTo>
                    <a:pt x="5" y="14"/>
                  </a:lnTo>
                  <a:lnTo>
                    <a:pt x="5" y="10"/>
                  </a:lnTo>
                  <a:lnTo>
                    <a:pt x="5" y="8"/>
                  </a:lnTo>
                  <a:close/>
                </a:path>
              </a:pathLst>
            </a:custGeom>
            <a:solidFill>
              <a:srgbClr val="99CCCC"/>
            </a:solidFill>
            <a:ln w="9525">
              <a:noFill/>
              <a:round/>
              <a:headEnd/>
              <a:tailEnd/>
            </a:ln>
          </p:spPr>
          <p:txBody>
            <a:bodyPr/>
            <a:lstStyle/>
            <a:p>
              <a:endParaRPr lang="en-US" dirty="0"/>
            </a:p>
          </p:txBody>
        </p:sp>
        <p:sp>
          <p:nvSpPr>
            <p:cNvPr id="5147" name="Freeform 222"/>
            <p:cNvSpPr>
              <a:spLocks/>
            </p:cNvSpPr>
            <p:nvPr/>
          </p:nvSpPr>
          <p:spPr bwMode="auto">
            <a:xfrm>
              <a:off x="1958975" y="1576388"/>
              <a:ext cx="184150" cy="34925"/>
            </a:xfrm>
            <a:custGeom>
              <a:avLst/>
              <a:gdLst>
                <a:gd name="T0" fmla="*/ 2147483647 w 370"/>
                <a:gd name="T1" fmla="*/ 2147483647 h 72"/>
                <a:gd name="T2" fmla="*/ 2147483647 w 370"/>
                <a:gd name="T3" fmla="*/ 2147483647 h 72"/>
                <a:gd name="T4" fmla="*/ 2147483647 w 370"/>
                <a:gd name="T5" fmla="*/ 2147483647 h 72"/>
                <a:gd name="T6" fmla="*/ 2147483647 w 370"/>
                <a:gd name="T7" fmla="*/ 2147483647 h 72"/>
                <a:gd name="T8" fmla="*/ 0 w 370"/>
                <a:gd name="T9" fmla="*/ 2147483647 h 72"/>
                <a:gd name="T10" fmla="*/ 0 w 370"/>
                <a:gd name="T11" fmla="*/ 2147483647 h 72"/>
                <a:gd name="T12" fmla="*/ 2147483647 w 370"/>
                <a:gd name="T13" fmla="*/ 2147483647 h 72"/>
                <a:gd name="T14" fmla="*/ 2147483647 w 370"/>
                <a:gd name="T15" fmla="*/ 2147483647 h 72"/>
                <a:gd name="T16" fmla="*/ 2147483647 w 370"/>
                <a:gd name="T17" fmla="*/ 2147483647 h 72"/>
                <a:gd name="T18" fmla="*/ 2147483647 w 370"/>
                <a:gd name="T19" fmla="*/ 2147483647 h 72"/>
                <a:gd name="T20" fmla="*/ 2147483647 w 370"/>
                <a:gd name="T21" fmla="*/ 2147483647 h 72"/>
                <a:gd name="T22" fmla="*/ 2147483647 w 370"/>
                <a:gd name="T23" fmla="*/ 2147483647 h 72"/>
                <a:gd name="T24" fmla="*/ 2147483647 w 370"/>
                <a:gd name="T25" fmla="*/ 0 h 72"/>
                <a:gd name="T26" fmla="*/ 2147483647 w 370"/>
                <a:gd name="T27" fmla="*/ 0 h 72"/>
                <a:gd name="T28" fmla="*/ 2147483647 w 370"/>
                <a:gd name="T29" fmla="*/ 2147483647 h 72"/>
                <a:gd name="T30" fmla="*/ 2147483647 w 370"/>
                <a:gd name="T31" fmla="*/ 2147483647 h 72"/>
                <a:gd name="T32" fmla="*/ 2147483647 w 370"/>
                <a:gd name="T33" fmla="*/ 2147483647 h 72"/>
                <a:gd name="T34" fmla="*/ 2147483647 w 370"/>
                <a:gd name="T35" fmla="*/ 2147483647 h 72"/>
                <a:gd name="T36" fmla="*/ 2147483647 w 370"/>
                <a:gd name="T37" fmla="*/ 2147483647 h 72"/>
                <a:gd name="T38" fmla="*/ 2147483647 w 370"/>
                <a:gd name="T39" fmla="*/ 2147483647 h 72"/>
                <a:gd name="T40" fmla="*/ 2147483647 w 370"/>
                <a:gd name="T41" fmla="*/ 2147483647 h 72"/>
                <a:gd name="T42" fmla="*/ 2147483647 w 370"/>
                <a:gd name="T43" fmla="*/ 2147483647 h 72"/>
                <a:gd name="T44" fmla="*/ 2147483647 w 370"/>
                <a:gd name="T45" fmla="*/ 2147483647 h 72"/>
                <a:gd name="T46" fmla="*/ 2147483647 w 370"/>
                <a:gd name="T47" fmla="*/ 2147483647 h 72"/>
                <a:gd name="T48" fmla="*/ 2147483647 w 370"/>
                <a:gd name="T49" fmla="*/ 2147483647 h 72"/>
                <a:gd name="T50" fmla="*/ 2147483647 w 370"/>
                <a:gd name="T51" fmla="*/ 2147483647 h 72"/>
                <a:gd name="T52" fmla="*/ 2147483647 w 370"/>
                <a:gd name="T53" fmla="*/ 2147483647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0"/>
                <a:gd name="T82" fmla="*/ 0 h 72"/>
                <a:gd name="T83" fmla="*/ 370 w 370"/>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0" h="72">
                  <a:moveTo>
                    <a:pt x="19" y="72"/>
                  </a:moveTo>
                  <a:lnTo>
                    <a:pt x="12" y="71"/>
                  </a:lnTo>
                  <a:lnTo>
                    <a:pt x="5" y="66"/>
                  </a:lnTo>
                  <a:lnTo>
                    <a:pt x="1" y="60"/>
                  </a:lnTo>
                  <a:lnTo>
                    <a:pt x="0" y="52"/>
                  </a:lnTo>
                  <a:lnTo>
                    <a:pt x="0" y="48"/>
                  </a:lnTo>
                  <a:lnTo>
                    <a:pt x="3" y="45"/>
                  </a:lnTo>
                  <a:lnTo>
                    <a:pt x="62" y="11"/>
                  </a:lnTo>
                  <a:lnTo>
                    <a:pt x="58" y="16"/>
                  </a:lnTo>
                  <a:lnTo>
                    <a:pt x="59" y="10"/>
                  </a:lnTo>
                  <a:lnTo>
                    <a:pt x="62" y="5"/>
                  </a:lnTo>
                  <a:lnTo>
                    <a:pt x="66" y="1"/>
                  </a:lnTo>
                  <a:lnTo>
                    <a:pt x="72" y="0"/>
                  </a:lnTo>
                  <a:lnTo>
                    <a:pt x="298" y="0"/>
                  </a:lnTo>
                  <a:lnTo>
                    <a:pt x="304" y="1"/>
                  </a:lnTo>
                  <a:lnTo>
                    <a:pt x="308" y="5"/>
                  </a:lnTo>
                  <a:lnTo>
                    <a:pt x="311" y="10"/>
                  </a:lnTo>
                  <a:lnTo>
                    <a:pt x="312" y="16"/>
                  </a:lnTo>
                  <a:lnTo>
                    <a:pt x="309" y="11"/>
                  </a:lnTo>
                  <a:lnTo>
                    <a:pt x="367" y="45"/>
                  </a:lnTo>
                  <a:lnTo>
                    <a:pt x="370" y="48"/>
                  </a:lnTo>
                  <a:lnTo>
                    <a:pt x="370" y="52"/>
                  </a:lnTo>
                  <a:lnTo>
                    <a:pt x="369" y="60"/>
                  </a:lnTo>
                  <a:lnTo>
                    <a:pt x="365" y="66"/>
                  </a:lnTo>
                  <a:lnTo>
                    <a:pt x="359" y="71"/>
                  </a:lnTo>
                  <a:lnTo>
                    <a:pt x="351" y="72"/>
                  </a:lnTo>
                  <a:lnTo>
                    <a:pt x="19" y="72"/>
                  </a:lnTo>
                  <a:close/>
                </a:path>
              </a:pathLst>
            </a:custGeom>
            <a:solidFill>
              <a:srgbClr val="000000"/>
            </a:solidFill>
            <a:ln w="9525">
              <a:noFill/>
              <a:round/>
              <a:headEnd/>
              <a:tailEnd/>
            </a:ln>
          </p:spPr>
          <p:txBody>
            <a:bodyPr/>
            <a:lstStyle/>
            <a:p>
              <a:endParaRPr lang="en-US" dirty="0"/>
            </a:p>
          </p:txBody>
        </p:sp>
        <p:sp>
          <p:nvSpPr>
            <p:cNvPr id="5148" name="Freeform 223"/>
            <p:cNvSpPr>
              <a:spLocks/>
            </p:cNvSpPr>
            <p:nvPr/>
          </p:nvSpPr>
          <p:spPr bwMode="auto">
            <a:xfrm>
              <a:off x="1965325" y="1584325"/>
              <a:ext cx="173038" cy="17463"/>
            </a:xfrm>
            <a:custGeom>
              <a:avLst/>
              <a:gdLst>
                <a:gd name="T0" fmla="*/ 2147483647 w 349"/>
                <a:gd name="T1" fmla="*/ 2147483647 h 37"/>
                <a:gd name="T2" fmla="*/ 2147483647 w 349"/>
                <a:gd name="T3" fmla="*/ 2147483647 h 37"/>
                <a:gd name="T4" fmla="*/ 2147483647 w 349"/>
                <a:gd name="T5" fmla="*/ 2147483647 h 37"/>
                <a:gd name="T6" fmla="*/ 2147483647 w 349"/>
                <a:gd name="T7" fmla="*/ 2147483647 h 37"/>
                <a:gd name="T8" fmla="*/ 2147483647 w 349"/>
                <a:gd name="T9" fmla="*/ 2147483647 h 37"/>
                <a:gd name="T10" fmla="*/ 2147483647 w 349"/>
                <a:gd name="T11" fmla="*/ 2147483647 h 37"/>
                <a:gd name="T12" fmla="*/ 2147483647 w 349"/>
                <a:gd name="T13" fmla="*/ 2147483647 h 37"/>
                <a:gd name="T14" fmla="*/ 2147483647 w 349"/>
                <a:gd name="T15" fmla="*/ 2147483647 h 37"/>
                <a:gd name="T16" fmla="*/ 2147483647 w 349"/>
                <a:gd name="T17" fmla="*/ 2147483647 h 37"/>
                <a:gd name="T18" fmla="*/ 2147483647 w 349"/>
                <a:gd name="T19" fmla="*/ 2147483647 h 37"/>
                <a:gd name="T20" fmla="*/ 2147483647 w 349"/>
                <a:gd name="T21" fmla="*/ 2147483647 h 37"/>
                <a:gd name="T22" fmla="*/ 0 w 349"/>
                <a:gd name="T23" fmla="*/ 2147483647 h 37"/>
                <a:gd name="T24" fmla="*/ 0 w 349"/>
                <a:gd name="T25" fmla="*/ 2147483647 h 37"/>
                <a:gd name="T26" fmla="*/ 2147483647 w 349"/>
                <a:gd name="T27" fmla="*/ 2147483647 h 37"/>
                <a:gd name="T28" fmla="*/ 2147483647 w 349"/>
                <a:gd name="T29" fmla="*/ 2147483647 h 37"/>
                <a:gd name="T30" fmla="*/ 2147483647 w 349"/>
                <a:gd name="T31" fmla="*/ 2147483647 h 37"/>
                <a:gd name="T32" fmla="*/ 2147483647 w 349"/>
                <a:gd name="T33" fmla="*/ 2147483647 h 37"/>
                <a:gd name="T34" fmla="*/ 2147483647 w 349"/>
                <a:gd name="T35" fmla="*/ 2147483647 h 37"/>
                <a:gd name="T36" fmla="*/ 2147483647 w 349"/>
                <a:gd name="T37" fmla="*/ 2147483647 h 37"/>
                <a:gd name="T38" fmla="*/ 2147483647 w 349"/>
                <a:gd name="T39" fmla="*/ 0 h 37"/>
                <a:gd name="T40" fmla="*/ 2147483647 w 349"/>
                <a:gd name="T41" fmla="*/ 0 h 37"/>
                <a:gd name="T42" fmla="*/ 2147483647 w 349"/>
                <a:gd name="T43" fmla="*/ 2147483647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37"/>
                <a:gd name="T68" fmla="*/ 349 w 34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37">
                  <a:moveTo>
                    <a:pt x="54" y="2"/>
                  </a:moveTo>
                  <a:lnTo>
                    <a:pt x="52" y="3"/>
                  </a:lnTo>
                  <a:lnTo>
                    <a:pt x="47" y="7"/>
                  </a:lnTo>
                  <a:lnTo>
                    <a:pt x="38" y="13"/>
                  </a:lnTo>
                  <a:lnTo>
                    <a:pt x="29" y="19"/>
                  </a:lnTo>
                  <a:lnTo>
                    <a:pt x="20" y="24"/>
                  </a:lnTo>
                  <a:lnTo>
                    <a:pt x="11" y="31"/>
                  </a:lnTo>
                  <a:lnTo>
                    <a:pt x="5" y="34"/>
                  </a:lnTo>
                  <a:lnTo>
                    <a:pt x="1" y="36"/>
                  </a:lnTo>
                  <a:lnTo>
                    <a:pt x="0" y="37"/>
                  </a:lnTo>
                  <a:lnTo>
                    <a:pt x="348" y="37"/>
                  </a:lnTo>
                  <a:lnTo>
                    <a:pt x="349" y="37"/>
                  </a:lnTo>
                  <a:lnTo>
                    <a:pt x="349" y="36"/>
                  </a:lnTo>
                  <a:lnTo>
                    <a:pt x="349" y="35"/>
                  </a:lnTo>
                  <a:lnTo>
                    <a:pt x="292" y="0"/>
                  </a:lnTo>
                  <a:lnTo>
                    <a:pt x="286" y="0"/>
                  </a:lnTo>
                  <a:lnTo>
                    <a:pt x="54" y="2"/>
                  </a:lnTo>
                  <a:close/>
                </a:path>
              </a:pathLst>
            </a:custGeom>
            <a:solidFill>
              <a:srgbClr val="99CCCC"/>
            </a:solidFill>
            <a:ln w="9525">
              <a:noFill/>
              <a:round/>
              <a:headEnd/>
              <a:tailEnd/>
            </a:ln>
          </p:spPr>
          <p:txBody>
            <a:bodyPr/>
            <a:lstStyle/>
            <a:p>
              <a:endParaRPr lang="en-US" dirty="0"/>
            </a:p>
          </p:txBody>
        </p:sp>
        <p:sp>
          <p:nvSpPr>
            <p:cNvPr id="5149" name="Freeform 224"/>
            <p:cNvSpPr>
              <a:spLocks/>
            </p:cNvSpPr>
            <p:nvPr/>
          </p:nvSpPr>
          <p:spPr bwMode="auto">
            <a:xfrm>
              <a:off x="1965325" y="1601788"/>
              <a:ext cx="173038" cy="4762"/>
            </a:xfrm>
            <a:custGeom>
              <a:avLst/>
              <a:gdLst>
                <a:gd name="T0" fmla="*/ 0 w 349"/>
                <a:gd name="T1" fmla="*/ 0 h 10"/>
                <a:gd name="T2" fmla="*/ 0 w 349"/>
                <a:gd name="T3" fmla="*/ 2147483647 h 10"/>
                <a:gd name="T4" fmla="*/ 2147483647 w 349"/>
                <a:gd name="T5" fmla="*/ 2147483647 h 10"/>
                <a:gd name="T6" fmla="*/ 2147483647 w 349"/>
                <a:gd name="T7" fmla="*/ 2147483647 h 10"/>
                <a:gd name="T8" fmla="*/ 2147483647 w 349"/>
                <a:gd name="T9" fmla="*/ 2147483647 h 10"/>
                <a:gd name="T10" fmla="*/ 2147483647 w 349"/>
                <a:gd name="T11" fmla="*/ 2147483647 h 10"/>
                <a:gd name="T12" fmla="*/ 2147483647 w 349"/>
                <a:gd name="T13" fmla="*/ 2147483647 h 10"/>
                <a:gd name="T14" fmla="*/ 2147483647 w 349"/>
                <a:gd name="T15" fmla="*/ 2147483647 h 10"/>
                <a:gd name="T16" fmla="*/ 2147483647 w 349"/>
                <a:gd name="T17" fmla="*/ 2147483647 h 10"/>
                <a:gd name="T18" fmla="*/ 2147483647 w 349"/>
                <a:gd name="T19" fmla="*/ 2147483647 h 10"/>
                <a:gd name="T20" fmla="*/ 2147483647 w 349"/>
                <a:gd name="T21" fmla="*/ 2147483647 h 10"/>
                <a:gd name="T22" fmla="*/ 2147483647 w 349"/>
                <a:gd name="T23" fmla="*/ 2147483647 h 10"/>
                <a:gd name="T24" fmla="*/ 2147483647 w 349"/>
                <a:gd name="T25" fmla="*/ 2147483647 h 10"/>
                <a:gd name="T26" fmla="*/ 2147483647 w 349"/>
                <a:gd name="T27" fmla="*/ 0 h 10"/>
                <a:gd name="T28" fmla="*/ 2147483647 w 349"/>
                <a:gd name="T29" fmla="*/ 0 h 10"/>
                <a:gd name="T30" fmla="*/ 0 w 349"/>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10"/>
                <a:gd name="T50" fmla="*/ 349 w 34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10">
                  <a:moveTo>
                    <a:pt x="0" y="0"/>
                  </a:moveTo>
                  <a:lnTo>
                    <a:pt x="0" y="2"/>
                  </a:lnTo>
                  <a:lnTo>
                    <a:pt x="1" y="5"/>
                  </a:lnTo>
                  <a:lnTo>
                    <a:pt x="2" y="7"/>
                  </a:lnTo>
                  <a:lnTo>
                    <a:pt x="4" y="10"/>
                  </a:lnTo>
                  <a:lnTo>
                    <a:pt x="5" y="10"/>
                  </a:lnTo>
                  <a:lnTo>
                    <a:pt x="337" y="10"/>
                  </a:lnTo>
                  <a:lnTo>
                    <a:pt x="341" y="9"/>
                  </a:lnTo>
                  <a:lnTo>
                    <a:pt x="345" y="7"/>
                  </a:lnTo>
                  <a:lnTo>
                    <a:pt x="348" y="4"/>
                  </a:lnTo>
                  <a:lnTo>
                    <a:pt x="349" y="0"/>
                  </a:lnTo>
                  <a:lnTo>
                    <a:pt x="348" y="0"/>
                  </a:lnTo>
                  <a:lnTo>
                    <a:pt x="0" y="0"/>
                  </a:lnTo>
                  <a:close/>
                </a:path>
              </a:pathLst>
            </a:custGeom>
            <a:solidFill>
              <a:srgbClr val="669999"/>
            </a:solidFill>
            <a:ln w="9525">
              <a:noFill/>
              <a:round/>
              <a:headEnd/>
              <a:tailEnd/>
            </a:ln>
          </p:spPr>
          <p:txBody>
            <a:bodyPr/>
            <a:lstStyle/>
            <a:p>
              <a:endParaRPr lang="en-US" dirty="0"/>
            </a:p>
          </p:txBody>
        </p:sp>
        <p:sp>
          <p:nvSpPr>
            <p:cNvPr id="5150" name="Freeform 225"/>
            <p:cNvSpPr>
              <a:spLocks/>
            </p:cNvSpPr>
            <p:nvPr/>
          </p:nvSpPr>
          <p:spPr bwMode="auto">
            <a:xfrm>
              <a:off x="1963738" y="1579563"/>
              <a:ext cx="146050" cy="26987"/>
            </a:xfrm>
            <a:custGeom>
              <a:avLst/>
              <a:gdLst>
                <a:gd name="T0" fmla="*/ 2147483647 w 299"/>
                <a:gd name="T1" fmla="*/ 2147483647 h 56"/>
                <a:gd name="T2" fmla="*/ 0 w 299"/>
                <a:gd name="T3" fmla="*/ 2147483647 h 56"/>
                <a:gd name="T4" fmla="*/ 2147483647 w 299"/>
                <a:gd name="T5" fmla="*/ 2147483647 h 56"/>
                <a:gd name="T6" fmla="*/ 2147483647 w 299"/>
                <a:gd name="T7" fmla="*/ 2147483647 h 56"/>
                <a:gd name="T8" fmla="*/ 2147483647 w 299"/>
                <a:gd name="T9" fmla="*/ 2147483647 h 56"/>
                <a:gd name="T10" fmla="*/ 2147483647 w 299"/>
                <a:gd name="T11" fmla="*/ 2147483647 h 56"/>
                <a:gd name="T12" fmla="*/ 2147483647 w 299"/>
                <a:gd name="T13" fmla="*/ 2147483647 h 56"/>
                <a:gd name="T14" fmla="*/ 2147483647 w 299"/>
                <a:gd name="T15" fmla="*/ 2147483647 h 56"/>
                <a:gd name="T16" fmla="*/ 2147483647 w 299"/>
                <a:gd name="T17" fmla="*/ 2147483647 h 56"/>
                <a:gd name="T18" fmla="*/ 2147483647 w 299"/>
                <a:gd name="T19" fmla="*/ 2147483647 h 56"/>
                <a:gd name="T20" fmla="*/ 2147483647 w 299"/>
                <a:gd name="T21" fmla="*/ 2147483647 h 56"/>
                <a:gd name="T22" fmla="*/ 2147483647 w 299"/>
                <a:gd name="T23" fmla="*/ 2147483647 h 56"/>
                <a:gd name="T24" fmla="*/ 2147483647 w 299"/>
                <a:gd name="T25" fmla="*/ 2147483647 h 56"/>
                <a:gd name="T26" fmla="*/ 2147483647 w 299"/>
                <a:gd name="T27" fmla="*/ 2147483647 h 56"/>
                <a:gd name="T28" fmla="*/ 2147483647 w 299"/>
                <a:gd name="T29" fmla="*/ 2147483647 h 56"/>
                <a:gd name="T30" fmla="*/ 2147483647 w 299"/>
                <a:gd name="T31" fmla="*/ 2147483647 h 56"/>
                <a:gd name="T32" fmla="*/ 2147483647 w 299"/>
                <a:gd name="T33" fmla="*/ 2147483647 h 56"/>
                <a:gd name="T34" fmla="*/ 2147483647 w 299"/>
                <a:gd name="T35" fmla="*/ 2147483647 h 56"/>
                <a:gd name="T36" fmla="*/ 2147483647 w 299"/>
                <a:gd name="T37" fmla="*/ 2147483647 h 56"/>
                <a:gd name="T38" fmla="*/ 2147483647 w 299"/>
                <a:gd name="T39" fmla="*/ 2147483647 h 56"/>
                <a:gd name="T40" fmla="*/ 2147483647 w 299"/>
                <a:gd name="T41" fmla="*/ 2147483647 h 56"/>
                <a:gd name="T42" fmla="*/ 2147483647 w 299"/>
                <a:gd name="T43" fmla="*/ 2147483647 h 56"/>
                <a:gd name="T44" fmla="*/ 2147483647 w 299"/>
                <a:gd name="T45" fmla="*/ 2147483647 h 56"/>
                <a:gd name="T46" fmla="*/ 2147483647 w 299"/>
                <a:gd name="T47" fmla="*/ 2147483647 h 56"/>
                <a:gd name="T48" fmla="*/ 2147483647 w 299"/>
                <a:gd name="T49" fmla="*/ 2147483647 h 56"/>
                <a:gd name="T50" fmla="*/ 2147483647 w 299"/>
                <a:gd name="T51" fmla="*/ 2147483647 h 56"/>
                <a:gd name="T52" fmla="*/ 2147483647 w 299"/>
                <a:gd name="T53" fmla="*/ 2147483647 h 56"/>
                <a:gd name="T54" fmla="*/ 2147483647 w 299"/>
                <a:gd name="T55" fmla="*/ 2147483647 h 56"/>
                <a:gd name="T56" fmla="*/ 2147483647 w 299"/>
                <a:gd name="T57" fmla="*/ 0 h 56"/>
                <a:gd name="T58" fmla="*/ 2147483647 w 299"/>
                <a:gd name="T59" fmla="*/ 0 h 56"/>
                <a:gd name="T60" fmla="*/ 2147483647 w 299"/>
                <a:gd name="T61" fmla="*/ 2147483647 h 56"/>
                <a:gd name="T62" fmla="*/ 2147483647 w 299"/>
                <a:gd name="T63" fmla="*/ 2147483647 h 56"/>
                <a:gd name="T64" fmla="*/ 2147483647 w 299"/>
                <a:gd name="T65" fmla="*/ 2147483647 h 56"/>
                <a:gd name="T66" fmla="*/ 2147483647 w 299"/>
                <a:gd name="T67" fmla="*/ 2147483647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9"/>
                <a:gd name="T103" fmla="*/ 0 h 56"/>
                <a:gd name="T104" fmla="*/ 299 w 299"/>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9" h="56">
                  <a:moveTo>
                    <a:pt x="58" y="8"/>
                  </a:moveTo>
                  <a:lnTo>
                    <a:pt x="0" y="44"/>
                  </a:lnTo>
                  <a:lnTo>
                    <a:pt x="1" y="48"/>
                  </a:lnTo>
                  <a:lnTo>
                    <a:pt x="3" y="52"/>
                  </a:lnTo>
                  <a:lnTo>
                    <a:pt x="7" y="55"/>
                  </a:lnTo>
                  <a:lnTo>
                    <a:pt x="11" y="56"/>
                  </a:lnTo>
                  <a:lnTo>
                    <a:pt x="9" y="53"/>
                  </a:lnTo>
                  <a:lnTo>
                    <a:pt x="8" y="51"/>
                  </a:lnTo>
                  <a:lnTo>
                    <a:pt x="7" y="48"/>
                  </a:lnTo>
                  <a:lnTo>
                    <a:pt x="7" y="46"/>
                  </a:lnTo>
                  <a:lnTo>
                    <a:pt x="8" y="45"/>
                  </a:lnTo>
                  <a:lnTo>
                    <a:pt x="12" y="43"/>
                  </a:lnTo>
                  <a:lnTo>
                    <a:pt x="18" y="40"/>
                  </a:lnTo>
                  <a:lnTo>
                    <a:pt x="27" y="33"/>
                  </a:lnTo>
                  <a:lnTo>
                    <a:pt x="36" y="28"/>
                  </a:lnTo>
                  <a:lnTo>
                    <a:pt x="45" y="22"/>
                  </a:lnTo>
                  <a:lnTo>
                    <a:pt x="54" y="16"/>
                  </a:lnTo>
                  <a:lnTo>
                    <a:pt x="59" y="12"/>
                  </a:lnTo>
                  <a:lnTo>
                    <a:pt x="61" y="11"/>
                  </a:lnTo>
                  <a:lnTo>
                    <a:pt x="293" y="9"/>
                  </a:lnTo>
                  <a:lnTo>
                    <a:pt x="299" y="9"/>
                  </a:lnTo>
                  <a:lnTo>
                    <a:pt x="298" y="8"/>
                  </a:lnTo>
                  <a:lnTo>
                    <a:pt x="297" y="5"/>
                  </a:lnTo>
                  <a:lnTo>
                    <a:pt x="296" y="2"/>
                  </a:lnTo>
                  <a:lnTo>
                    <a:pt x="294" y="1"/>
                  </a:lnTo>
                  <a:lnTo>
                    <a:pt x="291" y="0"/>
                  </a:lnTo>
                  <a:lnTo>
                    <a:pt x="65" y="0"/>
                  </a:lnTo>
                  <a:lnTo>
                    <a:pt x="63" y="1"/>
                  </a:lnTo>
                  <a:lnTo>
                    <a:pt x="60" y="2"/>
                  </a:lnTo>
                  <a:lnTo>
                    <a:pt x="59" y="5"/>
                  </a:lnTo>
                  <a:lnTo>
                    <a:pt x="58" y="8"/>
                  </a:lnTo>
                  <a:close/>
                </a:path>
              </a:pathLst>
            </a:custGeom>
            <a:solidFill>
              <a:srgbClr val="99FFFF"/>
            </a:solidFill>
            <a:ln w="9525">
              <a:noFill/>
              <a:round/>
              <a:headEnd/>
              <a:tailEnd/>
            </a:ln>
          </p:spPr>
          <p:txBody>
            <a:bodyPr/>
            <a:lstStyle/>
            <a:p>
              <a:endParaRPr lang="en-US" dirty="0"/>
            </a:p>
          </p:txBody>
        </p:sp>
        <p:sp>
          <p:nvSpPr>
            <p:cNvPr id="5151" name="Freeform 226"/>
            <p:cNvSpPr>
              <a:spLocks/>
            </p:cNvSpPr>
            <p:nvPr/>
          </p:nvSpPr>
          <p:spPr bwMode="auto">
            <a:xfrm>
              <a:off x="1993900" y="1582738"/>
              <a:ext cx="14288"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6" y="1"/>
                  </a:lnTo>
                  <a:lnTo>
                    <a:pt x="10"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2" name="Freeform 227"/>
            <p:cNvSpPr>
              <a:spLocks/>
            </p:cNvSpPr>
            <p:nvPr/>
          </p:nvSpPr>
          <p:spPr bwMode="auto">
            <a:xfrm>
              <a:off x="2012950" y="15827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3" y="0"/>
                  </a:lnTo>
                  <a:lnTo>
                    <a:pt x="14" y="0"/>
                  </a:lnTo>
                  <a:lnTo>
                    <a:pt x="16"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3" name="Freeform 228"/>
            <p:cNvSpPr>
              <a:spLocks/>
            </p:cNvSpPr>
            <p:nvPr/>
          </p:nvSpPr>
          <p:spPr bwMode="auto">
            <a:xfrm>
              <a:off x="2032000" y="1582738"/>
              <a:ext cx="12700" cy="3175"/>
            </a:xfrm>
            <a:custGeom>
              <a:avLst/>
              <a:gdLst>
                <a:gd name="T0" fmla="*/ 0 w 26"/>
                <a:gd name="T1" fmla="*/ 2147483647 h 5"/>
                <a:gd name="T2" fmla="*/ 2147483647 w 26"/>
                <a:gd name="T3" fmla="*/ 2147483647 h 5"/>
                <a:gd name="T4" fmla="*/ 2147483647 w 26"/>
                <a:gd name="T5" fmla="*/ 2147483647 h 5"/>
                <a:gd name="T6" fmla="*/ 2147483647 w 26"/>
                <a:gd name="T7" fmla="*/ 2147483647 h 5"/>
                <a:gd name="T8" fmla="*/ 2147483647 w 26"/>
                <a:gd name="T9" fmla="*/ 0 h 5"/>
                <a:gd name="T10" fmla="*/ 2147483647 w 26"/>
                <a:gd name="T11" fmla="*/ 0 h 5"/>
                <a:gd name="T12" fmla="*/ 2147483647 w 26"/>
                <a:gd name="T13" fmla="*/ 0 h 5"/>
                <a:gd name="T14" fmla="*/ 2147483647 w 26"/>
                <a:gd name="T15" fmla="*/ 0 h 5"/>
                <a:gd name="T16" fmla="*/ 2147483647 w 26"/>
                <a:gd name="T17" fmla="*/ 0 h 5"/>
                <a:gd name="T18" fmla="*/ 2147483647 w 26"/>
                <a:gd name="T19" fmla="*/ 2147483647 h 5"/>
                <a:gd name="T20" fmla="*/ 2147483647 w 26"/>
                <a:gd name="T21" fmla="*/ 2147483647 h 5"/>
                <a:gd name="T22" fmla="*/ 2147483647 w 26"/>
                <a:gd name="T23" fmla="*/ 2147483647 h 5"/>
                <a:gd name="T24" fmla="*/ 2147483647 w 26"/>
                <a:gd name="T25" fmla="*/ 2147483647 h 5"/>
                <a:gd name="T26" fmla="*/ 0 w 26"/>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3" y="2"/>
                  </a:lnTo>
                  <a:lnTo>
                    <a:pt x="5" y="1"/>
                  </a:lnTo>
                  <a:lnTo>
                    <a:pt x="9" y="0"/>
                  </a:lnTo>
                  <a:lnTo>
                    <a:pt x="11" y="0"/>
                  </a:lnTo>
                  <a:lnTo>
                    <a:pt x="12" y="0"/>
                  </a:lnTo>
                  <a:lnTo>
                    <a:pt x="13" y="0"/>
                  </a:lnTo>
                  <a:lnTo>
                    <a:pt x="14"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154" name="Freeform 229"/>
            <p:cNvSpPr>
              <a:spLocks/>
            </p:cNvSpPr>
            <p:nvPr/>
          </p:nvSpPr>
          <p:spPr bwMode="auto">
            <a:xfrm>
              <a:off x="2051050" y="15827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4" y="0"/>
                  </a:lnTo>
                  <a:lnTo>
                    <a:pt x="17"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5" name="Freeform 230"/>
            <p:cNvSpPr>
              <a:spLocks/>
            </p:cNvSpPr>
            <p:nvPr/>
          </p:nvSpPr>
          <p:spPr bwMode="auto">
            <a:xfrm>
              <a:off x="2068513" y="1582738"/>
              <a:ext cx="12700" cy="3175"/>
            </a:xfrm>
            <a:custGeom>
              <a:avLst/>
              <a:gdLst>
                <a:gd name="T0" fmla="*/ 0 w 26"/>
                <a:gd name="T1" fmla="*/ 2147483647 h 5"/>
                <a:gd name="T2" fmla="*/ 2147483647 w 26"/>
                <a:gd name="T3" fmla="*/ 2147483647 h 5"/>
                <a:gd name="T4" fmla="*/ 2147483647 w 26"/>
                <a:gd name="T5" fmla="*/ 2147483647 h 5"/>
                <a:gd name="T6" fmla="*/ 2147483647 w 26"/>
                <a:gd name="T7" fmla="*/ 2147483647 h 5"/>
                <a:gd name="T8" fmla="*/ 2147483647 w 26"/>
                <a:gd name="T9" fmla="*/ 0 h 5"/>
                <a:gd name="T10" fmla="*/ 2147483647 w 26"/>
                <a:gd name="T11" fmla="*/ 0 h 5"/>
                <a:gd name="T12" fmla="*/ 2147483647 w 26"/>
                <a:gd name="T13" fmla="*/ 0 h 5"/>
                <a:gd name="T14" fmla="*/ 2147483647 w 26"/>
                <a:gd name="T15" fmla="*/ 0 h 5"/>
                <a:gd name="T16" fmla="*/ 2147483647 w 26"/>
                <a:gd name="T17" fmla="*/ 0 h 5"/>
                <a:gd name="T18" fmla="*/ 2147483647 w 26"/>
                <a:gd name="T19" fmla="*/ 2147483647 h 5"/>
                <a:gd name="T20" fmla="*/ 2147483647 w 26"/>
                <a:gd name="T21" fmla="*/ 2147483647 h 5"/>
                <a:gd name="T22" fmla="*/ 2147483647 w 26"/>
                <a:gd name="T23" fmla="*/ 2147483647 h 5"/>
                <a:gd name="T24" fmla="*/ 2147483647 w 26"/>
                <a:gd name="T25" fmla="*/ 2147483647 h 5"/>
                <a:gd name="T26" fmla="*/ 0 w 26"/>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3" y="2"/>
                  </a:lnTo>
                  <a:lnTo>
                    <a:pt x="5" y="1"/>
                  </a:lnTo>
                  <a:lnTo>
                    <a:pt x="10" y="0"/>
                  </a:lnTo>
                  <a:lnTo>
                    <a:pt x="13" y="0"/>
                  </a:lnTo>
                  <a:lnTo>
                    <a:pt x="14" y="0"/>
                  </a:lnTo>
                  <a:lnTo>
                    <a:pt x="16" y="0"/>
                  </a:lnTo>
                  <a:lnTo>
                    <a:pt x="19" y="1"/>
                  </a:lnTo>
                  <a:lnTo>
                    <a:pt x="23"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156" name="Freeform 231"/>
            <p:cNvSpPr>
              <a:spLocks/>
            </p:cNvSpPr>
            <p:nvPr/>
          </p:nvSpPr>
          <p:spPr bwMode="auto">
            <a:xfrm>
              <a:off x="2087563" y="15827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7" name="Freeform 232"/>
            <p:cNvSpPr>
              <a:spLocks/>
            </p:cNvSpPr>
            <p:nvPr/>
          </p:nvSpPr>
          <p:spPr bwMode="auto">
            <a:xfrm>
              <a:off x="1987550" y="1589088"/>
              <a:ext cx="12700"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4"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8" name="Freeform 233"/>
            <p:cNvSpPr>
              <a:spLocks/>
            </p:cNvSpPr>
            <p:nvPr/>
          </p:nvSpPr>
          <p:spPr bwMode="auto">
            <a:xfrm>
              <a:off x="2006600" y="1589088"/>
              <a:ext cx="11113"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10"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9" name="Freeform 234"/>
            <p:cNvSpPr>
              <a:spLocks/>
            </p:cNvSpPr>
            <p:nvPr/>
          </p:nvSpPr>
          <p:spPr bwMode="auto">
            <a:xfrm>
              <a:off x="2024063" y="1589088"/>
              <a:ext cx="11112"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60" name="Freeform 235"/>
            <p:cNvSpPr>
              <a:spLocks/>
            </p:cNvSpPr>
            <p:nvPr/>
          </p:nvSpPr>
          <p:spPr bwMode="auto">
            <a:xfrm>
              <a:off x="2043113" y="1589088"/>
              <a:ext cx="12700"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1" y="0"/>
                  </a:lnTo>
                  <a:lnTo>
                    <a:pt x="12" y="0"/>
                  </a:lnTo>
                  <a:lnTo>
                    <a:pt x="14"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61" name="Freeform 236"/>
            <p:cNvSpPr>
              <a:spLocks/>
            </p:cNvSpPr>
            <p:nvPr/>
          </p:nvSpPr>
          <p:spPr bwMode="auto">
            <a:xfrm>
              <a:off x="2060575" y="1589088"/>
              <a:ext cx="12700" cy="1587"/>
            </a:xfrm>
            <a:custGeom>
              <a:avLst/>
              <a:gdLst>
                <a:gd name="T0" fmla="*/ 0 w 26"/>
                <a:gd name="T1" fmla="*/ 2147483647 h 5"/>
                <a:gd name="T2" fmla="*/ 2147483647 w 26"/>
                <a:gd name="T3" fmla="*/ 2147483647 h 5"/>
                <a:gd name="T4" fmla="*/ 2147483647 w 26"/>
                <a:gd name="T5" fmla="*/ 2147483647 h 5"/>
                <a:gd name="T6" fmla="*/ 2147483647 w 26"/>
                <a:gd name="T7" fmla="*/ 2147483647 h 5"/>
                <a:gd name="T8" fmla="*/ 2147483647 w 26"/>
                <a:gd name="T9" fmla="*/ 0 h 5"/>
                <a:gd name="T10" fmla="*/ 2147483647 w 26"/>
                <a:gd name="T11" fmla="*/ 0 h 5"/>
                <a:gd name="T12" fmla="*/ 2147483647 w 26"/>
                <a:gd name="T13" fmla="*/ 0 h 5"/>
                <a:gd name="T14" fmla="*/ 2147483647 w 26"/>
                <a:gd name="T15" fmla="*/ 0 h 5"/>
                <a:gd name="T16" fmla="*/ 2147483647 w 26"/>
                <a:gd name="T17" fmla="*/ 0 h 5"/>
                <a:gd name="T18" fmla="*/ 2147483647 w 26"/>
                <a:gd name="T19" fmla="*/ 2147483647 h 5"/>
                <a:gd name="T20" fmla="*/ 2147483647 w 26"/>
                <a:gd name="T21" fmla="*/ 2147483647 h 5"/>
                <a:gd name="T22" fmla="*/ 2147483647 w 26"/>
                <a:gd name="T23" fmla="*/ 2147483647 h 5"/>
                <a:gd name="T24" fmla="*/ 2147483647 w 26"/>
                <a:gd name="T25" fmla="*/ 2147483647 h 5"/>
                <a:gd name="T26" fmla="*/ 0 w 26"/>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2" y="4"/>
                  </a:lnTo>
                  <a:lnTo>
                    <a:pt x="3" y="2"/>
                  </a:lnTo>
                  <a:lnTo>
                    <a:pt x="6" y="1"/>
                  </a:lnTo>
                  <a:lnTo>
                    <a:pt x="10" y="0"/>
                  </a:lnTo>
                  <a:lnTo>
                    <a:pt x="13" y="0"/>
                  </a:lnTo>
                  <a:lnTo>
                    <a:pt x="14" y="0"/>
                  </a:lnTo>
                  <a:lnTo>
                    <a:pt x="16"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162" name="Freeform 237"/>
            <p:cNvSpPr>
              <a:spLocks/>
            </p:cNvSpPr>
            <p:nvPr/>
          </p:nvSpPr>
          <p:spPr bwMode="auto">
            <a:xfrm>
              <a:off x="2079625" y="1589088"/>
              <a:ext cx="12700"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10"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63" name="Freeform 238"/>
            <p:cNvSpPr>
              <a:spLocks/>
            </p:cNvSpPr>
            <p:nvPr/>
          </p:nvSpPr>
          <p:spPr bwMode="auto">
            <a:xfrm>
              <a:off x="2098675" y="1589088"/>
              <a:ext cx="12700"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0" y="0"/>
                  </a:lnTo>
                  <a:lnTo>
                    <a:pt x="12" y="0"/>
                  </a:lnTo>
                  <a:lnTo>
                    <a:pt x="13" y="0"/>
                  </a:lnTo>
                  <a:lnTo>
                    <a:pt x="14" y="0"/>
                  </a:lnTo>
                  <a:lnTo>
                    <a:pt x="18" y="1"/>
                  </a:lnTo>
                  <a:lnTo>
                    <a:pt x="21"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64" name="Freeform 239"/>
            <p:cNvSpPr>
              <a:spLocks/>
            </p:cNvSpPr>
            <p:nvPr/>
          </p:nvSpPr>
          <p:spPr bwMode="auto">
            <a:xfrm>
              <a:off x="1978025" y="159385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3" y="3"/>
                  </a:lnTo>
                  <a:lnTo>
                    <a:pt x="5" y="1"/>
                  </a:lnTo>
                  <a:lnTo>
                    <a:pt x="9" y="0"/>
                  </a:lnTo>
                  <a:lnTo>
                    <a:pt x="11" y="0"/>
                  </a:lnTo>
                  <a:lnTo>
                    <a:pt x="12" y="0"/>
                  </a:lnTo>
                  <a:lnTo>
                    <a:pt x="14" y="0"/>
                  </a:lnTo>
                  <a:lnTo>
                    <a:pt x="19" y="1"/>
                  </a:lnTo>
                  <a:lnTo>
                    <a:pt x="22"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165" name="Freeform 240"/>
            <p:cNvSpPr>
              <a:spLocks/>
            </p:cNvSpPr>
            <p:nvPr/>
          </p:nvSpPr>
          <p:spPr bwMode="auto">
            <a:xfrm>
              <a:off x="1997075" y="159385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8" y="0"/>
                  </a:lnTo>
                  <a:lnTo>
                    <a:pt x="11" y="0"/>
                  </a:lnTo>
                  <a:lnTo>
                    <a:pt x="12" y="0"/>
                  </a:lnTo>
                  <a:lnTo>
                    <a:pt x="14" y="0"/>
                  </a:lnTo>
                  <a:lnTo>
                    <a:pt x="17"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66" name="Freeform 241"/>
            <p:cNvSpPr>
              <a:spLocks/>
            </p:cNvSpPr>
            <p:nvPr/>
          </p:nvSpPr>
          <p:spPr bwMode="auto">
            <a:xfrm>
              <a:off x="2006600" y="1600200"/>
              <a:ext cx="92075" cy="1588"/>
            </a:xfrm>
            <a:custGeom>
              <a:avLst/>
              <a:gdLst>
                <a:gd name="T0" fmla="*/ 0 w 187"/>
                <a:gd name="T1" fmla="*/ 2147483647 h 6"/>
                <a:gd name="T2" fmla="*/ 2147483647 w 187"/>
                <a:gd name="T3" fmla="*/ 0 h 6"/>
                <a:gd name="T4" fmla="*/ 2147483647 w 187"/>
                <a:gd name="T5" fmla="*/ 0 h 6"/>
                <a:gd name="T6" fmla="*/ 2147483647 w 187"/>
                <a:gd name="T7" fmla="*/ 2147483647 h 6"/>
                <a:gd name="T8" fmla="*/ 0 w 187"/>
                <a:gd name="T9" fmla="*/ 2147483647 h 6"/>
                <a:gd name="T10" fmla="*/ 0 60000 65536"/>
                <a:gd name="T11" fmla="*/ 0 60000 65536"/>
                <a:gd name="T12" fmla="*/ 0 60000 65536"/>
                <a:gd name="T13" fmla="*/ 0 60000 65536"/>
                <a:gd name="T14" fmla="*/ 0 60000 65536"/>
                <a:gd name="T15" fmla="*/ 0 w 187"/>
                <a:gd name="T16" fmla="*/ 0 h 6"/>
                <a:gd name="T17" fmla="*/ 187 w 187"/>
                <a:gd name="T18" fmla="*/ 6 h 6"/>
              </a:gdLst>
              <a:ahLst/>
              <a:cxnLst>
                <a:cxn ang="T10">
                  <a:pos x="T0" y="T1"/>
                </a:cxn>
                <a:cxn ang="T11">
                  <a:pos x="T2" y="T3"/>
                </a:cxn>
                <a:cxn ang="T12">
                  <a:pos x="T4" y="T5"/>
                </a:cxn>
                <a:cxn ang="T13">
                  <a:pos x="T6" y="T7"/>
                </a:cxn>
                <a:cxn ang="T14">
                  <a:pos x="T8" y="T9"/>
                </a:cxn>
              </a:cxnLst>
              <a:rect l="T15" t="T16" r="T17" b="T18"/>
              <a:pathLst>
                <a:path w="187" h="6">
                  <a:moveTo>
                    <a:pt x="0" y="6"/>
                  </a:moveTo>
                  <a:lnTo>
                    <a:pt x="11" y="0"/>
                  </a:lnTo>
                  <a:lnTo>
                    <a:pt x="182" y="0"/>
                  </a:lnTo>
                  <a:lnTo>
                    <a:pt x="187" y="6"/>
                  </a:lnTo>
                  <a:lnTo>
                    <a:pt x="0" y="6"/>
                  </a:lnTo>
                  <a:close/>
                </a:path>
              </a:pathLst>
            </a:custGeom>
            <a:solidFill>
              <a:srgbClr val="000000"/>
            </a:solidFill>
            <a:ln w="9525">
              <a:noFill/>
              <a:round/>
              <a:headEnd/>
              <a:tailEnd/>
            </a:ln>
          </p:spPr>
          <p:txBody>
            <a:bodyPr/>
            <a:lstStyle/>
            <a:p>
              <a:endParaRPr lang="en-US" dirty="0"/>
            </a:p>
          </p:txBody>
        </p:sp>
        <p:sp>
          <p:nvSpPr>
            <p:cNvPr id="5167" name="Freeform 242"/>
            <p:cNvSpPr>
              <a:spLocks/>
            </p:cNvSpPr>
            <p:nvPr/>
          </p:nvSpPr>
          <p:spPr bwMode="auto">
            <a:xfrm>
              <a:off x="2033588" y="159385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8" y="0"/>
                  </a:lnTo>
                  <a:lnTo>
                    <a:pt x="11" y="0"/>
                  </a:lnTo>
                  <a:lnTo>
                    <a:pt x="13" y="0"/>
                  </a:lnTo>
                  <a:lnTo>
                    <a:pt x="15"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68" name="Freeform 243"/>
            <p:cNvSpPr>
              <a:spLocks/>
            </p:cNvSpPr>
            <p:nvPr/>
          </p:nvSpPr>
          <p:spPr bwMode="auto">
            <a:xfrm>
              <a:off x="2052638" y="1593850"/>
              <a:ext cx="11112"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8" y="0"/>
                  </a:lnTo>
                  <a:lnTo>
                    <a:pt x="11" y="0"/>
                  </a:lnTo>
                  <a:lnTo>
                    <a:pt x="12" y="0"/>
                  </a:lnTo>
                  <a:lnTo>
                    <a:pt x="14"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69" name="Freeform 244"/>
            <p:cNvSpPr>
              <a:spLocks/>
            </p:cNvSpPr>
            <p:nvPr/>
          </p:nvSpPr>
          <p:spPr bwMode="auto">
            <a:xfrm>
              <a:off x="2014538" y="159385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3" y="3"/>
                  </a:lnTo>
                  <a:lnTo>
                    <a:pt x="5" y="1"/>
                  </a:lnTo>
                  <a:lnTo>
                    <a:pt x="10" y="0"/>
                  </a:lnTo>
                  <a:lnTo>
                    <a:pt x="12" y="0"/>
                  </a:lnTo>
                  <a:lnTo>
                    <a:pt x="13" y="0"/>
                  </a:lnTo>
                  <a:lnTo>
                    <a:pt x="15" y="0"/>
                  </a:lnTo>
                  <a:lnTo>
                    <a:pt x="19" y="1"/>
                  </a:lnTo>
                  <a:lnTo>
                    <a:pt x="22"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170" name="Freeform 245"/>
            <p:cNvSpPr>
              <a:spLocks/>
            </p:cNvSpPr>
            <p:nvPr/>
          </p:nvSpPr>
          <p:spPr bwMode="auto">
            <a:xfrm>
              <a:off x="2070100" y="159385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2" y="3"/>
                  </a:lnTo>
                  <a:lnTo>
                    <a:pt x="6" y="1"/>
                  </a:lnTo>
                  <a:lnTo>
                    <a:pt x="10" y="0"/>
                  </a:lnTo>
                  <a:lnTo>
                    <a:pt x="12" y="0"/>
                  </a:lnTo>
                  <a:lnTo>
                    <a:pt x="13" y="0"/>
                  </a:lnTo>
                  <a:lnTo>
                    <a:pt x="15" y="0"/>
                  </a:lnTo>
                  <a:lnTo>
                    <a:pt x="19" y="1"/>
                  </a:lnTo>
                  <a:lnTo>
                    <a:pt x="22" y="3"/>
                  </a:lnTo>
                  <a:lnTo>
                    <a:pt x="24" y="5"/>
                  </a:lnTo>
                  <a:lnTo>
                    <a:pt x="26" y="6"/>
                  </a:lnTo>
                  <a:lnTo>
                    <a:pt x="0" y="6"/>
                  </a:lnTo>
                  <a:close/>
                </a:path>
              </a:pathLst>
            </a:custGeom>
            <a:solidFill>
              <a:srgbClr val="000000"/>
            </a:solidFill>
            <a:ln w="9525">
              <a:noFill/>
              <a:round/>
              <a:headEnd/>
              <a:tailEnd/>
            </a:ln>
          </p:spPr>
          <p:txBody>
            <a:bodyPr/>
            <a:lstStyle/>
            <a:p>
              <a:endParaRPr lang="en-US" dirty="0"/>
            </a:p>
          </p:txBody>
        </p:sp>
        <p:sp>
          <p:nvSpPr>
            <p:cNvPr id="5171" name="Freeform 246"/>
            <p:cNvSpPr>
              <a:spLocks/>
            </p:cNvSpPr>
            <p:nvPr/>
          </p:nvSpPr>
          <p:spPr bwMode="auto">
            <a:xfrm>
              <a:off x="2089150" y="15938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10" y="0"/>
                  </a:lnTo>
                  <a:lnTo>
                    <a:pt x="13" y="0"/>
                  </a:lnTo>
                  <a:lnTo>
                    <a:pt x="14" y="0"/>
                  </a:lnTo>
                  <a:lnTo>
                    <a:pt x="16"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72" name="Freeform 247"/>
            <p:cNvSpPr>
              <a:spLocks/>
            </p:cNvSpPr>
            <p:nvPr/>
          </p:nvSpPr>
          <p:spPr bwMode="auto">
            <a:xfrm>
              <a:off x="2108200" y="15938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2" y="0"/>
                  </a:lnTo>
                  <a:lnTo>
                    <a:pt x="14" y="0"/>
                  </a:lnTo>
                  <a:lnTo>
                    <a:pt x="16"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73" name="Freeform 248"/>
            <p:cNvSpPr>
              <a:spLocks/>
            </p:cNvSpPr>
            <p:nvPr/>
          </p:nvSpPr>
          <p:spPr bwMode="auto">
            <a:xfrm>
              <a:off x="2101850" y="1600200"/>
              <a:ext cx="12700" cy="1588"/>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6" y="1"/>
                  </a:lnTo>
                  <a:lnTo>
                    <a:pt x="10" y="0"/>
                  </a:lnTo>
                  <a:lnTo>
                    <a:pt x="13" y="0"/>
                  </a:lnTo>
                  <a:lnTo>
                    <a:pt x="14" y="0"/>
                  </a:lnTo>
                  <a:lnTo>
                    <a:pt x="16"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74" name="Freeform 249"/>
            <p:cNvSpPr>
              <a:spLocks/>
            </p:cNvSpPr>
            <p:nvPr/>
          </p:nvSpPr>
          <p:spPr bwMode="auto">
            <a:xfrm>
              <a:off x="2120900" y="1600200"/>
              <a:ext cx="12700" cy="1588"/>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3" y="3"/>
                  </a:lnTo>
                  <a:lnTo>
                    <a:pt x="5" y="1"/>
                  </a:lnTo>
                  <a:lnTo>
                    <a:pt x="9" y="0"/>
                  </a:lnTo>
                  <a:lnTo>
                    <a:pt x="13" y="0"/>
                  </a:lnTo>
                  <a:lnTo>
                    <a:pt x="14" y="0"/>
                  </a:lnTo>
                  <a:lnTo>
                    <a:pt x="16"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75" name="Freeform 250"/>
            <p:cNvSpPr>
              <a:spLocks/>
            </p:cNvSpPr>
            <p:nvPr/>
          </p:nvSpPr>
          <p:spPr bwMode="auto">
            <a:xfrm>
              <a:off x="1968500" y="1600200"/>
              <a:ext cx="12700" cy="0"/>
            </a:xfrm>
            <a:custGeom>
              <a:avLst/>
              <a:gdLst>
                <a:gd name="T0" fmla="*/ 0 w 25"/>
                <a:gd name="T1" fmla="*/ 0 h 5"/>
                <a:gd name="T2" fmla="*/ 2147483647 w 25"/>
                <a:gd name="T3" fmla="*/ 0 h 5"/>
                <a:gd name="T4" fmla="*/ 2147483647 w 25"/>
                <a:gd name="T5" fmla="*/ 0 h 5"/>
                <a:gd name="T6" fmla="*/ 2147483647 w 25"/>
                <a:gd name="T7" fmla="*/ 0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0 h 5"/>
                <a:gd name="T20" fmla="*/ 2147483647 w 25"/>
                <a:gd name="T21" fmla="*/ 0 h 5"/>
                <a:gd name="T22" fmla="*/ 2147483647 w 25"/>
                <a:gd name="T23" fmla="*/ 0 h 5"/>
                <a:gd name="T24" fmla="*/ 2147483647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0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76" name="Freeform 251"/>
            <p:cNvSpPr>
              <a:spLocks/>
            </p:cNvSpPr>
            <p:nvPr/>
          </p:nvSpPr>
          <p:spPr bwMode="auto">
            <a:xfrm>
              <a:off x="1987550" y="1600200"/>
              <a:ext cx="12700" cy="0"/>
            </a:xfrm>
            <a:custGeom>
              <a:avLst/>
              <a:gdLst>
                <a:gd name="T0" fmla="*/ 0 w 25"/>
                <a:gd name="T1" fmla="*/ 0 h 5"/>
                <a:gd name="T2" fmla="*/ 2147483647 w 25"/>
                <a:gd name="T3" fmla="*/ 0 h 5"/>
                <a:gd name="T4" fmla="*/ 2147483647 w 25"/>
                <a:gd name="T5" fmla="*/ 0 h 5"/>
                <a:gd name="T6" fmla="*/ 2147483647 w 25"/>
                <a:gd name="T7" fmla="*/ 0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0 h 5"/>
                <a:gd name="T20" fmla="*/ 2147483647 w 25"/>
                <a:gd name="T21" fmla="*/ 0 h 5"/>
                <a:gd name="T22" fmla="*/ 2147483647 w 25"/>
                <a:gd name="T23" fmla="*/ 0 h 5"/>
                <a:gd name="T24" fmla="*/ 2147483647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0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4" y="0"/>
                  </a:lnTo>
                  <a:lnTo>
                    <a:pt x="17"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77" name="Rectangle 252"/>
            <p:cNvSpPr>
              <a:spLocks noChangeArrowheads="1"/>
            </p:cNvSpPr>
            <p:nvPr/>
          </p:nvSpPr>
          <p:spPr bwMode="auto">
            <a:xfrm>
              <a:off x="2079625" y="1558925"/>
              <a:ext cx="34925" cy="3175"/>
            </a:xfrm>
            <a:prstGeom prst="rect">
              <a:avLst/>
            </a:prstGeom>
            <a:solidFill>
              <a:srgbClr val="000000"/>
            </a:solidFill>
            <a:ln w="9525">
              <a:noFill/>
              <a:miter lim="800000"/>
              <a:headEnd/>
              <a:tailEnd/>
            </a:ln>
          </p:spPr>
          <p:txBody>
            <a:bodyPr/>
            <a:lstStyle/>
            <a:p>
              <a:endParaRPr lang="en-US" dirty="0"/>
            </a:p>
          </p:txBody>
        </p:sp>
        <p:sp>
          <p:nvSpPr>
            <p:cNvPr id="5178" name="Freeform 253"/>
            <p:cNvSpPr>
              <a:spLocks/>
            </p:cNvSpPr>
            <p:nvPr/>
          </p:nvSpPr>
          <p:spPr bwMode="auto">
            <a:xfrm>
              <a:off x="1990725" y="1554163"/>
              <a:ext cx="7938" cy="7937"/>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0 h 15"/>
                <a:gd name="T18" fmla="*/ 2147483647 w 15"/>
                <a:gd name="T19" fmla="*/ 2147483647 h 15"/>
                <a:gd name="T20" fmla="*/ 2147483647 w 15"/>
                <a:gd name="T21" fmla="*/ 2147483647 h 15"/>
                <a:gd name="T22" fmla="*/ 0 w 15"/>
                <a:gd name="T23" fmla="*/ 2147483647 h 15"/>
                <a:gd name="T24" fmla="*/ 0 w 15"/>
                <a:gd name="T25" fmla="*/ 2147483647 h 15"/>
                <a:gd name="T26" fmla="*/ 0 w 15"/>
                <a:gd name="T27" fmla="*/ 2147483647 h 15"/>
                <a:gd name="T28" fmla="*/ 2147483647 w 15"/>
                <a:gd name="T29" fmla="*/ 2147483647 h 15"/>
                <a:gd name="T30" fmla="*/ 2147483647 w 15"/>
                <a:gd name="T31" fmla="*/ 2147483647 h 15"/>
                <a:gd name="T32" fmla="*/ 2147483647 w 15"/>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7" y="15"/>
                  </a:moveTo>
                  <a:lnTo>
                    <a:pt x="9" y="14"/>
                  </a:lnTo>
                  <a:lnTo>
                    <a:pt x="13" y="13"/>
                  </a:lnTo>
                  <a:lnTo>
                    <a:pt x="14" y="11"/>
                  </a:lnTo>
                  <a:lnTo>
                    <a:pt x="15" y="8"/>
                  </a:lnTo>
                  <a:lnTo>
                    <a:pt x="14" y="6"/>
                  </a:lnTo>
                  <a:lnTo>
                    <a:pt x="13" y="2"/>
                  </a:lnTo>
                  <a:lnTo>
                    <a:pt x="9" y="1"/>
                  </a:lnTo>
                  <a:lnTo>
                    <a:pt x="7" y="0"/>
                  </a:lnTo>
                  <a:lnTo>
                    <a:pt x="4" y="1"/>
                  </a:lnTo>
                  <a:lnTo>
                    <a:pt x="2" y="2"/>
                  </a:lnTo>
                  <a:lnTo>
                    <a:pt x="0" y="6"/>
                  </a:lnTo>
                  <a:lnTo>
                    <a:pt x="0" y="8"/>
                  </a:lnTo>
                  <a:lnTo>
                    <a:pt x="0" y="11"/>
                  </a:lnTo>
                  <a:lnTo>
                    <a:pt x="2" y="13"/>
                  </a:lnTo>
                  <a:lnTo>
                    <a:pt x="4" y="14"/>
                  </a:lnTo>
                  <a:lnTo>
                    <a:pt x="7" y="15"/>
                  </a:lnTo>
                  <a:close/>
                </a:path>
              </a:pathLst>
            </a:custGeom>
            <a:solidFill>
              <a:srgbClr val="000000"/>
            </a:solidFill>
            <a:ln w="9525">
              <a:noFill/>
              <a:round/>
              <a:headEnd/>
              <a:tailEnd/>
            </a:ln>
          </p:spPr>
          <p:txBody>
            <a:bodyPr/>
            <a:lstStyle/>
            <a:p>
              <a:endParaRPr lang="en-US" dirty="0"/>
            </a:p>
          </p:txBody>
        </p:sp>
        <p:sp>
          <p:nvSpPr>
            <p:cNvPr id="5179" name="Freeform 254"/>
            <p:cNvSpPr>
              <a:spLocks/>
            </p:cNvSpPr>
            <p:nvPr/>
          </p:nvSpPr>
          <p:spPr bwMode="auto">
            <a:xfrm>
              <a:off x="2001838" y="1554163"/>
              <a:ext cx="7937" cy="7937"/>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0 h 15"/>
                <a:gd name="T18" fmla="*/ 2147483647 w 15"/>
                <a:gd name="T19" fmla="*/ 2147483647 h 15"/>
                <a:gd name="T20" fmla="*/ 2147483647 w 15"/>
                <a:gd name="T21" fmla="*/ 2147483647 h 15"/>
                <a:gd name="T22" fmla="*/ 2147483647 w 15"/>
                <a:gd name="T23" fmla="*/ 2147483647 h 15"/>
                <a:gd name="T24" fmla="*/ 0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7" y="15"/>
                  </a:moveTo>
                  <a:lnTo>
                    <a:pt x="10" y="14"/>
                  </a:lnTo>
                  <a:lnTo>
                    <a:pt x="13" y="13"/>
                  </a:lnTo>
                  <a:lnTo>
                    <a:pt x="14" y="11"/>
                  </a:lnTo>
                  <a:lnTo>
                    <a:pt x="15" y="8"/>
                  </a:lnTo>
                  <a:lnTo>
                    <a:pt x="14" y="6"/>
                  </a:lnTo>
                  <a:lnTo>
                    <a:pt x="13" y="2"/>
                  </a:lnTo>
                  <a:lnTo>
                    <a:pt x="10" y="1"/>
                  </a:lnTo>
                  <a:lnTo>
                    <a:pt x="7" y="0"/>
                  </a:lnTo>
                  <a:lnTo>
                    <a:pt x="4" y="1"/>
                  </a:lnTo>
                  <a:lnTo>
                    <a:pt x="2" y="2"/>
                  </a:lnTo>
                  <a:lnTo>
                    <a:pt x="1" y="6"/>
                  </a:lnTo>
                  <a:lnTo>
                    <a:pt x="0" y="8"/>
                  </a:lnTo>
                  <a:lnTo>
                    <a:pt x="1" y="11"/>
                  </a:lnTo>
                  <a:lnTo>
                    <a:pt x="2" y="13"/>
                  </a:lnTo>
                  <a:lnTo>
                    <a:pt x="4" y="14"/>
                  </a:lnTo>
                  <a:lnTo>
                    <a:pt x="7" y="15"/>
                  </a:lnTo>
                  <a:close/>
                </a:path>
              </a:pathLst>
            </a:custGeom>
            <a:solidFill>
              <a:srgbClr val="000000"/>
            </a:solidFill>
            <a:ln w="9525">
              <a:noFill/>
              <a:round/>
              <a:headEnd/>
              <a:tailEnd/>
            </a:ln>
          </p:spPr>
          <p:txBody>
            <a:bodyPr/>
            <a:lstStyle/>
            <a:p>
              <a:endParaRPr lang="en-US" dirty="0"/>
            </a:p>
          </p:txBody>
        </p:sp>
        <p:sp>
          <p:nvSpPr>
            <p:cNvPr id="5180" name="Freeform 255"/>
            <p:cNvSpPr>
              <a:spLocks/>
            </p:cNvSpPr>
            <p:nvPr/>
          </p:nvSpPr>
          <p:spPr bwMode="auto">
            <a:xfrm>
              <a:off x="2012950" y="1554163"/>
              <a:ext cx="7938" cy="7937"/>
            </a:xfrm>
            <a:custGeom>
              <a:avLst/>
              <a:gdLst>
                <a:gd name="T0" fmla="*/ 2147483647 w 15"/>
                <a:gd name="T1" fmla="*/ 2147483647 h 14"/>
                <a:gd name="T2" fmla="*/ 2147483647 w 15"/>
                <a:gd name="T3" fmla="*/ 2147483647 h 14"/>
                <a:gd name="T4" fmla="*/ 2147483647 w 15"/>
                <a:gd name="T5" fmla="*/ 2147483647 h 14"/>
                <a:gd name="T6" fmla="*/ 2147483647 w 15"/>
                <a:gd name="T7" fmla="*/ 2147483647 h 14"/>
                <a:gd name="T8" fmla="*/ 2147483647 w 15"/>
                <a:gd name="T9" fmla="*/ 2147483647 h 14"/>
                <a:gd name="T10" fmla="*/ 2147483647 w 15"/>
                <a:gd name="T11" fmla="*/ 2147483647 h 14"/>
                <a:gd name="T12" fmla="*/ 2147483647 w 15"/>
                <a:gd name="T13" fmla="*/ 2147483647 h 14"/>
                <a:gd name="T14" fmla="*/ 2147483647 w 15"/>
                <a:gd name="T15" fmla="*/ 2147483647 h 14"/>
                <a:gd name="T16" fmla="*/ 2147483647 w 15"/>
                <a:gd name="T17" fmla="*/ 0 h 14"/>
                <a:gd name="T18" fmla="*/ 2147483647 w 15"/>
                <a:gd name="T19" fmla="*/ 2147483647 h 14"/>
                <a:gd name="T20" fmla="*/ 2147483647 w 15"/>
                <a:gd name="T21" fmla="*/ 2147483647 h 14"/>
                <a:gd name="T22" fmla="*/ 2147483647 w 15"/>
                <a:gd name="T23" fmla="*/ 2147483647 h 14"/>
                <a:gd name="T24" fmla="*/ 0 w 15"/>
                <a:gd name="T25" fmla="*/ 2147483647 h 14"/>
                <a:gd name="T26" fmla="*/ 2147483647 w 15"/>
                <a:gd name="T27" fmla="*/ 2147483647 h 14"/>
                <a:gd name="T28" fmla="*/ 2147483647 w 15"/>
                <a:gd name="T29" fmla="*/ 2147483647 h 14"/>
                <a:gd name="T30" fmla="*/ 2147483647 w 15"/>
                <a:gd name="T31" fmla="*/ 2147483647 h 14"/>
                <a:gd name="T32" fmla="*/ 2147483647 w 15"/>
                <a:gd name="T33" fmla="*/ 214748364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4"/>
                <a:gd name="T53" fmla="*/ 15 w 1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4">
                  <a:moveTo>
                    <a:pt x="7" y="14"/>
                  </a:moveTo>
                  <a:lnTo>
                    <a:pt x="11" y="14"/>
                  </a:lnTo>
                  <a:lnTo>
                    <a:pt x="13" y="12"/>
                  </a:lnTo>
                  <a:lnTo>
                    <a:pt x="14" y="10"/>
                  </a:lnTo>
                  <a:lnTo>
                    <a:pt x="15" y="7"/>
                  </a:lnTo>
                  <a:lnTo>
                    <a:pt x="14" y="5"/>
                  </a:lnTo>
                  <a:lnTo>
                    <a:pt x="13" y="3"/>
                  </a:lnTo>
                  <a:lnTo>
                    <a:pt x="11" y="1"/>
                  </a:lnTo>
                  <a:lnTo>
                    <a:pt x="7" y="0"/>
                  </a:lnTo>
                  <a:lnTo>
                    <a:pt x="4" y="1"/>
                  </a:lnTo>
                  <a:lnTo>
                    <a:pt x="2" y="3"/>
                  </a:lnTo>
                  <a:lnTo>
                    <a:pt x="1" y="5"/>
                  </a:lnTo>
                  <a:lnTo>
                    <a:pt x="0" y="7"/>
                  </a:lnTo>
                  <a:lnTo>
                    <a:pt x="1" y="10"/>
                  </a:lnTo>
                  <a:lnTo>
                    <a:pt x="2" y="12"/>
                  </a:lnTo>
                  <a:lnTo>
                    <a:pt x="4" y="14"/>
                  </a:lnTo>
                  <a:lnTo>
                    <a:pt x="7" y="14"/>
                  </a:lnTo>
                  <a:close/>
                </a:path>
              </a:pathLst>
            </a:custGeom>
            <a:solidFill>
              <a:srgbClr val="000000"/>
            </a:solidFill>
            <a:ln w="9525">
              <a:noFill/>
              <a:round/>
              <a:headEnd/>
              <a:tailEnd/>
            </a:ln>
          </p:spPr>
          <p:txBody>
            <a:bodyPr/>
            <a:lstStyle/>
            <a:p>
              <a:endParaRPr lang="en-US" dirty="0"/>
            </a:p>
          </p:txBody>
        </p:sp>
        <p:sp>
          <p:nvSpPr>
            <p:cNvPr id="5181" name="Freeform 256"/>
            <p:cNvSpPr>
              <a:spLocks/>
            </p:cNvSpPr>
            <p:nvPr/>
          </p:nvSpPr>
          <p:spPr bwMode="auto">
            <a:xfrm>
              <a:off x="2006600" y="1462088"/>
              <a:ext cx="80963" cy="50800"/>
            </a:xfrm>
            <a:custGeom>
              <a:avLst/>
              <a:gdLst>
                <a:gd name="T0" fmla="*/ 2147483647 w 165"/>
                <a:gd name="T1" fmla="*/ 2147483647 h 103"/>
                <a:gd name="T2" fmla="*/ 0 w 165"/>
                <a:gd name="T3" fmla="*/ 2147483647 h 103"/>
                <a:gd name="T4" fmla="*/ 0 w 165"/>
                <a:gd name="T5" fmla="*/ 2147483647 h 103"/>
                <a:gd name="T6" fmla="*/ 2147483647 w 165"/>
                <a:gd name="T7" fmla="*/ 2147483647 h 103"/>
                <a:gd name="T8" fmla="*/ 2147483647 w 165"/>
                <a:gd name="T9" fmla="*/ 2147483647 h 103"/>
                <a:gd name="T10" fmla="*/ 2147483647 w 165"/>
                <a:gd name="T11" fmla="*/ 0 h 103"/>
                <a:gd name="T12" fmla="*/ 2147483647 w 165"/>
                <a:gd name="T13" fmla="*/ 0 h 103"/>
                <a:gd name="T14" fmla="*/ 2147483647 w 165"/>
                <a:gd name="T15" fmla="*/ 2147483647 h 103"/>
                <a:gd name="T16" fmla="*/ 2147483647 w 165"/>
                <a:gd name="T17" fmla="*/ 2147483647 h 103"/>
                <a:gd name="T18" fmla="*/ 2147483647 w 165"/>
                <a:gd name="T19" fmla="*/ 2147483647 h 103"/>
                <a:gd name="T20" fmla="*/ 2147483647 w 165"/>
                <a:gd name="T21" fmla="*/ 2147483647 h 103"/>
                <a:gd name="T22" fmla="*/ 2147483647 w 165"/>
                <a:gd name="T23" fmla="*/ 2147483647 h 103"/>
                <a:gd name="T24" fmla="*/ 2147483647 w 165"/>
                <a:gd name="T25" fmla="*/ 2147483647 h 103"/>
                <a:gd name="T26" fmla="*/ 2147483647 w 165"/>
                <a:gd name="T27" fmla="*/ 2147483647 h 103"/>
                <a:gd name="T28" fmla="*/ 2147483647 w 165"/>
                <a:gd name="T29" fmla="*/ 2147483647 h 103"/>
                <a:gd name="T30" fmla="*/ 2147483647 w 165"/>
                <a:gd name="T31" fmla="*/ 2147483647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
                <a:gd name="T49" fmla="*/ 0 h 103"/>
                <a:gd name="T50" fmla="*/ 165 w 16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 h="103">
                  <a:moveTo>
                    <a:pt x="1" y="103"/>
                  </a:moveTo>
                  <a:lnTo>
                    <a:pt x="0" y="9"/>
                  </a:lnTo>
                  <a:lnTo>
                    <a:pt x="0" y="8"/>
                  </a:lnTo>
                  <a:lnTo>
                    <a:pt x="2" y="4"/>
                  </a:lnTo>
                  <a:lnTo>
                    <a:pt x="6" y="1"/>
                  </a:lnTo>
                  <a:lnTo>
                    <a:pt x="12" y="0"/>
                  </a:lnTo>
                  <a:lnTo>
                    <a:pt x="165" y="0"/>
                  </a:lnTo>
                  <a:lnTo>
                    <a:pt x="22" y="12"/>
                  </a:lnTo>
                  <a:lnTo>
                    <a:pt x="20" y="13"/>
                  </a:lnTo>
                  <a:lnTo>
                    <a:pt x="17" y="16"/>
                  </a:lnTo>
                  <a:lnTo>
                    <a:pt x="14" y="19"/>
                  </a:lnTo>
                  <a:lnTo>
                    <a:pt x="12" y="25"/>
                  </a:lnTo>
                  <a:lnTo>
                    <a:pt x="10" y="41"/>
                  </a:lnTo>
                  <a:lnTo>
                    <a:pt x="7" y="67"/>
                  </a:lnTo>
                  <a:lnTo>
                    <a:pt x="4" y="92"/>
                  </a:lnTo>
                  <a:lnTo>
                    <a:pt x="1" y="103"/>
                  </a:lnTo>
                  <a:close/>
                </a:path>
              </a:pathLst>
            </a:custGeom>
            <a:solidFill>
              <a:srgbClr val="FFFF99"/>
            </a:solidFill>
            <a:ln w="9525">
              <a:noFill/>
              <a:round/>
              <a:headEnd/>
              <a:tailEnd/>
            </a:ln>
          </p:spPr>
          <p:txBody>
            <a:bodyPr/>
            <a:lstStyle/>
            <a:p>
              <a:endParaRPr lang="en-US" dirty="0"/>
            </a:p>
          </p:txBody>
        </p:sp>
        <p:sp>
          <p:nvSpPr>
            <p:cNvPr id="5182" name="Freeform 257"/>
            <p:cNvSpPr>
              <a:spLocks/>
            </p:cNvSpPr>
            <p:nvPr/>
          </p:nvSpPr>
          <p:spPr bwMode="auto">
            <a:xfrm>
              <a:off x="2009775" y="1473200"/>
              <a:ext cx="80963" cy="52388"/>
            </a:xfrm>
            <a:custGeom>
              <a:avLst/>
              <a:gdLst>
                <a:gd name="T0" fmla="*/ 2147483647 w 163"/>
                <a:gd name="T1" fmla="*/ 0 h 103"/>
                <a:gd name="T2" fmla="*/ 2147483647 w 163"/>
                <a:gd name="T3" fmla="*/ 2147483647 h 103"/>
                <a:gd name="T4" fmla="*/ 2147483647 w 163"/>
                <a:gd name="T5" fmla="*/ 2147483647 h 103"/>
                <a:gd name="T6" fmla="*/ 2147483647 w 163"/>
                <a:gd name="T7" fmla="*/ 2147483647 h 103"/>
                <a:gd name="T8" fmla="*/ 2147483647 w 163"/>
                <a:gd name="T9" fmla="*/ 2147483647 h 103"/>
                <a:gd name="T10" fmla="*/ 2147483647 w 163"/>
                <a:gd name="T11" fmla="*/ 2147483647 h 103"/>
                <a:gd name="T12" fmla="*/ 0 w 163"/>
                <a:gd name="T13" fmla="*/ 2147483647 h 103"/>
                <a:gd name="T14" fmla="*/ 2147483647 w 163"/>
                <a:gd name="T15" fmla="*/ 2147483647 h 103"/>
                <a:gd name="T16" fmla="*/ 2147483647 w 163"/>
                <a:gd name="T17" fmla="*/ 2147483647 h 103"/>
                <a:gd name="T18" fmla="*/ 2147483647 w 163"/>
                <a:gd name="T19" fmla="*/ 2147483647 h 103"/>
                <a:gd name="T20" fmla="*/ 2147483647 w 163"/>
                <a:gd name="T21" fmla="*/ 2147483647 h 103"/>
                <a:gd name="T22" fmla="*/ 2147483647 w 163"/>
                <a:gd name="T23" fmla="*/ 2147483647 h 103"/>
                <a:gd name="T24" fmla="*/ 2147483647 w 163"/>
                <a:gd name="T25" fmla="*/ 2147483647 h 103"/>
                <a:gd name="T26" fmla="*/ 2147483647 w 163"/>
                <a:gd name="T27" fmla="*/ 2147483647 h 103"/>
                <a:gd name="T28" fmla="*/ 2147483647 w 163"/>
                <a:gd name="T29" fmla="*/ 2147483647 h 103"/>
                <a:gd name="T30" fmla="*/ 2147483647 w 163"/>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103"/>
                <a:gd name="T50" fmla="*/ 163 w 163"/>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103">
                  <a:moveTo>
                    <a:pt x="162" y="0"/>
                  </a:moveTo>
                  <a:lnTo>
                    <a:pt x="163" y="93"/>
                  </a:lnTo>
                  <a:lnTo>
                    <a:pt x="163" y="94"/>
                  </a:lnTo>
                  <a:lnTo>
                    <a:pt x="161" y="97"/>
                  </a:lnTo>
                  <a:lnTo>
                    <a:pt x="158" y="102"/>
                  </a:lnTo>
                  <a:lnTo>
                    <a:pt x="152" y="103"/>
                  </a:lnTo>
                  <a:lnTo>
                    <a:pt x="0" y="103"/>
                  </a:lnTo>
                  <a:lnTo>
                    <a:pt x="141" y="90"/>
                  </a:lnTo>
                  <a:lnTo>
                    <a:pt x="143" y="89"/>
                  </a:lnTo>
                  <a:lnTo>
                    <a:pt x="146" y="87"/>
                  </a:lnTo>
                  <a:lnTo>
                    <a:pt x="150" y="84"/>
                  </a:lnTo>
                  <a:lnTo>
                    <a:pt x="152" y="78"/>
                  </a:lnTo>
                  <a:lnTo>
                    <a:pt x="154" y="62"/>
                  </a:lnTo>
                  <a:lnTo>
                    <a:pt x="157" y="36"/>
                  </a:lnTo>
                  <a:lnTo>
                    <a:pt x="160" y="10"/>
                  </a:lnTo>
                  <a:lnTo>
                    <a:pt x="162" y="0"/>
                  </a:lnTo>
                  <a:close/>
                </a:path>
              </a:pathLst>
            </a:custGeom>
            <a:solidFill>
              <a:srgbClr val="FFFFCC"/>
            </a:solidFill>
            <a:ln w="9525">
              <a:noFill/>
              <a:round/>
              <a:headEnd/>
              <a:tailEnd/>
            </a:ln>
          </p:spPr>
          <p:txBody>
            <a:bodyPr/>
            <a:lstStyle/>
            <a:p>
              <a:endParaRPr lang="en-US" dirty="0"/>
            </a:p>
          </p:txBody>
        </p:sp>
        <p:sp>
          <p:nvSpPr>
            <p:cNvPr id="5183" name="Freeform 258"/>
            <p:cNvSpPr>
              <a:spLocks/>
            </p:cNvSpPr>
            <p:nvPr/>
          </p:nvSpPr>
          <p:spPr bwMode="auto">
            <a:xfrm>
              <a:off x="1958975" y="1646238"/>
              <a:ext cx="190500" cy="173037"/>
            </a:xfrm>
            <a:custGeom>
              <a:avLst/>
              <a:gdLst>
                <a:gd name="T0" fmla="*/ 2147483647 w 388"/>
                <a:gd name="T1" fmla="*/ 2147483647 h 351"/>
                <a:gd name="T2" fmla="*/ 2147483647 w 388"/>
                <a:gd name="T3" fmla="*/ 2147483647 h 351"/>
                <a:gd name="T4" fmla="*/ 2147483647 w 388"/>
                <a:gd name="T5" fmla="*/ 2147483647 h 351"/>
                <a:gd name="T6" fmla="*/ 2147483647 w 388"/>
                <a:gd name="T7" fmla="*/ 2147483647 h 351"/>
                <a:gd name="T8" fmla="*/ 2147483647 w 388"/>
                <a:gd name="T9" fmla="*/ 2147483647 h 351"/>
                <a:gd name="T10" fmla="*/ 2147483647 w 388"/>
                <a:gd name="T11" fmla="*/ 2147483647 h 351"/>
                <a:gd name="T12" fmla="*/ 2147483647 w 388"/>
                <a:gd name="T13" fmla="*/ 2147483647 h 351"/>
                <a:gd name="T14" fmla="*/ 2147483647 w 388"/>
                <a:gd name="T15" fmla="*/ 2147483647 h 351"/>
                <a:gd name="T16" fmla="*/ 2147483647 w 388"/>
                <a:gd name="T17" fmla="*/ 2147483647 h 351"/>
                <a:gd name="T18" fmla="*/ 2147483647 w 388"/>
                <a:gd name="T19" fmla="*/ 2147483647 h 351"/>
                <a:gd name="T20" fmla="*/ 2147483647 w 388"/>
                <a:gd name="T21" fmla="*/ 0 h 351"/>
                <a:gd name="T22" fmla="*/ 2147483647 w 388"/>
                <a:gd name="T23" fmla="*/ 2147483647 h 351"/>
                <a:gd name="T24" fmla="*/ 2147483647 w 388"/>
                <a:gd name="T25" fmla="*/ 2147483647 h 351"/>
                <a:gd name="T26" fmla="*/ 2147483647 w 388"/>
                <a:gd name="T27" fmla="*/ 2147483647 h 351"/>
                <a:gd name="T28" fmla="*/ 2147483647 w 388"/>
                <a:gd name="T29" fmla="*/ 2147483647 h 351"/>
                <a:gd name="T30" fmla="*/ 2147483647 w 388"/>
                <a:gd name="T31" fmla="*/ 2147483647 h 351"/>
                <a:gd name="T32" fmla="*/ 2147483647 w 388"/>
                <a:gd name="T33" fmla="*/ 2147483647 h 351"/>
                <a:gd name="T34" fmla="*/ 2147483647 w 388"/>
                <a:gd name="T35" fmla="*/ 2147483647 h 351"/>
                <a:gd name="T36" fmla="*/ 2147483647 w 388"/>
                <a:gd name="T37" fmla="*/ 2147483647 h 351"/>
                <a:gd name="T38" fmla="*/ 2147483647 w 388"/>
                <a:gd name="T39" fmla="*/ 2147483647 h 351"/>
                <a:gd name="T40" fmla="*/ 2147483647 w 388"/>
                <a:gd name="T41" fmla="*/ 2147483647 h 351"/>
                <a:gd name="T42" fmla="*/ 2147483647 w 388"/>
                <a:gd name="T43" fmla="*/ 2147483647 h 351"/>
                <a:gd name="T44" fmla="*/ 2147483647 w 388"/>
                <a:gd name="T45" fmla="*/ 2147483647 h 351"/>
                <a:gd name="T46" fmla="*/ 2147483647 w 388"/>
                <a:gd name="T47" fmla="*/ 2147483647 h 351"/>
                <a:gd name="T48" fmla="*/ 2147483647 w 388"/>
                <a:gd name="T49" fmla="*/ 2147483647 h 351"/>
                <a:gd name="T50" fmla="*/ 0 w 388"/>
                <a:gd name="T51" fmla="*/ 2147483647 h 351"/>
                <a:gd name="T52" fmla="*/ 0 w 388"/>
                <a:gd name="T53" fmla="*/ 2147483647 h 351"/>
                <a:gd name="T54" fmla="*/ 2147483647 w 388"/>
                <a:gd name="T55" fmla="*/ 2147483647 h 351"/>
                <a:gd name="T56" fmla="*/ 2147483647 w 388"/>
                <a:gd name="T57" fmla="*/ 2147483647 h 351"/>
                <a:gd name="T58" fmla="*/ 2147483647 w 388"/>
                <a:gd name="T59" fmla="*/ 2147483647 h 351"/>
                <a:gd name="T60" fmla="*/ 2147483647 w 388"/>
                <a:gd name="T61" fmla="*/ 2147483647 h 351"/>
                <a:gd name="T62" fmla="*/ 2147483647 w 388"/>
                <a:gd name="T63" fmla="*/ 2147483647 h 351"/>
                <a:gd name="T64" fmla="*/ 2147483647 w 388"/>
                <a:gd name="T65" fmla="*/ 2147483647 h 3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351"/>
                <a:gd name="T101" fmla="*/ 388 w 388"/>
                <a:gd name="T102" fmla="*/ 351 h 3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351">
                  <a:moveTo>
                    <a:pt x="383" y="310"/>
                  </a:moveTo>
                  <a:lnTo>
                    <a:pt x="379" y="308"/>
                  </a:lnTo>
                  <a:lnTo>
                    <a:pt x="350" y="289"/>
                  </a:lnTo>
                  <a:lnTo>
                    <a:pt x="352" y="286"/>
                  </a:lnTo>
                  <a:lnTo>
                    <a:pt x="354" y="282"/>
                  </a:lnTo>
                  <a:lnTo>
                    <a:pt x="355" y="278"/>
                  </a:lnTo>
                  <a:lnTo>
                    <a:pt x="355" y="273"/>
                  </a:lnTo>
                  <a:lnTo>
                    <a:pt x="355" y="229"/>
                  </a:lnTo>
                  <a:lnTo>
                    <a:pt x="353" y="220"/>
                  </a:lnTo>
                  <a:lnTo>
                    <a:pt x="348" y="212"/>
                  </a:lnTo>
                  <a:lnTo>
                    <a:pt x="340" y="206"/>
                  </a:lnTo>
                  <a:lnTo>
                    <a:pt x="329" y="204"/>
                  </a:lnTo>
                  <a:lnTo>
                    <a:pt x="304" y="204"/>
                  </a:lnTo>
                  <a:lnTo>
                    <a:pt x="311" y="200"/>
                  </a:lnTo>
                  <a:lnTo>
                    <a:pt x="318" y="194"/>
                  </a:lnTo>
                  <a:lnTo>
                    <a:pt x="322" y="186"/>
                  </a:lnTo>
                  <a:lnTo>
                    <a:pt x="323" y="178"/>
                  </a:lnTo>
                  <a:lnTo>
                    <a:pt x="323" y="27"/>
                  </a:lnTo>
                  <a:lnTo>
                    <a:pt x="321" y="17"/>
                  </a:lnTo>
                  <a:lnTo>
                    <a:pt x="314" y="8"/>
                  </a:lnTo>
                  <a:lnTo>
                    <a:pt x="306" y="2"/>
                  </a:lnTo>
                  <a:lnTo>
                    <a:pt x="296" y="0"/>
                  </a:lnTo>
                  <a:lnTo>
                    <a:pt x="85" y="0"/>
                  </a:lnTo>
                  <a:lnTo>
                    <a:pt x="74" y="2"/>
                  </a:lnTo>
                  <a:lnTo>
                    <a:pt x="66" y="8"/>
                  </a:lnTo>
                  <a:lnTo>
                    <a:pt x="61" y="17"/>
                  </a:lnTo>
                  <a:lnTo>
                    <a:pt x="59" y="27"/>
                  </a:lnTo>
                  <a:lnTo>
                    <a:pt x="59" y="178"/>
                  </a:lnTo>
                  <a:lnTo>
                    <a:pt x="60" y="186"/>
                  </a:lnTo>
                  <a:lnTo>
                    <a:pt x="64" y="194"/>
                  </a:lnTo>
                  <a:lnTo>
                    <a:pt x="69" y="200"/>
                  </a:lnTo>
                  <a:lnTo>
                    <a:pt x="76" y="204"/>
                  </a:lnTo>
                  <a:lnTo>
                    <a:pt x="59" y="204"/>
                  </a:lnTo>
                  <a:lnTo>
                    <a:pt x="49" y="206"/>
                  </a:lnTo>
                  <a:lnTo>
                    <a:pt x="41" y="212"/>
                  </a:lnTo>
                  <a:lnTo>
                    <a:pt x="36" y="220"/>
                  </a:lnTo>
                  <a:lnTo>
                    <a:pt x="33" y="229"/>
                  </a:lnTo>
                  <a:lnTo>
                    <a:pt x="33" y="273"/>
                  </a:lnTo>
                  <a:lnTo>
                    <a:pt x="33" y="278"/>
                  </a:lnTo>
                  <a:lnTo>
                    <a:pt x="35" y="282"/>
                  </a:lnTo>
                  <a:lnTo>
                    <a:pt x="37" y="285"/>
                  </a:lnTo>
                  <a:lnTo>
                    <a:pt x="39" y="289"/>
                  </a:lnTo>
                  <a:lnTo>
                    <a:pt x="33" y="292"/>
                  </a:lnTo>
                  <a:lnTo>
                    <a:pt x="28" y="295"/>
                  </a:lnTo>
                  <a:lnTo>
                    <a:pt x="23" y="299"/>
                  </a:lnTo>
                  <a:lnTo>
                    <a:pt x="19" y="302"/>
                  </a:lnTo>
                  <a:lnTo>
                    <a:pt x="14" y="304"/>
                  </a:lnTo>
                  <a:lnTo>
                    <a:pt x="10" y="306"/>
                  </a:lnTo>
                  <a:lnTo>
                    <a:pt x="8" y="308"/>
                  </a:lnTo>
                  <a:lnTo>
                    <a:pt x="7" y="308"/>
                  </a:lnTo>
                  <a:lnTo>
                    <a:pt x="4" y="310"/>
                  </a:lnTo>
                  <a:lnTo>
                    <a:pt x="0" y="312"/>
                  </a:lnTo>
                  <a:lnTo>
                    <a:pt x="0" y="317"/>
                  </a:lnTo>
                  <a:lnTo>
                    <a:pt x="0" y="322"/>
                  </a:lnTo>
                  <a:lnTo>
                    <a:pt x="2" y="333"/>
                  </a:lnTo>
                  <a:lnTo>
                    <a:pt x="7" y="343"/>
                  </a:lnTo>
                  <a:lnTo>
                    <a:pt x="17" y="349"/>
                  </a:lnTo>
                  <a:lnTo>
                    <a:pt x="27" y="351"/>
                  </a:lnTo>
                  <a:lnTo>
                    <a:pt x="360" y="351"/>
                  </a:lnTo>
                  <a:lnTo>
                    <a:pt x="371" y="349"/>
                  </a:lnTo>
                  <a:lnTo>
                    <a:pt x="379" y="343"/>
                  </a:lnTo>
                  <a:lnTo>
                    <a:pt x="386" y="333"/>
                  </a:lnTo>
                  <a:lnTo>
                    <a:pt x="388" y="322"/>
                  </a:lnTo>
                  <a:lnTo>
                    <a:pt x="388" y="317"/>
                  </a:lnTo>
                  <a:lnTo>
                    <a:pt x="388" y="312"/>
                  </a:lnTo>
                  <a:lnTo>
                    <a:pt x="383" y="310"/>
                  </a:lnTo>
                  <a:close/>
                </a:path>
              </a:pathLst>
            </a:custGeom>
            <a:solidFill>
              <a:srgbClr val="FFFFFF"/>
            </a:solidFill>
            <a:ln w="9525">
              <a:noFill/>
              <a:round/>
              <a:headEnd/>
              <a:tailEnd/>
            </a:ln>
          </p:spPr>
          <p:txBody>
            <a:bodyPr/>
            <a:lstStyle/>
            <a:p>
              <a:endParaRPr lang="en-US" dirty="0"/>
            </a:p>
          </p:txBody>
        </p:sp>
        <p:sp>
          <p:nvSpPr>
            <p:cNvPr id="5184" name="Freeform 259"/>
            <p:cNvSpPr>
              <a:spLocks/>
            </p:cNvSpPr>
            <p:nvPr/>
          </p:nvSpPr>
          <p:spPr bwMode="auto">
            <a:xfrm>
              <a:off x="1990725" y="1649413"/>
              <a:ext cx="122238" cy="93662"/>
            </a:xfrm>
            <a:custGeom>
              <a:avLst/>
              <a:gdLst>
                <a:gd name="T0" fmla="*/ 2147483647 w 246"/>
                <a:gd name="T1" fmla="*/ 2147483647 h 188"/>
                <a:gd name="T2" fmla="*/ 2147483647 w 246"/>
                <a:gd name="T3" fmla="*/ 2147483647 h 188"/>
                <a:gd name="T4" fmla="*/ 2147483647 w 246"/>
                <a:gd name="T5" fmla="*/ 2147483647 h 188"/>
                <a:gd name="T6" fmla="*/ 2147483647 w 246"/>
                <a:gd name="T7" fmla="*/ 2147483647 h 188"/>
                <a:gd name="T8" fmla="*/ 0 w 246"/>
                <a:gd name="T9" fmla="*/ 2147483647 h 188"/>
                <a:gd name="T10" fmla="*/ 0 w 246"/>
                <a:gd name="T11" fmla="*/ 2147483647 h 188"/>
                <a:gd name="T12" fmla="*/ 2147483647 w 246"/>
                <a:gd name="T13" fmla="*/ 2147483647 h 188"/>
                <a:gd name="T14" fmla="*/ 2147483647 w 246"/>
                <a:gd name="T15" fmla="*/ 2147483647 h 188"/>
                <a:gd name="T16" fmla="*/ 2147483647 w 246"/>
                <a:gd name="T17" fmla="*/ 2147483647 h 188"/>
                <a:gd name="T18" fmla="*/ 2147483647 w 246"/>
                <a:gd name="T19" fmla="*/ 0 h 188"/>
                <a:gd name="T20" fmla="*/ 2147483647 w 246"/>
                <a:gd name="T21" fmla="*/ 0 h 188"/>
                <a:gd name="T22" fmla="*/ 2147483647 w 246"/>
                <a:gd name="T23" fmla="*/ 2147483647 h 188"/>
                <a:gd name="T24" fmla="*/ 2147483647 w 246"/>
                <a:gd name="T25" fmla="*/ 2147483647 h 188"/>
                <a:gd name="T26" fmla="*/ 2147483647 w 246"/>
                <a:gd name="T27" fmla="*/ 2147483647 h 188"/>
                <a:gd name="T28" fmla="*/ 2147483647 w 246"/>
                <a:gd name="T29" fmla="*/ 2147483647 h 188"/>
                <a:gd name="T30" fmla="*/ 2147483647 w 246"/>
                <a:gd name="T31" fmla="*/ 2147483647 h 188"/>
                <a:gd name="T32" fmla="*/ 2147483647 w 246"/>
                <a:gd name="T33" fmla="*/ 2147483647 h 188"/>
                <a:gd name="T34" fmla="*/ 2147483647 w 246"/>
                <a:gd name="T35" fmla="*/ 2147483647 h 188"/>
                <a:gd name="T36" fmla="*/ 2147483647 w 246"/>
                <a:gd name="T37" fmla="*/ 2147483647 h 188"/>
                <a:gd name="T38" fmla="*/ 2147483647 w 246"/>
                <a:gd name="T39" fmla="*/ 2147483647 h 188"/>
                <a:gd name="T40" fmla="*/ 2147483647 w 246"/>
                <a:gd name="T41" fmla="*/ 2147483647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6"/>
                <a:gd name="T64" fmla="*/ 0 h 188"/>
                <a:gd name="T65" fmla="*/ 246 w 24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6" h="188">
                  <a:moveTo>
                    <a:pt x="18" y="188"/>
                  </a:moveTo>
                  <a:lnTo>
                    <a:pt x="12" y="187"/>
                  </a:lnTo>
                  <a:lnTo>
                    <a:pt x="5" y="183"/>
                  </a:lnTo>
                  <a:lnTo>
                    <a:pt x="1" y="176"/>
                  </a:lnTo>
                  <a:lnTo>
                    <a:pt x="0" y="169"/>
                  </a:lnTo>
                  <a:lnTo>
                    <a:pt x="0" y="18"/>
                  </a:lnTo>
                  <a:lnTo>
                    <a:pt x="1" y="12"/>
                  </a:lnTo>
                  <a:lnTo>
                    <a:pt x="5" y="6"/>
                  </a:lnTo>
                  <a:lnTo>
                    <a:pt x="12" y="1"/>
                  </a:lnTo>
                  <a:lnTo>
                    <a:pt x="18" y="0"/>
                  </a:lnTo>
                  <a:lnTo>
                    <a:pt x="229" y="0"/>
                  </a:lnTo>
                  <a:lnTo>
                    <a:pt x="236" y="1"/>
                  </a:lnTo>
                  <a:lnTo>
                    <a:pt x="241" y="6"/>
                  </a:lnTo>
                  <a:lnTo>
                    <a:pt x="245" y="12"/>
                  </a:lnTo>
                  <a:lnTo>
                    <a:pt x="246" y="18"/>
                  </a:lnTo>
                  <a:lnTo>
                    <a:pt x="246" y="169"/>
                  </a:lnTo>
                  <a:lnTo>
                    <a:pt x="245" y="176"/>
                  </a:lnTo>
                  <a:lnTo>
                    <a:pt x="241" y="183"/>
                  </a:lnTo>
                  <a:lnTo>
                    <a:pt x="236" y="187"/>
                  </a:lnTo>
                  <a:lnTo>
                    <a:pt x="229" y="188"/>
                  </a:lnTo>
                  <a:lnTo>
                    <a:pt x="18" y="188"/>
                  </a:lnTo>
                  <a:close/>
                </a:path>
              </a:pathLst>
            </a:custGeom>
            <a:solidFill>
              <a:srgbClr val="000000"/>
            </a:solidFill>
            <a:ln w="9525">
              <a:noFill/>
              <a:round/>
              <a:headEnd/>
              <a:tailEnd/>
            </a:ln>
          </p:spPr>
          <p:txBody>
            <a:bodyPr/>
            <a:lstStyle/>
            <a:p>
              <a:endParaRPr lang="en-US" dirty="0"/>
            </a:p>
          </p:txBody>
        </p:sp>
        <p:sp>
          <p:nvSpPr>
            <p:cNvPr id="5185" name="Freeform 260"/>
            <p:cNvSpPr>
              <a:spLocks/>
            </p:cNvSpPr>
            <p:nvPr/>
          </p:nvSpPr>
          <p:spPr bwMode="auto">
            <a:xfrm>
              <a:off x="2052638" y="1655763"/>
              <a:ext cx="55562" cy="84137"/>
            </a:xfrm>
            <a:custGeom>
              <a:avLst/>
              <a:gdLst>
                <a:gd name="T0" fmla="*/ 0 w 114"/>
                <a:gd name="T1" fmla="*/ 2147483647 h 168"/>
                <a:gd name="T2" fmla="*/ 0 w 114"/>
                <a:gd name="T3" fmla="*/ 2147483647 h 168"/>
                <a:gd name="T4" fmla="*/ 2147483647 w 114"/>
                <a:gd name="T5" fmla="*/ 2147483647 h 168"/>
                <a:gd name="T6" fmla="*/ 2147483647 w 114"/>
                <a:gd name="T7" fmla="*/ 2147483647 h 168"/>
                <a:gd name="T8" fmla="*/ 2147483647 w 114"/>
                <a:gd name="T9" fmla="*/ 2147483647 h 168"/>
                <a:gd name="T10" fmla="*/ 2147483647 w 114"/>
                <a:gd name="T11" fmla="*/ 2147483647 h 168"/>
                <a:gd name="T12" fmla="*/ 2147483647 w 114"/>
                <a:gd name="T13" fmla="*/ 2147483647 h 168"/>
                <a:gd name="T14" fmla="*/ 2147483647 w 114"/>
                <a:gd name="T15" fmla="*/ 2147483647 h 168"/>
                <a:gd name="T16" fmla="*/ 2147483647 w 114"/>
                <a:gd name="T17" fmla="*/ 2147483647 h 168"/>
                <a:gd name="T18" fmla="*/ 2147483647 w 114"/>
                <a:gd name="T19" fmla="*/ 2147483647 h 168"/>
                <a:gd name="T20" fmla="*/ 2147483647 w 114"/>
                <a:gd name="T21" fmla="*/ 0 h 168"/>
                <a:gd name="T22" fmla="*/ 2147483647 w 114"/>
                <a:gd name="T23" fmla="*/ 0 h 168"/>
                <a:gd name="T24" fmla="*/ 0 w 114"/>
                <a:gd name="T25" fmla="*/ 0 h 168"/>
                <a:gd name="T26" fmla="*/ 0 w 114"/>
                <a:gd name="T27" fmla="*/ 2147483647 h 168"/>
                <a:gd name="T28" fmla="*/ 2147483647 w 114"/>
                <a:gd name="T29" fmla="*/ 2147483647 h 168"/>
                <a:gd name="T30" fmla="*/ 2147483647 w 114"/>
                <a:gd name="T31" fmla="*/ 2147483647 h 168"/>
                <a:gd name="T32" fmla="*/ 2147483647 w 114"/>
                <a:gd name="T33" fmla="*/ 2147483647 h 168"/>
                <a:gd name="T34" fmla="*/ 2147483647 w 114"/>
                <a:gd name="T35" fmla="*/ 2147483647 h 168"/>
                <a:gd name="T36" fmla="*/ 2147483647 w 114"/>
                <a:gd name="T37" fmla="*/ 2147483647 h 168"/>
                <a:gd name="T38" fmla="*/ 2147483647 w 114"/>
                <a:gd name="T39" fmla="*/ 2147483647 h 168"/>
                <a:gd name="T40" fmla="*/ 2147483647 w 114"/>
                <a:gd name="T41" fmla="*/ 2147483647 h 168"/>
                <a:gd name="T42" fmla="*/ 2147483647 w 114"/>
                <a:gd name="T43" fmla="*/ 2147483647 h 168"/>
                <a:gd name="T44" fmla="*/ 2147483647 w 114"/>
                <a:gd name="T45" fmla="*/ 2147483647 h 168"/>
                <a:gd name="T46" fmla="*/ 2147483647 w 114"/>
                <a:gd name="T47" fmla="*/ 2147483647 h 168"/>
                <a:gd name="T48" fmla="*/ 2147483647 w 114"/>
                <a:gd name="T49" fmla="*/ 2147483647 h 168"/>
                <a:gd name="T50" fmla="*/ 2147483647 w 114"/>
                <a:gd name="T51" fmla="*/ 2147483647 h 168"/>
                <a:gd name="T52" fmla="*/ 2147483647 w 114"/>
                <a:gd name="T53" fmla="*/ 2147483647 h 168"/>
                <a:gd name="T54" fmla="*/ 2147483647 w 114"/>
                <a:gd name="T55" fmla="*/ 2147483647 h 168"/>
                <a:gd name="T56" fmla="*/ 2147483647 w 114"/>
                <a:gd name="T57" fmla="*/ 2147483647 h 168"/>
                <a:gd name="T58" fmla="*/ 2147483647 w 114"/>
                <a:gd name="T59" fmla="*/ 2147483647 h 168"/>
                <a:gd name="T60" fmla="*/ 2147483647 w 114"/>
                <a:gd name="T61" fmla="*/ 2147483647 h 168"/>
                <a:gd name="T62" fmla="*/ 0 w 114"/>
                <a:gd name="T63" fmla="*/ 21474836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68"/>
                <a:gd name="T98" fmla="*/ 114 w 114"/>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68">
                  <a:moveTo>
                    <a:pt x="0" y="161"/>
                  </a:moveTo>
                  <a:lnTo>
                    <a:pt x="0" y="168"/>
                  </a:lnTo>
                  <a:lnTo>
                    <a:pt x="98" y="168"/>
                  </a:lnTo>
                  <a:lnTo>
                    <a:pt x="107" y="166"/>
                  </a:lnTo>
                  <a:lnTo>
                    <a:pt x="111" y="163"/>
                  </a:lnTo>
                  <a:lnTo>
                    <a:pt x="113" y="161"/>
                  </a:lnTo>
                  <a:lnTo>
                    <a:pt x="114" y="160"/>
                  </a:lnTo>
                  <a:lnTo>
                    <a:pt x="114" y="4"/>
                  </a:lnTo>
                  <a:lnTo>
                    <a:pt x="113" y="3"/>
                  </a:lnTo>
                  <a:lnTo>
                    <a:pt x="111" y="1"/>
                  </a:lnTo>
                  <a:lnTo>
                    <a:pt x="110" y="0"/>
                  </a:lnTo>
                  <a:lnTo>
                    <a:pt x="0" y="0"/>
                  </a:lnTo>
                  <a:lnTo>
                    <a:pt x="0" y="4"/>
                  </a:lnTo>
                  <a:lnTo>
                    <a:pt x="90" y="4"/>
                  </a:lnTo>
                  <a:lnTo>
                    <a:pt x="92" y="5"/>
                  </a:lnTo>
                  <a:lnTo>
                    <a:pt x="97" y="9"/>
                  </a:lnTo>
                  <a:lnTo>
                    <a:pt x="101" y="14"/>
                  </a:lnTo>
                  <a:lnTo>
                    <a:pt x="102" y="22"/>
                  </a:lnTo>
                  <a:lnTo>
                    <a:pt x="102" y="145"/>
                  </a:lnTo>
                  <a:lnTo>
                    <a:pt x="100" y="155"/>
                  </a:lnTo>
                  <a:lnTo>
                    <a:pt x="95" y="159"/>
                  </a:lnTo>
                  <a:lnTo>
                    <a:pt x="90" y="161"/>
                  </a:lnTo>
                  <a:lnTo>
                    <a:pt x="88" y="161"/>
                  </a:lnTo>
                  <a:lnTo>
                    <a:pt x="86" y="161"/>
                  </a:lnTo>
                  <a:lnTo>
                    <a:pt x="80" y="161"/>
                  </a:lnTo>
                  <a:lnTo>
                    <a:pt x="71" y="161"/>
                  </a:lnTo>
                  <a:lnTo>
                    <a:pt x="59" y="161"/>
                  </a:lnTo>
                  <a:lnTo>
                    <a:pt x="47" y="161"/>
                  </a:lnTo>
                  <a:lnTo>
                    <a:pt x="31" y="161"/>
                  </a:lnTo>
                  <a:lnTo>
                    <a:pt x="15" y="161"/>
                  </a:lnTo>
                  <a:lnTo>
                    <a:pt x="0" y="161"/>
                  </a:lnTo>
                  <a:close/>
                </a:path>
              </a:pathLst>
            </a:custGeom>
            <a:solidFill>
              <a:srgbClr val="99CCCC"/>
            </a:solidFill>
            <a:ln w="9525">
              <a:noFill/>
              <a:round/>
              <a:headEnd/>
              <a:tailEnd/>
            </a:ln>
          </p:spPr>
          <p:txBody>
            <a:bodyPr/>
            <a:lstStyle/>
            <a:p>
              <a:endParaRPr lang="en-US" dirty="0"/>
            </a:p>
          </p:txBody>
        </p:sp>
        <p:sp>
          <p:nvSpPr>
            <p:cNvPr id="5186" name="Freeform 261"/>
            <p:cNvSpPr>
              <a:spLocks/>
            </p:cNvSpPr>
            <p:nvPr/>
          </p:nvSpPr>
          <p:spPr bwMode="auto">
            <a:xfrm>
              <a:off x="1997075" y="1655763"/>
              <a:ext cx="55563" cy="84137"/>
            </a:xfrm>
            <a:custGeom>
              <a:avLst/>
              <a:gdLst>
                <a:gd name="T0" fmla="*/ 2147483647 w 111"/>
                <a:gd name="T1" fmla="*/ 2147483647 h 168"/>
                <a:gd name="T2" fmla="*/ 2147483647 w 111"/>
                <a:gd name="T3" fmla="*/ 0 h 168"/>
                <a:gd name="T4" fmla="*/ 2147483647 w 111"/>
                <a:gd name="T5" fmla="*/ 0 h 168"/>
                <a:gd name="T6" fmla="*/ 2147483647 w 111"/>
                <a:gd name="T7" fmla="*/ 2147483647 h 168"/>
                <a:gd name="T8" fmla="*/ 2147483647 w 111"/>
                <a:gd name="T9" fmla="*/ 2147483647 h 168"/>
                <a:gd name="T10" fmla="*/ 2147483647 w 111"/>
                <a:gd name="T11" fmla="*/ 2147483647 h 168"/>
                <a:gd name="T12" fmla="*/ 2147483647 w 111"/>
                <a:gd name="T13" fmla="*/ 2147483647 h 168"/>
                <a:gd name="T14" fmla="*/ 2147483647 w 111"/>
                <a:gd name="T15" fmla="*/ 2147483647 h 168"/>
                <a:gd name="T16" fmla="*/ 2147483647 w 111"/>
                <a:gd name="T17" fmla="*/ 2147483647 h 168"/>
                <a:gd name="T18" fmla="*/ 0 w 111"/>
                <a:gd name="T19" fmla="*/ 2147483647 h 168"/>
                <a:gd name="T20" fmla="*/ 0 w 111"/>
                <a:gd name="T21" fmla="*/ 2147483647 h 168"/>
                <a:gd name="T22" fmla="*/ 0 w 111"/>
                <a:gd name="T23" fmla="*/ 2147483647 h 168"/>
                <a:gd name="T24" fmla="*/ 2147483647 w 111"/>
                <a:gd name="T25" fmla="*/ 2147483647 h 168"/>
                <a:gd name="T26" fmla="*/ 2147483647 w 111"/>
                <a:gd name="T27" fmla="*/ 2147483647 h 168"/>
                <a:gd name="T28" fmla="*/ 2147483647 w 111"/>
                <a:gd name="T29" fmla="*/ 2147483647 h 168"/>
                <a:gd name="T30" fmla="*/ 2147483647 w 111"/>
                <a:gd name="T31" fmla="*/ 2147483647 h 168"/>
                <a:gd name="T32" fmla="*/ 2147483647 w 111"/>
                <a:gd name="T33" fmla="*/ 2147483647 h 168"/>
                <a:gd name="T34" fmla="*/ 2147483647 w 111"/>
                <a:gd name="T35" fmla="*/ 2147483647 h 168"/>
                <a:gd name="T36" fmla="*/ 2147483647 w 111"/>
                <a:gd name="T37" fmla="*/ 2147483647 h 168"/>
                <a:gd name="T38" fmla="*/ 2147483647 w 111"/>
                <a:gd name="T39" fmla="*/ 2147483647 h 168"/>
                <a:gd name="T40" fmla="*/ 2147483647 w 111"/>
                <a:gd name="T41" fmla="*/ 2147483647 h 168"/>
                <a:gd name="T42" fmla="*/ 2147483647 w 111"/>
                <a:gd name="T43" fmla="*/ 2147483647 h 168"/>
                <a:gd name="T44" fmla="*/ 2147483647 w 111"/>
                <a:gd name="T45" fmla="*/ 2147483647 h 168"/>
                <a:gd name="T46" fmla="*/ 2147483647 w 111"/>
                <a:gd name="T47" fmla="*/ 2147483647 h 168"/>
                <a:gd name="T48" fmla="*/ 2147483647 w 111"/>
                <a:gd name="T49" fmla="*/ 2147483647 h 168"/>
                <a:gd name="T50" fmla="*/ 2147483647 w 111"/>
                <a:gd name="T51" fmla="*/ 2147483647 h 168"/>
                <a:gd name="T52" fmla="*/ 2147483647 w 111"/>
                <a:gd name="T53" fmla="*/ 2147483647 h 168"/>
                <a:gd name="T54" fmla="*/ 2147483647 w 111"/>
                <a:gd name="T55" fmla="*/ 2147483647 h 168"/>
                <a:gd name="T56" fmla="*/ 2147483647 w 111"/>
                <a:gd name="T57" fmla="*/ 2147483647 h 168"/>
                <a:gd name="T58" fmla="*/ 2147483647 w 111"/>
                <a:gd name="T59" fmla="*/ 2147483647 h 168"/>
                <a:gd name="T60" fmla="*/ 2147483647 w 111"/>
                <a:gd name="T61" fmla="*/ 2147483647 h 168"/>
                <a:gd name="T62" fmla="*/ 2147483647 w 111"/>
                <a:gd name="T63" fmla="*/ 2147483647 h 168"/>
                <a:gd name="T64" fmla="*/ 2147483647 w 111"/>
                <a:gd name="T65" fmla="*/ 2147483647 h 168"/>
                <a:gd name="T66" fmla="*/ 2147483647 w 111"/>
                <a:gd name="T67" fmla="*/ 2147483647 h 168"/>
                <a:gd name="T68" fmla="*/ 2147483647 w 111"/>
                <a:gd name="T69" fmla="*/ 2147483647 h 168"/>
                <a:gd name="T70" fmla="*/ 2147483647 w 111"/>
                <a:gd name="T71" fmla="*/ 2147483647 h 168"/>
                <a:gd name="T72" fmla="*/ 2147483647 w 111"/>
                <a:gd name="T73" fmla="*/ 2147483647 h 168"/>
                <a:gd name="T74" fmla="*/ 2147483647 w 111"/>
                <a:gd name="T75" fmla="*/ 2147483647 h 168"/>
                <a:gd name="T76" fmla="*/ 2147483647 w 111"/>
                <a:gd name="T77" fmla="*/ 2147483647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
                <a:gd name="T118" fmla="*/ 0 h 168"/>
                <a:gd name="T119" fmla="*/ 111 w 111"/>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 h="168">
                  <a:moveTo>
                    <a:pt x="111" y="4"/>
                  </a:moveTo>
                  <a:lnTo>
                    <a:pt x="111" y="0"/>
                  </a:lnTo>
                  <a:lnTo>
                    <a:pt x="28" y="0"/>
                  </a:lnTo>
                  <a:lnTo>
                    <a:pt x="13" y="1"/>
                  </a:lnTo>
                  <a:lnTo>
                    <a:pt x="5" y="3"/>
                  </a:lnTo>
                  <a:lnTo>
                    <a:pt x="2" y="5"/>
                  </a:lnTo>
                  <a:lnTo>
                    <a:pt x="1" y="6"/>
                  </a:lnTo>
                  <a:lnTo>
                    <a:pt x="1" y="24"/>
                  </a:lnTo>
                  <a:lnTo>
                    <a:pt x="1" y="65"/>
                  </a:lnTo>
                  <a:lnTo>
                    <a:pt x="0" y="110"/>
                  </a:lnTo>
                  <a:lnTo>
                    <a:pt x="0" y="140"/>
                  </a:lnTo>
                  <a:lnTo>
                    <a:pt x="0" y="149"/>
                  </a:lnTo>
                  <a:lnTo>
                    <a:pt x="1" y="156"/>
                  </a:lnTo>
                  <a:lnTo>
                    <a:pt x="3" y="162"/>
                  </a:lnTo>
                  <a:lnTo>
                    <a:pt x="5" y="168"/>
                  </a:lnTo>
                  <a:lnTo>
                    <a:pt x="111" y="168"/>
                  </a:lnTo>
                  <a:lnTo>
                    <a:pt x="111" y="161"/>
                  </a:lnTo>
                  <a:lnTo>
                    <a:pt x="97" y="161"/>
                  </a:lnTo>
                  <a:lnTo>
                    <a:pt x="83" y="161"/>
                  </a:lnTo>
                  <a:lnTo>
                    <a:pt x="70" y="161"/>
                  </a:lnTo>
                  <a:lnTo>
                    <a:pt x="58" y="161"/>
                  </a:lnTo>
                  <a:lnTo>
                    <a:pt x="49" y="161"/>
                  </a:lnTo>
                  <a:lnTo>
                    <a:pt x="40" y="161"/>
                  </a:lnTo>
                  <a:lnTo>
                    <a:pt x="34" y="161"/>
                  </a:lnTo>
                  <a:lnTo>
                    <a:pt x="30" y="161"/>
                  </a:lnTo>
                  <a:lnTo>
                    <a:pt x="29" y="161"/>
                  </a:lnTo>
                  <a:lnTo>
                    <a:pt x="28" y="160"/>
                  </a:lnTo>
                  <a:lnTo>
                    <a:pt x="27" y="160"/>
                  </a:lnTo>
                  <a:lnTo>
                    <a:pt x="26" y="160"/>
                  </a:lnTo>
                  <a:lnTo>
                    <a:pt x="22" y="161"/>
                  </a:lnTo>
                  <a:lnTo>
                    <a:pt x="15" y="158"/>
                  </a:lnTo>
                  <a:lnTo>
                    <a:pt x="9" y="149"/>
                  </a:lnTo>
                  <a:lnTo>
                    <a:pt x="7" y="128"/>
                  </a:lnTo>
                  <a:lnTo>
                    <a:pt x="7" y="21"/>
                  </a:lnTo>
                  <a:lnTo>
                    <a:pt x="7" y="18"/>
                  </a:lnTo>
                  <a:lnTo>
                    <a:pt x="10" y="12"/>
                  </a:lnTo>
                  <a:lnTo>
                    <a:pt x="16" y="6"/>
                  </a:lnTo>
                  <a:lnTo>
                    <a:pt x="29" y="4"/>
                  </a:lnTo>
                  <a:lnTo>
                    <a:pt x="111" y="4"/>
                  </a:lnTo>
                  <a:close/>
                </a:path>
              </a:pathLst>
            </a:custGeom>
            <a:solidFill>
              <a:srgbClr val="99CCCC"/>
            </a:solidFill>
            <a:ln w="9525">
              <a:noFill/>
              <a:round/>
              <a:headEnd/>
              <a:tailEnd/>
            </a:ln>
          </p:spPr>
          <p:txBody>
            <a:bodyPr/>
            <a:lstStyle/>
            <a:p>
              <a:endParaRPr lang="en-US" dirty="0"/>
            </a:p>
          </p:txBody>
        </p:sp>
        <p:sp>
          <p:nvSpPr>
            <p:cNvPr id="5187" name="Freeform 262"/>
            <p:cNvSpPr>
              <a:spLocks/>
            </p:cNvSpPr>
            <p:nvPr/>
          </p:nvSpPr>
          <p:spPr bwMode="auto">
            <a:xfrm>
              <a:off x="2000250" y="1657350"/>
              <a:ext cx="101600" cy="77788"/>
            </a:xfrm>
            <a:custGeom>
              <a:avLst/>
              <a:gdLst>
                <a:gd name="T0" fmla="*/ 2147483647 w 206"/>
                <a:gd name="T1" fmla="*/ 2147483647 h 157"/>
                <a:gd name="T2" fmla="*/ 2147483647 w 206"/>
                <a:gd name="T3" fmla="*/ 2147483647 h 157"/>
                <a:gd name="T4" fmla="*/ 2147483647 w 206"/>
                <a:gd name="T5" fmla="*/ 2147483647 h 157"/>
                <a:gd name="T6" fmla="*/ 2147483647 w 206"/>
                <a:gd name="T7" fmla="*/ 2147483647 h 157"/>
                <a:gd name="T8" fmla="*/ 2147483647 w 206"/>
                <a:gd name="T9" fmla="*/ 2147483647 h 157"/>
                <a:gd name="T10" fmla="*/ 2147483647 w 206"/>
                <a:gd name="T11" fmla="*/ 2147483647 h 157"/>
                <a:gd name="T12" fmla="*/ 2147483647 w 206"/>
                <a:gd name="T13" fmla="*/ 2147483647 h 157"/>
                <a:gd name="T14" fmla="*/ 2147483647 w 206"/>
                <a:gd name="T15" fmla="*/ 2147483647 h 157"/>
                <a:gd name="T16" fmla="*/ 2147483647 w 206"/>
                <a:gd name="T17" fmla="*/ 2147483647 h 157"/>
                <a:gd name="T18" fmla="*/ 2147483647 w 206"/>
                <a:gd name="T19" fmla="*/ 0 h 157"/>
                <a:gd name="T20" fmla="*/ 2147483647 w 206"/>
                <a:gd name="T21" fmla="*/ 0 h 157"/>
                <a:gd name="T22" fmla="*/ 2147483647 w 206"/>
                <a:gd name="T23" fmla="*/ 2147483647 h 157"/>
                <a:gd name="T24" fmla="*/ 2147483647 w 206"/>
                <a:gd name="T25" fmla="*/ 2147483647 h 157"/>
                <a:gd name="T26" fmla="*/ 0 w 206"/>
                <a:gd name="T27" fmla="*/ 2147483647 h 157"/>
                <a:gd name="T28" fmla="*/ 0 w 206"/>
                <a:gd name="T29" fmla="*/ 2147483647 h 157"/>
                <a:gd name="T30" fmla="*/ 0 w 206"/>
                <a:gd name="T31" fmla="*/ 2147483647 h 157"/>
                <a:gd name="T32" fmla="*/ 2147483647 w 206"/>
                <a:gd name="T33" fmla="*/ 2147483647 h 157"/>
                <a:gd name="T34" fmla="*/ 2147483647 w 206"/>
                <a:gd name="T35" fmla="*/ 2147483647 h 157"/>
                <a:gd name="T36" fmla="*/ 2147483647 w 206"/>
                <a:gd name="T37" fmla="*/ 2147483647 h 157"/>
                <a:gd name="T38" fmla="*/ 2147483647 w 206"/>
                <a:gd name="T39" fmla="*/ 2147483647 h 157"/>
                <a:gd name="T40" fmla="*/ 2147483647 w 206"/>
                <a:gd name="T41" fmla="*/ 2147483647 h 157"/>
                <a:gd name="T42" fmla="*/ 2147483647 w 206"/>
                <a:gd name="T43" fmla="*/ 2147483647 h 157"/>
                <a:gd name="T44" fmla="*/ 2147483647 w 206"/>
                <a:gd name="T45" fmla="*/ 2147483647 h 157"/>
                <a:gd name="T46" fmla="*/ 2147483647 w 206"/>
                <a:gd name="T47" fmla="*/ 2147483647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
                <a:gd name="T73" fmla="*/ 0 h 157"/>
                <a:gd name="T74" fmla="*/ 206 w 206"/>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 h="157">
                  <a:moveTo>
                    <a:pt x="10" y="148"/>
                  </a:moveTo>
                  <a:lnTo>
                    <a:pt x="190" y="5"/>
                  </a:lnTo>
                  <a:lnTo>
                    <a:pt x="196" y="7"/>
                  </a:lnTo>
                  <a:lnTo>
                    <a:pt x="201" y="11"/>
                  </a:lnTo>
                  <a:lnTo>
                    <a:pt x="205" y="16"/>
                  </a:lnTo>
                  <a:lnTo>
                    <a:pt x="206" y="18"/>
                  </a:lnTo>
                  <a:lnTo>
                    <a:pt x="205" y="10"/>
                  </a:lnTo>
                  <a:lnTo>
                    <a:pt x="201" y="5"/>
                  </a:lnTo>
                  <a:lnTo>
                    <a:pt x="196" y="1"/>
                  </a:lnTo>
                  <a:lnTo>
                    <a:pt x="194" y="0"/>
                  </a:lnTo>
                  <a:lnTo>
                    <a:pt x="22" y="0"/>
                  </a:lnTo>
                  <a:lnTo>
                    <a:pt x="9" y="2"/>
                  </a:lnTo>
                  <a:lnTo>
                    <a:pt x="3" y="8"/>
                  </a:lnTo>
                  <a:lnTo>
                    <a:pt x="0" y="14"/>
                  </a:lnTo>
                  <a:lnTo>
                    <a:pt x="0" y="17"/>
                  </a:lnTo>
                  <a:lnTo>
                    <a:pt x="0" y="124"/>
                  </a:lnTo>
                  <a:lnTo>
                    <a:pt x="2" y="145"/>
                  </a:lnTo>
                  <a:lnTo>
                    <a:pt x="8" y="154"/>
                  </a:lnTo>
                  <a:lnTo>
                    <a:pt x="15" y="157"/>
                  </a:lnTo>
                  <a:lnTo>
                    <a:pt x="19" y="156"/>
                  </a:lnTo>
                  <a:lnTo>
                    <a:pt x="13" y="154"/>
                  </a:lnTo>
                  <a:lnTo>
                    <a:pt x="11" y="151"/>
                  </a:lnTo>
                  <a:lnTo>
                    <a:pt x="10" y="149"/>
                  </a:lnTo>
                  <a:lnTo>
                    <a:pt x="10" y="148"/>
                  </a:lnTo>
                  <a:close/>
                </a:path>
              </a:pathLst>
            </a:custGeom>
            <a:solidFill>
              <a:srgbClr val="669999"/>
            </a:solidFill>
            <a:ln w="9525">
              <a:noFill/>
              <a:round/>
              <a:headEnd/>
              <a:tailEnd/>
            </a:ln>
          </p:spPr>
          <p:txBody>
            <a:bodyPr/>
            <a:lstStyle/>
            <a:p>
              <a:endParaRPr lang="en-US" dirty="0"/>
            </a:p>
          </p:txBody>
        </p:sp>
        <p:sp>
          <p:nvSpPr>
            <p:cNvPr id="5188" name="Freeform 263"/>
            <p:cNvSpPr>
              <a:spLocks/>
            </p:cNvSpPr>
            <p:nvPr/>
          </p:nvSpPr>
          <p:spPr bwMode="auto">
            <a:xfrm>
              <a:off x="2000250" y="1657350"/>
              <a:ext cx="109538" cy="82550"/>
            </a:xfrm>
            <a:custGeom>
              <a:avLst/>
              <a:gdLst>
                <a:gd name="T0" fmla="*/ 2147483647 w 223"/>
                <a:gd name="T1" fmla="*/ 2147483647 h 166"/>
                <a:gd name="T2" fmla="*/ 2147483647 w 223"/>
                <a:gd name="T3" fmla="*/ 2147483647 h 166"/>
                <a:gd name="T4" fmla="*/ 2147483647 w 223"/>
                <a:gd name="T5" fmla="*/ 2147483647 h 166"/>
                <a:gd name="T6" fmla="*/ 2147483647 w 223"/>
                <a:gd name="T7" fmla="*/ 2147483647 h 166"/>
                <a:gd name="T8" fmla="*/ 2147483647 w 223"/>
                <a:gd name="T9" fmla="*/ 2147483647 h 166"/>
                <a:gd name="T10" fmla="*/ 0 w 223"/>
                <a:gd name="T11" fmla="*/ 2147483647 h 166"/>
                <a:gd name="T12" fmla="*/ 0 w 223"/>
                <a:gd name="T13" fmla="*/ 2147483647 h 166"/>
                <a:gd name="T14" fmla="*/ 0 w 223"/>
                <a:gd name="T15" fmla="*/ 2147483647 h 166"/>
                <a:gd name="T16" fmla="*/ 0 w 223"/>
                <a:gd name="T17" fmla="*/ 2147483647 h 166"/>
                <a:gd name="T18" fmla="*/ 0 w 223"/>
                <a:gd name="T19" fmla="*/ 2147483647 h 166"/>
                <a:gd name="T20" fmla="*/ 2147483647 w 223"/>
                <a:gd name="T21" fmla="*/ 2147483647 h 166"/>
                <a:gd name="T22" fmla="*/ 2147483647 w 223"/>
                <a:gd name="T23" fmla="*/ 2147483647 h 166"/>
                <a:gd name="T24" fmla="*/ 2147483647 w 223"/>
                <a:gd name="T25" fmla="*/ 2147483647 h 166"/>
                <a:gd name="T26" fmla="*/ 2147483647 w 223"/>
                <a:gd name="T27" fmla="*/ 2147483647 h 166"/>
                <a:gd name="T28" fmla="*/ 2147483647 w 223"/>
                <a:gd name="T29" fmla="*/ 2147483647 h 166"/>
                <a:gd name="T30" fmla="*/ 2147483647 w 223"/>
                <a:gd name="T31" fmla="*/ 2147483647 h 166"/>
                <a:gd name="T32" fmla="*/ 2147483647 w 223"/>
                <a:gd name="T33" fmla="*/ 2147483647 h 166"/>
                <a:gd name="T34" fmla="*/ 2147483647 w 223"/>
                <a:gd name="T35" fmla="*/ 2147483647 h 166"/>
                <a:gd name="T36" fmla="*/ 2147483647 w 223"/>
                <a:gd name="T37" fmla="*/ 2147483647 h 166"/>
                <a:gd name="T38" fmla="*/ 2147483647 w 223"/>
                <a:gd name="T39" fmla="*/ 2147483647 h 166"/>
                <a:gd name="T40" fmla="*/ 2147483647 w 223"/>
                <a:gd name="T41" fmla="*/ 2147483647 h 166"/>
                <a:gd name="T42" fmla="*/ 2147483647 w 223"/>
                <a:gd name="T43" fmla="*/ 2147483647 h 166"/>
                <a:gd name="T44" fmla="*/ 2147483647 w 223"/>
                <a:gd name="T45" fmla="*/ 2147483647 h 166"/>
                <a:gd name="T46" fmla="*/ 2147483647 w 223"/>
                <a:gd name="T47" fmla="*/ 0 h 166"/>
                <a:gd name="T48" fmla="*/ 2147483647 w 223"/>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3"/>
                <a:gd name="T76" fmla="*/ 0 h 166"/>
                <a:gd name="T77" fmla="*/ 223 w 223"/>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3" h="166">
                  <a:moveTo>
                    <a:pt x="220" y="156"/>
                  </a:moveTo>
                  <a:lnTo>
                    <a:pt x="219" y="157"/>
                  </a:lnTo>
                  <a:lnTo>
                    <a:pt x="217" y="159"/>
                  </a:lnTo>
                  <a:lnTo>
                    <a:pt x="213" y="162"/>
                  </a:lnTo>
                  <a:lnTo>
                    <a:pt x="204" y="164"/>
                  </a:lnTo>
                  <a:lnTo>
                    <a:pt x="0" y="164"/>
                  </a:lnTo>
                  <a:lnTo>
                    <a:pt x="0" y="165"/>
                  </a:lnTo>
                  <a:lnTo>
                    <a:pt x="0" y="166"/>
                  </a:lnTo>
                  <a:lnTo>
                    <a:pt x="1" y="166"/>
                  </a:lnTo>
                  <a:lnTo>
                    <a:pt x="2" y="166"/>
                  </a:lnTo>
                  <a:lnTo>
                    <a:pt x="213" y="166"/>
                  </a:lnTo>
                  <a:lnTo>
                    <a:pt x="217" y="165"/>
                  </a:lnTo>
                  <a:lnTo>
                    <a:pt x="220" y="162"/>
                  </a:lnTo>
                  <a:lnTo>
                    <a:pt x="222" y="159"/>
                  </a:lnTo>
                  <a:lnTo>
                    <a:pt x="223" y="154"/>
                  </a:lnTo>
                  <a:lnTo>
                    <a:pt x="223" y="5"/>
                  </a:lnTo>
                  <a:lnTo>
                    <a:pt x="222" y="4"/>
                  </a:lnTo>
                  <a:lnTo>
                    <a:pt x="222" y="2"/>
                  </a:lnTo>
                  <a:lnTo>
                    <a:pt x="221" y="1"/>
                  </a:lnTo>
                  <a:lnTo>
                    <a:pt x="220" y="0"/>
                  </a:lnTo>
                  <a:lnTo>
                    <a:pt x="220" y="156"/>
                  </a:lnTo>
                  <a:close/>
                </a:path>
              </a:pathLst>
            </a:custGeom>
            <a:solidFill>
              <a:srgbClr val="669999"/>
            </a:solidFill>
            <a:ln w="9525">
              <a:noFill/>
              <a:round/>
              <a:headEnd/>
              <a:tailEnd/>
            </a:ln>
          </p:spPr>
          <p:txBody>
            <a:bodyPr/>
            <a:lstStyle/>
            <a:p>
              <a:endParaRPr lang="en-US" dirty="0"/>
            </a:p>
          </p:txBody>
        </p:sp>
        <p:sp>
          <p:nvSpPr>
            <p:cNvPr id="5189" name="Freeform 264"/>
            <p:cNvSpPr>
              <a:spLocks/>
            </p:cNvSpPr>
            <p:nvPr/>
          </p:nvSpPr>
          <p:spPr bwMode="auto">
            <a:xfrm>
              <a:off x="1995488" y="1654175"/>
              <a:ext cx="114300" cy="85725"/>
            </a:xfrm>
            <a:custGeom>
              <a:avLst/>
              <a:gdLst>
                <a:gd name="T0" fmla="*/ 2147483647 w 232"/>
                <a:gd name="T1" fmla="*/ 0 h 173"/>
                <a:gd name="T2" fmla="*/ 2147483647 w 232"/>
                <a:gd name="T3" fmla="*/ 0 h 173"/>
                <a:gd name="T4" fmla="*/ 2147483647 w 232"/>
                <a:gd name="T5" fmla="*/ 2147483647 h 173"/>
                <a:gd name="T6" fmla="*/ 2147483647 w 232"/>
                <a:gd name="T7" fmla="*/ 2147483647 h 173"/>
                <a:gd name="T8" fmla="*/ 2147483647 w 232"/>
                <a:gd name="T9" fmla="*/ 2147483647 h 173"/>
                <a:gd name="T10" fmla="*/ 0 w 232"/>
                <a:gd name="T11" fmla="*/ 2147483647 h 173"/>
                <a:gd name="T12" fmla="*/ 0 w 232"/>
                <a:gd name="T13" fmla="*/ 2147483647 h 173"/>
                <a:gd name="T14" fmla="*/ 2147483647 w 232"/>
                <a:gd name="T15" fmla="*/ 2147483647 h 173"/>
                <a:gd name="T16" fmla="*/ 2147483647 w 232"/>
                <a:gd name="T17" fmla="*/ 2147483647 h 173"/>
                <a:gd name="T18" fmla="*/ 2147483647 w 232"/>
                <a:gd name="T19" fmla="*/ 2147483647 h 173"/>
                <a:gd name="T20" fmla="*/ 2147483647 w 232"/>
                <a:gd name="T21" fmla="*/ 2147483647 h 173"/>
                <a:gd name="T22" fmla="*/ 2147483647 w 232"/>
                <a:gd name="T23" fmla="*/ 2147483647 h 173"/>
                <a:gd name="T24" fmla="*/ 2147483647 w 232"/>
                <a:gd name="T25" fmla="*/ 2147483647 h 173"/>
                <a:gd name="T26" fmla="*/ 2147483647 w 232"/>
                <a:gd name="T27" fmla="*/ 2147483647 h 173"/>
                <a:gd name="T28" fmla="*/ 2147483647 w 232"/>
                <a:gd name="T29" fmla="*/ 2147483647 h 173"/>
                <a:gd name="T30" fmla="*/ 2147483647 w 232"/>
                <a:gd name="T31" fmla="*/ 2147483647 h 173"/>
                <a:gd name="T32" fmla="*/ 2147483647 w 232"/>
                <a:gd name="T33" fmla="*/ 2147483647 h 173"/>
                <a:gd name="T34" fmla="*/ 2147483647 w 232"/>
                <a:gd name="T35" fmla="*/ 2147483647 h 173"/>
                <a:gd name="T36" fmla="*/ 2147483647 w 232"/>
                <a:gd name="T37" fmla="*/ 2147483647 h 173"/>
                <a:gd name="T38" fmla="*/ 2147483647 w 232"/>
                <a:gd name="T39" fmla="*/ 2147483647 h 173"/>
                <a:gd name="T40" fmla="*/ 2147483647 w 232"/>
                <a:gd name="T41" fmla="*/ 2147483647 h 173"/>
                <a:gd name="T42" fmla="*/ 2147483647 w 232"/>
                <a:gd name="T43" fmla="*/ 2147483647 h 173"/>
                <a:gd name="T44" fmla="*/ 2147483647 w 232"/>
                <a:gd name="T45" fmla="*/ 2147483647 h 173"/>
                <a:gd name="T46" fmla="*/ 2147483647 w 232"/>
                <a:gd name="T47" fmla="*/ 2147483647 h 173"/>
                <a:gd name="T48" fmla="*/ 2147483647 w 232"/>
                <a:gd name="T49" fmla="*/ 2147483647 h 173"/>
                <a:gd name="T50" fmla="*/ 2147483647 w 232"/>
                <a:gd name="T51" fmla="*/ 2147483647 h 173"/>
                <a:gd name="T52" fmla="*/ 2147483647 w 232"/>
                <a:gd name="T53" fmla="*/ 2147483647 h 173"/>
                <a:gd name="T54" fmla="*/ 2147483647 w 232"/>
                <a:gd name="T55" fmla="*/ 2147483647 h 173"/>
                <a:gd name="T56" fmla="*/ 2147483647 w 232"/>
                <a:gd name="T57" fmla="*/ 2147483647 h 173"/>
                <a:gd name="T58" fmla="*/ 2147483647 w 232"/>
                <a:gd name="T59" fmla="*/ 2147483647 h 173"/>
                <a:gd name="T60" fmla="*/ 2147483647 w 232"/>
                <a:gd name="T61" fmla="*/ 2147483647 h 173"/>
                <a:gd name="T62" fmla="*/ 2147483647 w 232"/>
                <a:gd name="T63" fmla="*/ 2147483647 h 173"/>
                <a:gd name="T64" fmla="*/ 2147483647 w 232"/>
                <a:gd name="T65" fmla="*/ 2147483647 h 173"/>
                <a:gd name="T66" fmla="*/ 2147483647 w 232"/>
                <a:gd name="T67" fmla="*/ 2147483647 h 173"/>
                <a:gd name="T68" fmla="*/ 2147483647 w 232"/>
                <a:gd name="T69" fmla="*/ 2147483647 h 173"/>
                <a:gd name="T70" fmla="*/ 2147483647 w 232"/>
                <a:gd name="T71" fmla="*/ 2147483647 h 173"/>
                <a:gd name="T72" fmla="*/ 2147483647 w 232"/>
                <a:gd name="T73" fmla="*/ 2147483647 h 173"/>
                <a:gd name="T74" fmla="*/ 2147483647 w 232"/>
                <a:gd name="T75" fmla="*/ 2147483647 h 173"/>
                <a:gd name="T76" fmla="*/ 2147483647 w 232"/>
                <a:gd name="T77" fmla="*/ 2147483647 h 173"/>
                <a:gd name="T78" fmla="*/ 2147483647 w 232"/>
                <a:gd name="T79" fmla="*/ 2147483647 h 173"/>
                <a:gd name="T80" fmla="*/ 2147483647 w 232"/>
                <a:gd name="T81" fmla="*/ 0 h 1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2"/>
                <a:gd name="T124" fmla="*/ 0 h 173"/>
                <a:gd name="T125" fmla="*/ 232 w 232"/>
                <a:gd name="T126" fmla="*/ 173 h 1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2" h="173">
                  <a:moveTo>
                    <a:pt x="222" y="0"/>
                  </a:moveTo>
                  <a:lnTo>
                    <a:pt x="11" y="0"/>
                  </a:lnTo>
                  <a:lnTo>
                    <a:pt x="7" y="1"/>
                  </a:lnTo>
                  <a:lnTo>
                    <a:pt x="4" y="3"/>
                  </a:lnTo>
                  <a:lnTo>
                    <a:pt x="1" y="6"/>
                  </a:lnTo>
                  <a:lnTo>
                    <a:pt x="0" y="10"/>
                  </a:lnTo>
                  <a:lnTo>
                    <a:pt x="0" y="161"/>
                  </a:lnTo>
                  <a:lnTo>
                    <a:pt x="1" y="165"/>
                  </a:lnTo>
                  <a:lnTo>
                    <a:pt x="4" y="168"/>
                  </a:lnTo>
                  <a:lnTo>
                    <a:pt x="6" y="172"/>
                  </a:lnTo>
                  <a:lnTo>
                    <a:pt x="9" y="173"/>
                  </a:lnTo>
                  <a:lnTo>
                    <a:pt x="9" y="172"/>
                  </a:lnTo>
                  <a:lnTo>
                    <a:pt x="9" y="171"/>
                  </a:lnTo>
                  <a:lnTo>
                    <a:pt x="7" y="165"/>
                  </a:lnTo>
                  <a:lnTo>
                    <a:pt x="5" y="159"/>
                  </a:lnTo>
                  <a:lnTo>
                    <a:pt x="4" y="152"/>
                  </a:lnTo>
                  <a:lnTo>
                    <a:pt x="4" y="143"/>
                  </a:lnTo>
                  <a:lnTo>
                    <a:pt x="4" y="113"/>
                  </a:lnTo>
                  <a:lnTo>
                    <a:pt x="5" y="68"/>
                  </a:lnTo>
                  <a:lnTo>
                    <a:pt x="5" y="27"/>
                  </a:lnTo>
                  <a:lnTo>
                    <a:pt x="5" y="9"/>
                  </a:lnTo>
                  <a:lnTo>
                    <a:pt x="6" y="8"/>
                  </a:lnTo>
                  <a:lnTo>
                    <a:pt x="9" y="6"/>
                  </a:lnTo>
                  <a:lnTo>
                    <a:pt x="17" y="4"/>
                  </a:lnTo>
                  <a:lnTo>
                    <a:pt x="32" y="3"/>
                  </a:lnTo>
                  <a:lnTo>
                    <a:pt x="225" y="3"/>
                  </a:lnTo>
                  <a:lnTo>
                    <a:pt x="226" y="4"/>
                  </a:lnTo>
                  <a:lnTo>
                    <a:pt x="228" y="6"/>
                  </a:lnTo>
                  <a:lnTo>
                    <a:pt x="229" y="7"/>
                  </a:lnTo>
                  <a:lnTo>
                    <a:pt x="230" y="8"/>
                  </a:lnTo>
                  <a:lnTo>
                    <a:pt x="231" y="9"/>
                  </a:lnTo>
                  <a:lnTo>
                    <a:pt x="231" y="11"/>
                  </a:lnTo>
                  <a:lnTo>
                    <a:pt x="232" y="12"/>
                  </a:lnTo>
                  <a:lnTo>
                    <a:pt x="232" y="10"/>
                  </a:lnTo>
                  <a:lnTo>
                    <a:pt x="231" y="6"/>
                  </a:lnTo>
                  <a:lnTo>
                    <a:pt x="229" y="3"/>
                  </a:lnTo>
                  <a:lnTo>
                    <a:pt x="226" y="1"/>
                  </a:lnTo>
                  <a:lnTo>
                    <a:pt x="222" y="0"/>
                  </a:lnTo>
                  <a:close/>
                </a:path>
              </a:pathLst>
            </a:custGeom>
            <a:solidFill>
              <a:srgbClr val="669999"/>
            </a:solidFill>
            <a:ln w="9525">
              <a:noFill/>
              <a:round/>
              <a:headEnd/>
              <a:tailEnd/>
            </a:ln>
          </p:spPr>
          <p:txBody>
            <a:bodyPr/>
            <a:lstStyle/>
            <a:p>
              <a:endParaRPr lang="en-US" dirty="0"/>
            </a:p>
          </p:txBody>
        </p:sp>
        <p:sp>
          <p:nvSpPr>
            <p:cNvPr id="5190" name="Freeform 265"/>
            <p:cNvSpPr>
              <a:spLocks/>
            </p:cNvSpPr>
            <p:nvPr/>
          </p:nvSpPr>
          <p:spPr bwMode="auto">
            <a:xfrm>
              <a:off x="2006600" y="1660525"/>
              <a:ext cx="95250" cy="74613"/>
            </a:xfrm>
            <a:custGeom>
              <a:avLst/>
              <a:gdLst>
                <a:gd name="T0" fmla="*/ 2147483647 w 196"/>
                <a:gd name="T1" fmla="*/ 2147483647 h 152"/>
                <a:gd name="T2" fmla="*/ 2147483647 w 196"/>
                <a:gd name="T3" fmla="*/ 2147483647 h 152"/>
                <a:gd name="T4" fmla="*/ 2147483647 w 196"/>
                <a:gd name="T5" fmla="*/ 2147483647 h 152"/>
                <a:gd name="T6" fmla="*/ 2147483647 w 196"/>
                <a:gd name="T7" fmla="*/ 2147483647 h 152"/>
                <a:gd name="T8" fmla="*/ 2147483647 w 196"/>
                <a:gd name="T9" fmla="*/ 0 h 152"/>
                <a:gd name="T10" fmla="*/ 0 w 196"/>
                <a:gd name="T11" fmla="*/ 2147483647 h 152"/>
                <a:gd name="T12" fmla="*/ 0 w 196"/>
                <a:gd name="T13" fmla="*/ 2147483647 h 152"/>
                <a:gd name="T14" fmla="*/ 2147483647 w 196"/>
                <a:gd name="T15" fmla="*/ 2147483647 h 152"/>
                <a:gd name="T16" fmla="*/ 2147483647 w 196"/>
                <a:gd name="T17" fmla="*/ 2147483647 h 152"/>
                <a:gd name="T18" fmla="*/ 2147483647 w 196"/>
                <a:gd name="T19" fmla="*/ 2147483647 h 152"/>
                <a:gd name="T20" fmla="*/ 2147483647 w 196"/>
                <a:gd name="T21" fmla="*/ 2147483647 h 152"/>
                <a:gd name="T22" fmla="*/ 2147483647 w 196"/>
                <a:gd name="T23" fmla="*/ 2147483647 h 152"/>
                <a:gd name="T24" fmla="*/ 2147483647 w 196"/>
                <a:gd name="T25" fmla="*/ 2147483647 h 152"/>
                <a:gd name="T26" fmla="*/ 2147483647 w 196"/>
                <a:gd name="T27" fmla="*/ 2147483647 h 152"/>
                <a:gd name="T28" fmla="*/ 2147483647 w 196"/>
                <a:gd name="T29" fmla="*/ 2147483647 h 152"/>
                <a:gd name="T30" fmla="*/ 2147483647 w 196"/>
                <a:gd name="T31" fmla="*/ 2147483647 h 152"/>
                <a:gd name="T32" fmla="*/ 2147483647 w 196"/>
                <a:gd name="T33" fmla="*/ 2147483647 h 152"/>
                <a:gd name="T34" fmla="*/ 2147483647 w 196"/>
                <a:gd name="T35" fmla="*/ 2147483647 h 152"/>
                <a:gd name="T36" fmla="*/ 2147483647 w 196"/>
                <a:gd name="T37" fmla="*/ 2147483647 h 152"/>
                <a:gd name="T38" fmla="*/ 2147483647 w 196"/>
                <a:gd name="T39" fmla="*/ 2147483647 h 152"/>
                <a:gd name="T40" fmla="*/ 2147483647 w 196"/>
                <a:gd name="T41" fmla="*/ 2147483647 h 152"/>
                <a:gd name="T42" fmla="*/ 2147483647 w 196"/>
                <a:gd name="T43" fmla="*/ 2147483647 h 152"/>
                <a:gd name="T44" fmla="*/ 2147483647 w 196"/>
                <a:gd name="T45" fmla="*/ 2147483647 h 152"/>
                <a:gd name="T46" fmla="*/ 2147483647 w 196"/>
                <a:gd name="T47" fmla="*/ 2147483647 h 152"/>
                <a:gd name="T48" fmla="*/ 2147483647 w 196"/>
                <a:gd name="T49" fmla="*/ 2147483647 h 152"/>
                <a:gd name="T50" fmla="*/ 2147483647 w 196"/>
                <a:gd name="T51" fmla="*/ 2147483647 h 152"/>
                <a:gd name="T52" fmla="*/ 2147483647 w 196"/>
                <a:gd name="T53" fmla="*/ 2147483647 h 152"/>
                <a:gd name="T54" fmla="*/ 2147483647 w 196"/>
                <a:gd name="T55" fmla="*/ 2147483647 h 152"/>
                <a:gd name="T56" fmla="*/ 2147483647 w 196"/>
                <a:gd name="T57" fmla="*/ 2147483647 h 152"/>
                <a:gd name="T58" fmla="*/ 2147483647 w 196"/>
                <a:gd name="T59" fmla="*/ 2147483647 h 152"/>
                <a:gd name="T60" fmla="*/ 2147483647 w 196"/>
                <a:gd name="T61" fmla="*/ 2147483647 h 152"/>
                <a:gd name="T62" fmla="*/ 2147483647 w 196"/>
                <a:gd name="T63" fmla="*/ 2147483647 h 152"/>
                <a:gd name="T64" fmla="*/ 2147483647 w 196"/>
                <a:gd name="T65" fmla="*/ 2147483647 h 152"/>
                <a:gd name="T66" fmla="*/ 2147483647 w 196"/>
                <a:gd name="T67" fmla="*/ 2147483647 h 152"/>
                <a:gd name="T68" fmla="*/ 2147483647 w 196"/>
                <a:gd name="T69" fmla="*/ 2147483647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2"/>
                <a:gd name="T107" fmla="*/ 196 w 196"/>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2">
                  <a:moveTo>
                    <a:pt x="196" y="13"/>
                  </a:moveTo>
                  <a:lnTo>
                    <a:pt x="195" y="11"/>
                  </a:lnTo>
                  <a:lnTo>
                    <a:pt x="191" y="6"/>
                  </a:lnTo>
                  <a:lnTo>
                    <a:pt x="186" y="2"/>
                  </a:lnTo>
                  <a:lnTo>
                    <a:pt x="180" y="0"/>
                  </a:lnTo>
                  <a:lnTo>
                    <a:pt x="0" y="143"/>
                  </a:lnTo>
                  <a:lnTo>
                    <a:pt x="0" y="144"/>
                  </a:lnTo>
                  <a:lnTo>
                    <a:pt x="1" y="146"/>
                  </a:lnTo>
                  <a:lnTo>
                    <a:pt x="3" y="149"/>
                  </a:lnTo>
                  <a:lnTo>
                    <a:pt x="9" y="151"/>
                  </a:lnTo>
                  <a:lnTo>
                    <a:pt x="10" y="151"/>
                  </a:lnTo>
                  <a:lnTo>
                    <a:pt x="11" y="151"/>
                  </a:lnTo>
                  <a:lnTo>
                    <a:pt x="12" y="152"/>
                  </a:lnTo>
                  <a:lnTo>
                    <a:pt x="13" y="152"/>
                  </a:lnTo>
                  <a:lnTo>
                    <a:pt x="17" y="152"/>
                  </a:lnTo>
                  <a:lnTo>
                    <a:pt x="23" y="152"/>
                  </a:lnTo>
                  <a:lnTo>
                    <a:pt x="33" y="152"/>
                  </a:lnTo>
                  <a:lnTo>
                    <a:pt x="44" y="152"/>
                  </a:lnTo>
                  <a:lnTo>
                    <a:pt x="58" y="152"/>
                  </a:lnTo>
                  <a:lnTo>
                    <a:pt x="72" y="152"/>
                  </a:lnTo>
                  <a:lnTo>
                    <a:pt x="86" y="152"/>
                  </a:lnTo>
                  <a:lnTo>
                    <a:pt x="102" y="152"/>
                  </a:lnTo>
                  <a:lnTo>
                    <a:pt x="117" y="152"/>
                  </a:lnTo>
                  <a:lnTo>
                    <a:pt x="131" y="152"/>
                  </a:lnTo>
                  <a:lnTo>
                    <a:pt x="145" y="152"/>
                  </a:lnTo>
                  <a:lnTo>
                    <a:pt x="158" y="152"/>
                  </a:lnTo>
                  <a:lnTo>
                    <a:pt x="167" y="152"/>
                  </a:lnTo>
                  <a:lnTo>
                    <a:pt x="175" y="152"/>
                  </a:lnTo>
                  <a:lnTo>
                    <a:pt x="180" y="152"/>
                  </a:lnTo>
                  <a:lnTo>
                    <a:pt x="182" y="152"/>
                  </a:lnTo>
                  <a:lnTo>
                    <a:pt x="184" y="152"/>
                  </a:lnTo>
                  <a:lnTo>
                    <a:pt x="189" y="150"/>
                  </a:lnTo>
                  <a:lnTo>
                    <a:pt x="194" y="146"/>
                  </a:lnTo>
                  <a:lnTo>
                    <a:pt x="196" y="136"/>
                  </a:lnTo>
                  <a:lnTo>
                    <a:pt x="196" y="13"/>
                  </a:lnTo>
                  <a:close/>
                </a:path>
              </a:pathLst>
            </a:custGeom>
            <a:solidFill>
              <a:srgbClr val="99FFFF"/>
            </a:solidFill>
            <a:ln w="9525">
              <a:noFill/>
              <a:round/>
              <a:headEnd/>
              <a:tailEnd/>
            </a:ln>
          </p:spPr>
          <p:txBody>
            <a:bodyPr/>
            <a:lstStyle/>
            <a:p>
              <a:endParaRPr lang="en-US" dirty="0"/>
            </a:p>
          </p:txBody>
        </p:sp>
        <p:sp>
          <p:nvSpPr>
            <p:cNvPr id="5191" name="Freeform 266"/>
            <p:cNvSpPr>
              <a:spLocks/>
            </p:cNvSpPr>
            <p:nvPr/>
          </p:nvSpPr>
          <p:spPr bwMode="auto">
            <a:xfrm>
              <a:off x="2003425" y="1658938"/>
              <a:ext cx="96838" cy="74612"/>
            </a:xfrm>
            <a:custGeom>
              <a:avLst/>
              <a:gdLst>
                <a:gd name="T0" fmla="*/ 2147483647 w 195"/>
                <a:gd name="T1" fmla="*/ 2147483647 h 150"/>
                <a:gd name="T2" fmla="*/ 2147483647 w 195"/>
                <a:gd name="T3" fmla="*/ 2147483647 h 150"/>
                <a:gd name="T4" fmla="*/ 2147483647 w 195"/>
                <a:gd name="T5" fmla="*/ 2147483647 h 150"/>
                <a:gd name="T6" fmla="*/ 2147483647 w 195"/>
                <a:gd name="T7" fmla="*/ 2147483647 h 150"/>
                <a:gd name="T8" fmla="*/ 0 w 195"/>
                <a:gd name="T9" fmla="*/ 2147483647 h 150"/>
                <a:gd name="T10" fmla="*/ 0 w 195"/>
                <a:gd name="T11" fmla="*/ 2147483647 h 150"/>
                <a:gd name="T12" fmla="*/ 2147483647 w 195"/>
                <a:gd name="T13" fmla="*/ 2147483647 h 150"/>
                <a:gd name="T14" fmla="*/ 2147483647 w 195"/>
                <a:gd name="T15" fmla="*/ 2147483647 h 150"/>
                <a:gd name="T16" fmla="*/ 2147483647 w 195"/>
                <a:gd name="T17" fmla="*/ 2147483647 h 150"/>
                <a:gd name="T18" fmla="*/ 2147483647 w 195"/>
                <a:gd name="T19" fmla="*/ 0 h 150"/>
                <a:gd name="T20" fmla="*/ 2147483647 w 195"/>
                <a:gd name="T21" fmla="*/ 0 h 150"/>
                <a:gd name="T22" fmla="*/ 2147483647 w 195"/>
                <a:gd name="T23" fmla="*/ 2147483647 h 150"/>
                <a:gd name="T24" fmla="*/ 2147483647 w 195"/>
                <a:gd name="T25" fmla="*/ 2147483647 h 150"/>
                <a:gd name="T26" fmla="*/ 2147483647 w 195"/>
                <a:gd name="T27" fmla="*/ 2147483647 h 150"/>
                <a:gd name="T28" fmla="*/ 2147483647 w 195"/>
                <a:gd name="T29" fmla="*/ 2147483647 h 150"/>
                <a:gd name="T30" fmla="*/ 2147483647 w 195"/>
                <a:gd name="T31" fmla="*/ 2147483647 h 150"/>
                <a:gd name="T32" fmla="*/ 2147483647 w 195"/>
                <a:gd name="T33" fmla="*/ 2147483647 h 150"/>
                <a:gd name="T34" fmla="*/ 2147483647 w 195"/>
                <a:gd name="T35" fmla="*/ 2147483647 h 150"/>
                <a:gd name="T36" fmla="*/ 2147483647 w 195"/>
                <a:gd name="T37" fmla="*/ 2147483647 h 150"/>
                <a:gd name="T38" fmla="*/ 2147483647 w 195"/>
                <a:gd name="T39" fmla="*/ 2147483647 h 150"/>
                <a:gd name="T40" fmla="*/ 2147483647 w 195"/>
                <a:gd name="T41" fmla="*/ 2147483647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50"/>
                <a:gd name="T65" fmla="*/ 195 w 19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50">
                  <a:moveTo>
                    <a:pt x="16" y="150"/>
                  </a:moveTo>
                  <a:lnTo>
                    <a:pt x="10" y="149"/>
                  </a:lnTo>
                  <a:lnTo>
                    <a:pt x="4" y="145"/>
                  </a:lnTo>
                  <a:lnTo>
                    <a:pt x="1" y="140"/>
                  </a:lnTo>
                  <a:lnTo>
                    <a:pt x="0" y="133"/>
                  </a:lnTo>
                  <a:lnTo>
                    <a:pt x="0" y="16"/>
                  </a:lnTo>
                  <a:lnTo>
                    <a:pt x="1" y="10"/>
                  </a:lnTo>
                  <a:lnTo>
                    <a:pt x="4" y="4"/>
                  </a:lnTo>
                  <a:lnTo>
                    <a:pt x="10" y="1"/>
                  </a:lnTo>
                  <a:lnTo>
                    <a:pt x="16" y="0"/>
                  </a:lnTo>
                  <a:lnTo>
                    <a:pt x="178" y="0"/>
                  </a:lnTo>
                  <a:lnTo>
                    <a:pt x="185" y="1"/>
                  </a:lnTo>
                  <a:lnTo>
                    <a:pt x="190" y="4"/>
                  </a:lnTo>
                  <a:lnTo>
                    <a:pt x="194" y="10"/>
                  </a:lnTo>
                  <a:lnTo>
                    <a:pt x="195" y="16"/>
                  </a:lnTo>
                  <a:lnTo>
                    <a:pt x="195" y="133"/>
                  </a:lnTo>
                  <a:lnTo>
                    <a:pt x="194" y="140"/>
                  </a:lnTo>
                  <a:lnTo>
                    <a:pt x="190" y="145"/>
                  </a:lnTo>
                  <a:lnTo>
                    <a:pt x="185" y="149"/>
                  </a:lnTo>
                  <a:lnTo>
                    <a:pt x="178" y="150"/>
                  </a:lnTo>
                  <a:lnTo>
                    <a:pt x="16" y="150"/>
                  </a:lnTo>
                  <a:close/>
                </a:path>
              </a:pathLst>
            </a:custGeom>
            <a:solidFill>
              <a:srgbClr val="000000"/>
            </a:solidFill>
            <a:ln w="9525">
              <a:noFill/>
              <a:round/>
              <a:headEnd/>
              <a:tailEnd/>
            </a:ln>
          </p:spPr>
          <p:txBody>
            <a:bodyPr/>
            <a:lstStyle/>
            <a:p>
              <a:endParaRPr lang="en-US" dirty="0"/>
            </a:p>
          </p:txBody>
        </p:sp>
        <p:sp>
          <p:nvSpPr>
            <p:cNvPr id="5192" name="Freeform 267"/>
            <p:cNvSpPr>
              <a:spLocks/>
            </p:cNvSpPr>
            <p:nvPr/>
          </p:nvSpPr>
          <p:spPr bwMode="auto">
            <a:xfrm>
              <a:off x="2008188" y="1663700"/>
              <a:ext cx="88900" cy="66675"/>
            </a:xfrm>
            <a:custGeom>
              <a:avLst/>
              <a:gdLst>
                <a:gd name="T0" fmla="*/ 2147483647 w 181"/>
                <a:gd name="T1" fmla="*/ 2147483647 h 136"/>
                <a:gd name="T2" fmla="*/ 2147483647 w 181"/>
                <a:gd name="T3" fmla="*/ 2147483647 h 136"/>
                <a:gd name="T4" fmla="*/ 2147483647 w 181"/>
                <a:gd name="T5" fmla="*/ 2147483647 h 136"/>
                <a:gd name="T6" fmla="*/ 2147483647 w 181"/>
                <a:gd name="T7" fmla="*/ 2147483647 h 136"/>
                <a:gd name="T8" fmla="*/ 2147483647 w 181"/>
                <a:gd name="T9" fmla="*/ 2147483647 h 136"/>
                <a:gd name="T10" fmla="*/ 2147483647 w 181"/>
                <a:gd name="T11" fmla="*/ 2147483647 h 136"/>
                <a:gd name="T12" fmla="*/ 2147483647 w 181"/>
                <a:gd name="T13" fmla="*/ 2147483647 h 136"/>
                <a:gd name="T14" fmla="*/ 2147483647 w 181"/>
                <a:gd name="T15" fmla="*/ 2147483647 h 136"/>
                <a:gd name="T16" fmla="*/ 2147483647 w 181"/>
                <a:gd name="T17" fmla="*/ 2147483647 h 136"/>
                <a:gd name="T18" fmla="*/ 2147483647 w 181"/>
                <a:gd name="T19" fmla="*/ 0 h 136"/>
                <a:gd name="T20" fmla="*/ 2147483647 w 181"/>
                <a:gd name="T21" fmla="*/ 0 h 136"/>
                <a:gd name="T22" fmla="*/ 2147483647 w 181"/>
                <a:gd name="T23" fmla="*/ 2147483647 h 136"/>
                <a:gd name="T24" fmla="*/ 2147483647 w 181"/>
                <a:gd name="T25" fmla="*/ 2147483647 h 136"/>
                <a:gd name="T26" fmla="*/ 2147483647 w 181"/>
                <a:gd name="T27" fmla="*/ 2147483647 h 136"/>
                <a:gd name="T28" fmla="*/ 0 w 181"/>
                <a:gd name="T29" fmla="*/ 2147483647 h 136"/>
                <a:gd name="T30" fmla="*/ 0 w 181"/>
                <a:gd name="T31" fmla="*/ 2147483647 h 136"/>
                <a:gd name="T32" fmla="*/ 2147483647 w 181"/>
                <a:gd name="T33" fmla="*/ 2147483647 h 136"/>
                <a:gd name="T34" fmla="*/ 2147483647 w 181"/>
                <a:gd name="T35" fmla="*/ 2147483647 h 136"/>
                <a:gd name="T36" fmla="*/ 2147483647 w 181"/>
                <a:gd name="T37" fmla="*/ 2147483647 h 136"/>
                <a:gd name="T38" fmla="*/ 2147483647 w 181"/>
                <a:gd name="T39" fmla="*/ 2147483647 h 136"/>
                <a:gd name="T40" fmla="*/ 2147483647 w 181"/>
                <a:gd name="T41" fmla="*/ 2147483647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136"/>
                <a:gd name="T65" fmla="*/ 181 w 181"/>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136">
                  <a:moveTo>
                    <a:pt x="171" y="136"/>
                  </a:moveTo>
                  <a:lnTo>
                    <a:pt x="176" y="135"/>
                  </a:lnTo>
                  <a:lnTo>
                    <a:pt x="178" y="133"/>
                  </a:lnTo>
                  <a:lnTo>
                    <a:pt x="180" y="130"/>
                  </a:lnTo>
                  <a:lnTo>
                    <a:pt x="181" y="126"/>
                  </a:lnTo>
                  <a:lnTo>
                    <a:pt x="181" y="9"/>
                  </a:lnTo>
                  <a:lnTo>
                    <a:pt x="180" y="6"/>
                  </a:lnTo>
                  <a:lnTo>
                    <a:pt x="178" y="3"/>
                  </a:lnTo>
                  <a:lnTo>
                    <a:pt x="176" y="2"/>
                  </a:lnTo>
                  <a:lnTo>
                    <a:pt x="171" y="0"/>
                  </a:lnTo>
                  <a:lnTo>
                    <a:pt x="9" y="0"/>
                  </a:lnTo>
                  <a:lnTo>
                    <a:pt x="6" y="2"/>
                  </a:lnTo>
                  <a:lnTo>
                    <a:pt x="4" y="3"/>
                  </a:lnTo>
                  <a:lnTo>
                    <a:pt x="2" y="6"/>
                  </a:lnTo>
                  <a:lnTo>
                    <a:pt x="0" y="9"/>
                  </a:lnTo>
                  <a:lnTo>
                    <a:pt x="0" y="126"/>
                  </a:lnTo>
                  <a:lnTo>
                    <a:pt x="2" y="130"/>
                  </a:lnTo>
                  <a:lnTo>
                    <a:pt x="4" y="133"/>
                  </a:lnTo>
                  <a:lnTo>
                    <a:pt x="6" y="135"/>
                  </a:lnTo>
                  <a:lnTo>
                    <a:pt x="9" y="136"/>
                  </a:lnTo>
                  <a:lnTo>
                    <a:pt x="171" y="136"/>
                  </a:lnTo>
                  <a:close/>
                </a:path>
              </a:pathLst>
            </a:custGeom>
            <a:solidFill>
              <a:srgbClr val="00FF00"/>
            </a:solidFill>
            <a:ln w="9525">
              <a:noFill/>
              <a:round/>
              <a:headEnd/>
              <a:tailEnd/>
            </a:ln>
          </p:spPr>
          <p:txBody>
            <a:bodyPr/>
            <a:lstStyle/>
            <a:p>
              <a:endParaRPr lang="en-US" dirty="0"/>
            </a:p>
          </p:txBody>
        </p:sp>
        <p:sp>
          <p:nvSpPr>
            <p:cNvPr id="5193" name="Freeform 268"/>
            <p:cNvSpPr>
              <a:spLocks/>
            </p:cNvSpPr>
            <p:nvPr/>
          </p:nvSpPr>
          <p:spPr bwMode="auto">
            <a:xfrm>
              <a:off x="2009775" y="1741488"/>
              <a:ext cx="88900" cy="14287"/>
            </a:xfrm>
            <a:custGeom>
              <a:avLst/>
              <a:gdLst>
                <a:gd name="T0" fmla="*/ 2147483647 w 175"/>
                <a:gd name="T1" fmla="*/ 2147483647 h 28"/>
                <a:gd name="T2" fmla="*/ 2147483647 w 175"/>
                <a:gd name="T3" fmla="*/ 2147483647 h 28"/>
                <a:gd name="T4" fmla="*/ 2147483647 w 175"/>
                <a:gd name="T5" fmla="*/ 2147483647 h 28"/>
                <a:gd name="T6" fmla="*/ 2147483647 w 175"/>
                <a:gd name="T7" fmla="*/ 2147483647 h 28"/>
                <a:gd name="T8" fmla="*/ 2147483647 w 175"/>
                <a:gd name="T9" fmla="*/ 2147483647 h 28"/>
                <a:gd name="T10" fmla="*/ 2147483647 w 175"/>
                <a:gd name="T11" fmla="*/ 2147483647 h 28"/>
                <a:gd name="T12" fmla="*/ 2147483647 w 175"/>
                <a:gd name="T13" fmla="*/ 2147483647 h 28"/>
                <a:gd name="T14" fmla="*/ 2147483647 w 175"/>
                <a:gd name="T15" fmla="*/ 2147483647 h 28"/>
                <a:gd name="T16" fmla="*/ 0 w 175"/>
                <a:gd name="T17" fmla="*/ 0 h 28"/>
                <a:gd name="T18" fmla="*/ 2147483647 w 175"/>
                <a:gd name="T19" fmla="*/ 0 h 28"/>
                <a:gd name="T20" fmla="*/ 2147483647 w 175"/>
                <a:gd name="T21" fmla="*/ 0 h 28"/>
                <a:gd name="T22" fmla="*/ 2147483647 w 175"/>
                <a:gd name="T23" fmla="*/ 0 h 28"/>
                <a:gd name="T24" fmla="*/ 2147483647 w 175"/>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28"/>
                <a:gd name="T41" fmla="*/ 175 w 175"/>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28">
                  <a:moveTo>
                    <a:pt x="154" y="13"/>
                  </a:moveTo>
                  <a:lnTo>
                    <a:pt x="133" y="27"/>
                  </a:lnTo>
                  <a:lnTo>
                    <a:pt x="131" y="28"/>
                  </a:lnTo>
                  <a:lnTo>
                    <a:pt x="129" y="28"/>
                  </a:lnTo>
                  <a:lnTo>
                    <a:pt x="37" y="28"/>
                  </a:lnTo>
                  <a:lnTo>
                    <a:pt x="33" y="28"/>
                  </a:lnTo>
                  <a:lnTo>
                    <a:pt x="31" y="26"/>
                  </a:lnTo>
                  <a:lnTo>
                    <a:pt x="14" y="12"/>
                  </a:lnTo>
                  <a:lnTo>
                    <a:pt x="0" y="0"/>
                  </a:lnTo>
                  <a:lnTo>
                    <a:pt x="20" y="0"/>
                  </a:lnTo>
                  <a:lnTo>
                    <a:pt x="150" y="0"/>
                  </a:lnTo>
                  <a:lnTo>
                    <a:pt x="175" y="0"/>
                  </a:lnTo>
                  <a:lnTo>
                    <a:pt x="154" y="13"/>
                  </a:lnTo>
                  <a:close/>
                </a:path>
              </a:pathLst>
            </a:custGeom>
            <a:solidFill>
              <a:srgbClr val="000000"/>
            </a:solidFill>
            <a:ln w="9525">
              <a:noFill/>
              <a:round/>
              <a:headEnd/>
              <a:tailEnd/>
            </a:ln>
          </p:spPr>
          <p:txBody>
            <a:bodyPr/>
            <a:lstStyle/>
            <a:p>
              <a:endParaRPr lang="en-US" dirty="0"/>
            </a:p>
          </p:txBody>
        </p:sp>
        <p:sp>
          <p:nvSpPr>
            <p:cNvPr id="5194" name="Freeform 269"/>
            <p:cNvSpPr>
              <a:spLocks/>
            </p:cNvSpPr>
            <p:nvPr/>
          </p:nvSpPr>
          <p:spPr bwMode="auto">
            <a:xfrm>
              <a:off x="2020888" y="1744663"/>
              <a:ext cx="49212" cy="7937"/>
            </a:xfrm>
            <a:custGeom>
              <a:avLst/>
              <a:gdLst>
                <a:gd name="T0" fmla="*/ 2147483647 w 99"/>
                <a:gd name="T1" fmla="*/ 2147483647 h 14"/>
                <a:gd name="T2" fmla="*/ 2147483647 w 99"/>
                <a:gd name="T3" fmla="*/ 2147483647 h 14"/>
                <a:gd name="T4" fmla="*/ 2147483647 w 99"/>
                <a:gd name="T5" fmla="*/ 2147483647 h 14"/>
                <a:gd name="T6" fmla="*/ 2147483647 w 99"/>
                <a:gd name="T7" fmla="*/ 2147483647 h 14"/>
                <a:gd name="T8" fmla="*/ 2147483647 w 99"/>
                <a:gd name="T9" fmla="*/ 0 h 14"/>
                <a:gd name="T10" fmla="*/ 0 w 99"/>
                <a:gd name="T11" fmla="*/ 0 h 14"/>
                <a:gd name="T12" fmla="*/ 2147483647 w 99"/>
                <a:gd name="T13" fmla="*/ 2147483647 h 14"/>
                <a:gd name="T14" fmla="*/ 0 60000 65536"/>
                <a:gd name="T15" fmla="*/ 0 60000 65536"/>
                <a:gd name="T16" fmla="*/ 0 60000 65536"/>
                <a:gd name="T17" fmla="*/ 0 60000 65536"/>
                <a:gd name="T18" fmla="*/ 0 60000 65536"/>
                <a:gd name="T19" fmla="*/ 0 60000 65536"/>
                <a:gd name="T20" fmla="*/ 0 60000 65536"/>
                <a:gd name="T21" fmla="*/ 0 w 99"/>
                <a:gd name="T22" fmla="*/ 0 h 14"/>
                <a:gd name="T23" fmla="*/ 99 w 9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4">
                  <a:moveTo>
                    <a:pt x="17" y="14"/>
                  </a:moveTo>
                  <a:lnTo>
                    <a:pt x="99" y="14"/>
                  </a:lnTo>
                  <a:lnTo>
                    <a:pt x="24" y="13"/>
                  </a:lnTo>
                  <a:lnTo>
                    <a:pt x="18" y="0"/>
                  </a:lnTo>
                  <a:lnTo>
                    <a:pt x="0" y="0"/>
                  </a:lnTo>
                  <a:lnTo>
                    <a:pt x="17" y="14"/>
                  </a:lnTo>
                  <a:close/>
                </a:path>
              </a:pathLst>
            </a:custGeom>
            <a:solidFill>
              <a:srgbClr val="99CCCC"/>
            </a:solidFill>
            <a:ln w="9525">
              <a:noFill/>
              <a:round/>
              <a:headEnd/>
              <a:tailEnd/>
            </a:ln>
          </p:spPr>
          <p:txBody>
            <a:bodyPr/>
            <a:lstStyle/>
            <a:p>
              <a:endParaRPr lang="en-US" dirty="0"/>
            </a:p>
          </p:txBody>
        </p:sp>
        <p:sp>
          <p:nvSpPr>
            <p:cNvPr id="5195" name="Freeform 270"/>
            <p:cNvSpPr>
              <a:spLocks/>
            </p:cNvSpPr>
            <p:nvPr/>
          </p:nvSpPr>
          <p:spPr bwMode="auto">
            <a:xfrm>
              <a:off x="2030413" y="1744663"/>
              <a:ext cx="46037" cy="7937"/>
            </a:xfrm>
            <a:custGeom>
              <a:avLst/>
              <a:gdLst>
                <a:gd name="T0" fmla="*/ 2147483647 w 94"/>
                <a:gd name="T1" fmla="*/ 2147483647 h 14"/>
                <a:gd name="T2" fmla="*/ 2147483647 w 94"/>
                <a:gd name="T3" fmla="*/ 0 h 14"/>
                <a:gd name="T4" fmla="*/ 0 w 94"/>
                <a:gd name="T5" fmla="*/ 0 h 14"/>
                <a:gd name="T6" fmla="*/ 2147483647 w 94"/>
                <a:gd name="T7" fmla="*/ 2147483647 h 14"/>
                <a:gd name="T8" fmla="*/ 2147483647 w 94"/>
                <a:gd name="T9" fmla="*/ 2147483647 h 14"/>
                <a:gd name="T10" fmla="*/ 0 60000 65536"/>
                <a:gd name="T11" fmla="*/ 0 60000 65536"/>
                <a:gd name="T12" fmla="*/ 0 60000 65536"/>
                <a:gd name="T13" fmla="*/ 0 60000 65536"/>
                <a:gd name="T14" fmla="*/ 0 60000 65536"/>
                <a:gd name="T15" fmla="*/ 0 w 94"/>
                <a:gd name="T16" fmla="*/ 0 h 14"/>
                <a:gd name="T17" fmla="*/ 94 w 94"/>
                <a:gd name="T18" fmla="*/ 14 h 14"/>
              </a:gdLst>
              <a:ahLst/>
              <a:cxnLst>
                <a:cxn ang="T10">
                  <a:pos x="T0" y="T1"/>
                </a:cxn>
                <a:cxn ang="T11">
                  <a:pos x="T2" y="T3"/>
                </a:cxn>
                <a:cxn ang="T12">
                  <a:pos x="T4" y="T5"/>
                </a:cxn>
                <a:cxn ang="T13">
                  <a:pos x="T6" y="T7"/>
                </a:cxn>
                <a:cxn ang="T14">
                  <a:pos x="T8" y="T9"/>
                </a:cxn>
              </a:cxnLst>
              <a:rect l="T15" t="T16" r="T17" b="T18"/>
              <a:pathLst>
                <a:path w="94" h="14">
                  <a:moveTo>
                    <a:pt x="81" y="14"/>
                  </a:moveTo>
                  <a:lnTo>
                    <a:pt x="94" y="0"/>
                  </a:lnTo>
                  <a:lnTo>
                    <a:pt x="0" y="0"/>
                  </a:lnTo>
                  <a:lnTo>
                    <a:pt x="6" y="13"/>
                  </a:lnTo>
                  <a:lnTo>
                    <a:pt x="81" y="14"/>
                  </a:lnTo>
                  <a:close/>
                </a:path>
              </a:pathLst>
            </a:custGeom>
            <a:solidFill>
              <a:srgbClr val="669999"/>
            </a:solidFill>
            <a:ln w="9525">
              <a:noFill/>
              <a:round/>
              <a:headEnd/>
              <a:tailEnd/>
            </a:ln>
          </p:spPr>
          <p:txBody>
            <a:bodyPr/>
            <a:lstStyle/>
            <a:p>
              <a:endParaRPr lang="en-US" dirty="0"/>
            </a:p>
          </p:txBody>
        </p:sp>
        <p:sp>
          <p:nvSpPr>
            <p:cNvPr id="5196" name="Freeform 271"/>
            <p:cNvSpPr>
              <a:spLocks/>
            </p:cNvSpPr>
            <p:nvPr/>
          </p:nvSpPr>
          <p:spPr bwMode="auto">
            <a:xfrm>
              <a:off x="2070100" y="1744663"/>
              <a:ext cx="14288" cy="7937"/>
            </a:xfrm>
            <a:custGeom>
              <a:avLst/>
              <a:gdLst>
                <a:gd name="T0" fmla="*/ 0 w 31"/>
                <a:gd name="T1" fmla="*/ 2147483647 h 14"/>
                <a:gd name="T2" fmla="*/ 2147483647 w 31"/>
                <a:gd name="T3" fmla="*/ 2147483647 h 14"/>
                <a:gd name="T4" fmla="*/ 2147483647 w 31"/>
                <a:gd name="T5" fmla="*/ 0 h 14"/>
                <a:gd name="T6" fmla="*/ 2147483647 w 31"/>
                <a:gd name="T7" fmla="*/ 0 h 14"/>
                <a:gd name="T8" fmla="*/ 0 w 31"/>
                <a:gd name="T9" fmla="*/ 2147483647 h 14"/>
                <a:gd name="T10" fmla="*/ 0 w 31"/>
                <a:gd name="T11" fmla="*/ 2147483647 h 14"/>
                <a:gd name="T12" fmla="*/ 0 60000 65536"/>
                <a:gd name="T13" fmla="*/ 0 60000 65536"/>
                <a:gd name="T14" fmla="*/ 0 60000 65536"/>
                <a:gd name="T15" fmla="*/ 0 60000 65536"/>
                <a:gd name="T16" fmla="*/ 0 60000 65536"/>
                <a:gd name="T17" fmla="*/ 0 60000 65536"/>
                <a:gd name="T18" fmla="*/ 0 w 31"/>
                <a:gd name="T19" fmla="*/ 0 h 14"/>
                <a:gd name="T20" fmla="*/ 31 w 3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1" h="14">
                  <a:moveTo>
                    <a:pt x="0" y="14"/>
                  </a:moveTo>
                  <a:lnTo>
                    <a:pt x="10" y="14"/>
                  </a:lnTo>
                  <a:lnTo>
                    <a:pt x="31" y="0"/>
                  </a:lnTo>
                  <a:lnTo>
                    <a:pt x="13" y="0"/>
                  </a:lnTo>
                  <a:lnTo>
                    <a:pt x="0" y="14"/>
                  </a:lnTo>
                  <a:close/>
                </a:path>
              </a:pathLst>
            </a:custGeom>
            <a:solidFill>
              <a:srgbClr val="336666"/>
            </a:solidFill>
            <a:ln w="9525">
              <a:noFill/>
              <a:round/>
              <a:headEnd/>
              <a:tailEnd/>
            </a:ln>
          </p:spPr>
          <p:txBody>
            <a:bodyPr/>
            <a:lstStyle/>
            <a:p>
              <a:endParaRPr lang="en-US" dirty="0"/>
            </a:p>
          </p:txBody>
        </p:sp>
        <p:sp>
          <p:nvSpPr>
            <p:cNvPr id="5197" name="Freeform 272"/>
            <p:cNvSpPr>
              <a:spLocks/>
            </p:cNvSpPr>
            <p:nvPr/>
          </p:nvSpPr>
          <p:spPr bwMode="auto">
            <a:xfrm>
              <a:off x="1979613" y="1751013"/>
              <a:ext cx="149225" cy="38100"/>
            </a:xfrm>
            <a:custGeom>
              <a:avLst/>
              <a:gdLst>
                <a:gd name="T0" fmla="*/ 2147483647 w 303"/>
                <a:gd name="T1" fmla="*/ 2147483647 h 77"/>
                <a:gd name="T2" fmla="*/ 2147483647 w 303"/>
                <a:gd name="T3" fmla="*/ 2147483647 h 77"/>
                <a:gd name="T4" fmla="*/ 2147483647 w 303"/>
                <a:gd name="T5" fmla="*/ 2147483647 h 77"/>
                <a:gd name="T6" fmla="*/ 2147483647 w 303"/>
                <a:gd name="T7" fmla="*/ 2147483647 h 77"/>
                <a:gd name="T8" fmla="*/ 0 w 303"/>
                <a:gd name="T9" fmla="*/ 2147483647 h 77"/>
                <a:gd name="T10" fmla="*/ 0 w 303"/>
                <a:gd name="T11" fmla="*/ 2147483647 h 77"/>
                <a:gd name="T12" fmla="*/ 2147483647 w 303"/>
                <a:gd name="T13" fmla="*/ 2147483647 h 77"/>
                <a:gd name="T14" fmla="*/ 2147483647 w 303"/>
                <a:gd name="T15" fmla="*/ 2147483647 h 77"/>
                <a:gd name="T16" fmla="*/ 2147483647 w 303"/>
                <a:gd name="T17" fmla="*/ 2147483647 h 77"/>
                <a:gd name="T18" fmla="*/ 2147483647 w 303"/>
                <a:gd name="T19" fmla="*/ 0 h 77"/>
                <a:gd name="T20" fmla="*/ 2147483647 w 303"/>
                <a:gd name="T21" fmla="*/ 0 h 77"/>
                <a:gd name="T22" fmla="*/ 2147483647 w 303"/>
                <a:gd name="T23" fmla="*/ 2147483647 h 77"/>
                <a:gd name="T24" fmla="*/ 2147483647 w 303"/>
                <a:gd name="T25" fmla="*/ 2147483647 h 77"/>
                <a:gd name="T26" fmla="*/ 2147483647 w 303"/>
                <a:gd name="T27" fmla="*/ 2147483647 h 77"/>
                <a:gd name="T28" fmla="*/ 2147483647 w 303"/>
                <a:gd name="T29" fmla="*/ 2147483647 h 77"/>
                <a:gd name="T30" fmla="*/ 2147483647 w 303"/>
                <a:gd name="T31" fmla="*/ 2147483647 h 77"/>
                <a:gd name="T32" fmla="*/ 2147483647 w 303"/>
                <a:gd name="T33" fmla="*/ 2147483647 h 77"/>
                <a:gd name="T34" fmla="*/ 2147483647 w 303"/>
                <a:gd name="T35" fmla="*/ 2147483647 h 77"/>
                <a:gd name="T36" fmla="*/ 2147483647 w 303"/>
                <a:gd name="T37" fmla="*/ 2147483647 h 77"/>
                <a:gd name="T38" fmla="*/ 2147483647 w 303"/>
                <a:gd name="T39" fmla="*/ 2147483647 h 77"/>
                <a:gd name="T40" fmla="*/ 2147483647 w 303"/>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3"/>
                <a:gd name="T64" fmla="*/ 0 h 77"/>
                <a:gd name="T65" fmla="*/ 303 w 303"/>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3" h="77">
                  <a:moveTo>
                    <a:pt x="16" y="77"/>
                  </a:moveTo>
                  <a:lnTo>
                    <a:pt x="9" y="76"/>
                  </a:lnTo>
                  <a:lnTo>
                    <a:pt x="5" y="72"/>
                  </a:lnTo>
                  <a:lnTo>
                    <a:pt x="1" y="67"/>
                  </a:lnTo>
                  <a:lnTo>
                    <a:pt x="0" y="60"/>
                  </a:lnTo>
                  <a:lnTo>
                    <a:pt x="0" y="16"/>
                  </a:lnTo>
                  <a:lnTo>
                    <a:pt x="1" y="10"/>
                  </a:lnTo>
                  <a:lnTo>
                    <a:pt x="5" y="5"/>
                  </a:lnTo>
                  <a:lnTo>
                    <a:pt x="9" y="1"/>
                  </a:lnTo>
                  <a:lnTo>
                    <a:pt x="16" y="0"/>
                  </a:lnTo>
                  <a:lnTo>
                    <a:pt x="286" y="0"/>
                  </a:lnTo>
                  <a:lnTo>
                    <a:pt x="292" y="1"/>
                  </a:lnTo>
                  <a:lnTo>
                    <a:pt x="298" y="5"/>
                  </a:lnTo>
                  <a:lnTo>
                    <a:pt x="302" y="10"/>
                  </a:lnTo>
                  <a:lnTo>
                    <a:pt x="303" y="16"/>
                  </a:lnTo>
                  <a:lnTo>
                    <a:pt x="303" y="60"/>
                  </a:lnTo>
                  <a:lnTo>
                    <a:pt x="302" y="67"/>
                  </a:lnTo>
                  <a:lnTo>
                    <a:pt x="298" y="72"/>
                  </a:lnTo>
                  <a:lnTo>
                    <a:pt x="292" y="76"/>
                  </a:lnTo>
                  <a:lnTo>
                    <a:pt x="286" y="77"/>
                  </a:lnTo>
                  <a:lnTo>
                    <a:pt x="16" y="77"/>
                  </a:lnTo>
                  <a:close/>
                </a:path>
              </a:pathLst>
            </a:custGeom>
            <a:solidFill>
              <a:srgbClr val="000000"/>
            </a:solidFill>
            <a:ln w="9525">
              <a:noFill/>
              <a:round/>
              <a:headEnd/>
              <a:tailEnd/>
            </a:ln>
          </p:spPr>
          <p:txBody>
            <a:bodyPr/>
            <a:lstStyle/>
            <a:p>
              <a:endParaRPr lang="en-US" dirty="0"/>
            </a:p>
          </p:txBody>
        </p:sp>
        <p:sp>
          <p:nvSpPr>
            <p:cNvPr id="5198" name="Freeform 273"/>
            <p:cNvSpPr>
              <a:spLocks/>
            </p:cNvSpPr>
            <p:nvPr/>
          </p:nvSpPr>
          <p:spPr bwMode="auto">
            <a:xfrm>
              <a:off x="2122488" y="1757363"/>
              <a:ext cx="1587" cy="1587"/>
            </a:xfrm>
            <a:custGeom>
              <a:avLst/>
              <a:gdLst>
                <a:gd name="T0" fmla="*/ 2147483647 w 2"/>
                <a:gd name="T1" fmla="*/ 0 h 1486"/>
                <a:gd name="T2" fmla="*/ 2147483647 w 2"/>
                <a:gd name="T3" fmla="*/ 0 h 1486"/>
                <a:gd name="T4" fmla="*/ 0 w 2"/>
                <a:gd name="T5" fmla="*/ 0 h 1486"/>
                <a:gd name="T6" fmla="*/ 0 w 2"/>
                <a:gd name="T7" fmla="*/ 0 h 1486"/>
                <a:gd name="T8" fmla="*/ 0 w 2"/>
                <a:gd name="T9" fmla="*/ 0 h 1486"/>
                <a:gd name="T10" fmla="*/ 2147483647 w 2"/>
                <a:gd name="T11" fmla="*/ 0 h 1486"/>
                <a:gd name="T12" fmla="*/ 0 60000 65536"/>
                <a:gd name="T13" fmla="*/ 0 60000 65536"/>
                <a:gd name="T14" fmla="*/ 0 60000 65536"/>
                <a:gd name="T15" fmla="*/ 0 60000 65536"/>
                <a:gd name="T16" fmla="*/ 0 60000 65536"/>
                <a:gd name="T17" fmla="*/ 0 60000 65536"/>
                <a:gd name="T18" fmla="*/ 0 w 2"/>
                <a:gd name="T19" fmla="*/ 0 h 1486"/>
                <a:gd name="T20" fmla="*/ 2 w 2"/>
                <a:gd name="T21" fmla="*/ 1486 h 1486"/>
              </a:gdLst>
              <a:ahLst/>
              <a:cxnLst>
                <a:cxn ang="T12">
                  <a:pos x="T0" y="T1"/>
                </a:cxn>
                <a:cxn ang="T13">
                  <a:pos x="T2" y="T3"/>
                </a:cxn>
                <a:cxn ang="T14">
                  <a:pos x="T4" y="T5"/>
                </a:cxn>
                <a:cxn ang="T15">
                  <a:pos x="T6" y="T7"/>
                </a:cxn>
                <a:cxn ang="T16">
                  <a:pos x="T8" y="T9"/>
                </a:cxn>
                <a:cxn ang="T17">
                  <a:pos x="T10" y="T11"/>
                </a:cxn>
              </a:cxnLst>
              <a:rect l="T18" t="T19" r="T20" b="T21"/>
              <a:pathLst>
                <a:path w="2" h="1486">
                  <a:moveTo>
                    <a:pt x="2" y="0"/>
                  </a:moveTo>
                  <a:lnTo>
                    <a:pt x="1" y="0"/>
                  </a:lnTo>
                  <a:lnTo>
                    <a:pt x="0" y="0"/>
                  </a:lnTo>
                  <a:lnTo>
                    <a:pt x="2" y="0"/>
                  </a:lnTo>
                  <a:close/>
                </a:path>
              </a:pathLst>
            </a:custGeom>
            <a:solidFill>
              <a:srgbClr val="E5D1BC"/>
            </a:solidFill>
            <a:ln w="9525">
              <a:noFill/>
              <a:round/>
              <a:headEnd/>
              <a:tailEnd/>
            </a:ln>
          </p:spPr>
          <p:txBody>
            <a:bodyPr/>
            <a:lstStyle/>
            <a:p>
              <a:endParaRPr lang="en-US" dirty="0"/>
            </a:p>
          </p:txBody>
        </p:sp>
        <p:sp>
          <p:nvSpPr>
            <p:cNvPr id="5199" name="Freeform 274"/>
            <p:cNvSpPr>
              <a:spLocks/>
            </p:cNvSpPr>
            <p:nvPr/>
          </p:nvSpPr>
          <p:spPr bwMode="auto">
            <a:xfrm>
              <a:off x="2100263" y="1757363"/>
              <a:ext cx="23812" cy="20637"/>
            </a:xfrm>
            <a:custGeom>
              <a:avLst/>
              <a:gdLst>
                <a:gd name="T0" fmla="*/ 0 w 48"/>
                <a:gd name="T1" fmla="*/ 2147483647 h 40"/>
                <a:gd name="T2" fmla="*/ 0 w 48"/>
                <a:gd name="T3" fmla="*/ 2147483647 h 40"/>
                <a:gd name="T4" fmla="*/ 2147483647 w 48"/>
                <a:gd name="T5" fmla="*/ 2147483647 h 40"/>
                <a:gd name="T6" fmla="*/ 2147483647 w 48"/>
                <a:gd name="T7" fmla="*/ 2147483647 h 40"/>
                <a:gd name="T8" fmla="*/ 2147483647 w 48"/>
                <a:gd name="T9" fmla="*/ 2147483647 h 40"/>
                <a:gd name="T10" fmla="*/ 2147483647 w 48"/>
                <a:gd name="T11" fmla="*/ 2147483647 h 40"/>
                <a:gd name="T12" fmla="*/ 2147483647 w 48"/>
                <a:gd name="T13" fmla="*/ 2147483647 h 40"/>
                <a:gd name="T14" fmla="*/ 2147483647 w 48"/>
                <a:gd name="T15" fmla="*/ 2147483647 h 40"/>
                <a:gd name="T16" fmla="*/ 2147483647 w 48"/>
                <a:gd name="T17" fmla="*/ 2147483647 h 40"/>
                <a:gd name="T18" fmla="*/ 2147483647 w 48"/>
                <a:gd name="T19" fmla="*/ 2147483647 h 40"/>
                <a:gd name="T20" fmla="*/ 2147483647 w 48"/>
                <a:gd name="T21" fmla="*/ 2147483647 h 40"/>
                <a:gd name="T22" fmla="*/ 2147483647 w 48"/>
                <a:gd name="T23" fmla="*/ 2147483647 h 40"/>
                <a:gd name="T24" fmla="*/ 2147483647 w 48"/>
                <a:gd name="T25" fmla="*/ 2147483647 h 40"/>
                <a:gd name="T26" fmla="*/ 2147483647 w 48"/>
                <a:gd name="T27" fmla="*/ 2147483647 h 40"/>
                <a:gd name="T28" fmla="*/ 2147483647 w 48"/>
                <a:gd name="T29" fmla="*/ 2147483647 h 40"/>
                <a:gd name="T30" fmla="*/ 2147483647 w 48"/>
                <a:gd name="T31" fmla="*/ 2147483647 h 40"/>
                <a:gd name="T32" fmla="*/ 2147483647 w 48"/>
                <a:gd name="T33" fmla="*/ 2147483647 h 40"/>
                <a:gd name="T34" fmla="*/ 2147483647 w 48"/>
                <a:gd name="T35" fmla="*/ 0 h 40"/>
                <a:gd name="T36" fmla="*/ 2147483647 w 48"/>
                <a:gd name="T37" fmla="*/ 0 h 40"/>
                <a:gd name="T38" fmla="*/ 2147483647 w 48"/>
                <a:gd name="T39" fmla="*/ 0 h 40"/>
                <a:gd name="T40" fmla="*/ 2147483647 w 48"/>
                <a:gd name="T41" fmla="*/ 0 h 40"/>
                <a:gd name="T42" fmla="*/ 2147483647 w 48"/>
                <a:gd name="T43" fmla="*/ 0 h 40"/>
                <a:gd name="T44" fmla="*/ 2147483647 w 48"/>
                <a:gd name="T45" fmla="*/ 0 h 40"/>
                <a:gd name="T46" fmla="*/ 2147483647 w 48"/>
                <a:gd name="T47" fmla="*/ 0 h 40"/>
                <a:gd name="T48" fmla="*/ 2147483647 w 48"/>
                <a:gd name="T49" fmla="*/ 0 h 40"/>
                <a:gd name="T50" fmla="*/ 0 w 48"/>
                <a:gd name="T51" fmla="*/ 0 h 40"/>
                <a:gd name="T52" fmla="*/ 0 w 48"/>
                <a:gd name="T53" fmla="*/ 2147483647 h 40"/>
                <a:gd name="T54" fmla="*/ 0 w 48"/>
                <a:gd name="T55" fmla="*/ 2147483647 h 40"/>
                <a:gd name="T56" fmla="*/ 2147483647 w 48"/>
                <a:gd name="T57" fmla="*/ 2147483647 h 40"/>
                <a:gd name="T58" fmla="*/ 2147483647 w 48"/>
                <a:gd name="T59" fmla="*/ 2147483647 h 40"/>
                <a:gd name="T60" fmla="*/ 2147483647 w 48"/>
                <a:gd name="T61" fmla="*/ 2147483647 h 40"/>
                <a:gd name="T62" fmla="*/ 2147483647 w 48"/>
                <a:gd name="T63" fmla="*/ 2147483647 h 40"/>
                <a:gd name="T64" fmla="*/ 2147483647 w 48"/>
                <a:gd name="T65" fmla="*/ 2147483647 h 40"/>
                <a:gd name="T66" fmla="*/ 2147483647 w 48"/>
                <a:gd name="T67" fmla="*/ 2147483647 h 40"/>
                <a:gd name="T68" fmla="*/ 2147483647 w 48"/>
                <a:gd name="T69" fmla="*/ 2147483647 h 40"/>
                <a:gd name="T70" fmla="*/ 0 w 48"/>
                <a:gd name="T71" fmla="*/ 2147483647 h 40"/>
                <a:gd name="T72" fmla="*/ 0 w 48"/>
                <a:gd name="T73" fmla="*/ 2147483647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0" y="23"/>
                  </a:moveTo>
                  <a:lnTo>
                    <a:pt x="0" y="40"/>
                  </a:lnTo>
                  <a:lnTo>
                    <a:pt x="9" y="40"/>
                  </a:lnTo>
                  <a:lnTo>
                    <a:pt x="16" y="40"/>
                  </a:lnTo>
                  <a:lnTo>
                    <a:pt x="22" y="40"/>
                  </a:lnTo>
                  <a:lnTo>
                    <a:pt x="27" y="40"/>
                  </a:lnTo>
                  <a:lnTo>
                    <a:pt x="32" y="40"/>
                  </a:lnTo>
                  <a:lnTo>
                    <a:pt x="35" y="40"/>
                  </a:lnTo>
                  <a:lnTo>
                    <a:pt x="37" y="40"/>
                  </a:lnTo>
                  <a:lnTo>
                    <a:pt x="38" y="40"/>
                  </a:lnTo>
                  <a:lnTo>
                    <a:pt x="40" y="39"/>
                  </a:lnTo>
                  <a:lnTo>
                    <a:pt x="43" y="36"/>
                  </a:lnTo>
                  <a:lnTo>
                    <a:pt x="46" y="31"/>
                  </a:lnTo>
                  <a:lnTo>
                    <a:pt x="48" y="23"/>
                  </a:lnTo>
                  <a:lnTo>
                    <a:pt x="48" y="15"/>
                  </a:lnTo>
                  <a:lnTo>
                    <a:pt x="47" y="8"/>
                  </a:lnTo>
                  <a:lnTo>
                    <a:pt x="45" y="2"/>
                  </a:lnTo>
                  <a:lnTo>
                    <a:pt x="45" y="0"/>
                  </a:lnTo>
                  <a:lnTo>
                    <a:pt x="44" y="0"/>
                  </a:lnTo>
                  <a:lnTo>
                    <a:pt x="42" y="0"/>
                  </a:lnTo>
                  <a:lnTo>
                    <a:pt x="38" y="0"/>
                  </a:lnTo>
                  <a:lnTo>
                    <a:pt x="33" y="0"/>
                  </a:lnTo>
                  <a:lnTo>
                    <a:pt x="26" y="0"/>
                  </a:lnTo>
                  <a:lnTo>
                    <a:pt x="19" y="0"/>
                  </a:lnTo>
                  <a:lnTo>
                    <a:pt x="10" y="0"/>
                  </a:lnTo>
                  <a:lnTo>
                    <a:pt x="0" y="0"/>
                  </a:lnTo>
                  <a:lnTo>
                    <a:pt x="0" y="6"/>
                  </a:lnTo>
                  <a:lnTo>
                    <a:pt x="7" y="7"/>
                  </a:lnTo>
                  <a:lnTo>
                    <a:pt x="14" y="8"/>
                  </a:lnTo>
                  <a:lnTo>
                    <a:pt x="18" y="11"/>
                  </a:lnTo>
                  <a:lnTo>
                    <a:pt x="20" y="14"/>
                  </a:lnTo>
                  <a:lnTo>
                    <a:pt x="18" y="18"/>
                  </a:lnTo>
                  <a:lnTo>
                    <a:pt x="14" y="20"/>
                  </a:lnTo>
                  <a:lnTo>
                    <a:pt x="7" y="22"/>
                  </a:lnTo>
                  <a:lnTo>
                    <a:pt x="0" y="23"/>
                  </a:lnTo>
                  <a:close/>
                </a:path>
              </a:pathLst>
            </a:custGeom>
            <a:solidFill>
              <a:srgbClr val="99FFFF"/>
            </a:solidFill>
            <a:ln w="9525">
              <a:noFill/>
              <a:round/>
              <a:headEnd/>
              <a:tailEnd/>
            </a:ln>
          </p:spPr>
          <p:txBody>
            <a:bodyPr/>
            <a:lstStyle/>
            <a:p>
              <a:endParaRPr lang="en-US" dirty="0"/>
            </a:p>
          </p:txBody>
        </p:sp>
        <p:sp>
          <p:nvSpPr>
            <p:cNvPr id="5200" name="Freeform 275"/>
            <p:cNvSpPr>
              <a:spLocks/>
            </p:cNvSpPr>
            <p:nvPr/>
          </p:nvSpPr>
          <p:spPr bwMode="auto">
            <a:xfrm>
              <a:off x="1985963" y="1757363"/>
              <a:ext cx="114300" cy="28575"/>
            </a:xfrm>
            <a:custGeom>
              <a:avLst/>
              <a:gdLst>
                <a:gd name="T0" fmla="*/ 2147483647 w 231"/>
                <a:gd name="T1" fmla="*/ 0 h 57"/>
                <a:gd name="T2" fmla="*/ 2147483647 w 231"/>
                <a:gd name="T3" fmla="*/ 0 h 57"/>
                <a:gd name="T4" fmla="*/ 2147483647 w 231"/>
                <a:gd name="T5" fmla="*/ 0 h 57"/>
                <a:gd name="T6" fmla="*/ 2147483647 w 231"/>
                <a:gd name="T7" fmla="*/ 0 h 57"/>
                <a:gd name="T8" fmla="*/ 2147483647 w 231"/>
                <a:gd name="T9" fmla="*/ 0 h 57"/>
                <a:gd name="T10" fmla="*/ 2147483647 w 231"/>
                <a:gd name="T11" fmla="*/ 0 h 57"/>
                <a:gd name="T12" fmla="*/ 2147483647 w 231"/>
                <a:gd name="T13" fmla="*/ 0 h 57"/>
                <a:gd name="T14" fmla="*/ 2147483647 w 231"/>
                <a:gd name="T15" fmla="*/ 0 h 57"/>
                <a:gd name="T16" fmla="*/ 2147483647 w 231"/>
                <a:gd name="T17" fmla="*/ 0 h 57"/>
                <a:gd name="T18" fmla="*/ 2147483647 w 231"/>
                <a:gd name="T19" fmla="*/ 2147483647 h 57"/>
                <a:gd name="T20" fmla="*/ 0 w 231"/>
                <a:gd name="T21" fmla="*/ 2147483647 h 57"/>
                <a:gd name="T22" fmla="*/ 0 w 231"/>
                <a:gd name="T23" fmla="*/ 2147483647 h 57"/>
                <a:gd name="T24" fmla="*/ 0 w 231"/>
                <a:gd name="T25" fmla="*/ 2147483647 h 57"/>
                <a:gd name="T26" fmla="*/ 2147483647 w 231"/>
                <a:gd name="T27" fmla="*/ 2147483647 h 57"/>
                <a:gd name="T28" fmla="*/ 2147483647 w 231"/>
                <a:gd name="T29" fmla="*/ 2147483647 h 57"/>
                <a:gd name="T30" fmla="*/ 2147483647 w 231"/>
                <a:gd name="T31" fmla="*/ 2147483647 h 57"/>
                <a:gd name="T32" fmla="*/ 2147483647 w 231"/>
                <a:gd name="T33" fmla="*/ 2147483647 h 57"/>
                <a:gd name="T34" fmla="*/ 2147483647 w 231"/>
                <a:gd name="T35" fmla="*/ 2147483647 h 57"/>
                <a:gd name="T36" fmla="*/ 2147483647 w 231"/>
                <a:gd name="T37" fmla="*/ 2147483647 h 57"/>
                <a:gd name="T38" fmla="*/ 2147483647 w 231"/>
                <a:gd name="T39" fmla="*/ 2147483647 h 57"/>
                <a:gd name="T40" fmla="*/ 2147483647 w 231"/>
                <a:gd name="T41" fmla="*/ 2147483647 h 57"/>
                <a:gd name="T42" fmla="*/ 2147483647 w 231"/>
                <a:gd name="T43" fmla="*/ 2147483647 h 57"/>
                <a:gd name="T44" fmla="*/ 2147483647 w 231"/>
                <a:gd name="T45" fmla="*/ 2147483647 h 57"/>
                <a:gd name="T46" fmla="*/ 2147483647 w 231"/>
                <a:gd name="T47" fmla="*/ 2147483647 h 57"/>
                <a:gd name="T48" fmla="*/ 2147483647 w 231"/>
                <a:gd name="T49" fmla="*/ 2147483647 h 57"/>
                <a:gd name="T50" fmla="*/ 2147483647 w 231"/>
                <a:gd name="T51" fmla="*/ 2147483647 h 57"/>
                <a:gd name="T52" fmla="*/ 2147483647 w 231"/>
                <a:gd name="T53" fmla="*/ 2147483647 h 57"/>
                <a:gd name="T54" fmla="*/ 2147483647 w 231"/>
                <a:gd name="T55" fmla="*/ 2147483647 h 57"/>
                <a:gd name="T56" fmla="*/ 2147483647 w 231"/>
                <a:gd name="T57" fmla="*/ 2147483647 h 57"/>
                <a:gd name="T58" fmla="*/ 2147483647 w 231"/>
                <a:gd name="T59" fmla="*/ 2147483647 h 57"/>
                <a:gd name="T60" fmla="*/ 2147483647 w 231"/>
                <a:gd name="T61" fmla="*/ 2147483647 h 57"/>
                <a:gd name="T62" fmla="*/ 2147483647 w 231"/>
                <a:gd name="T63" fmla="*/ 2147483647 h 57"/>
                <a:gd name="T64" fmla="*/ 2147483647 w 231"/>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57"/>
                <a:gd name="T101" fmla="*/ 231 w 231"/>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57">
                  <a:moveTo>
                    <a:pt x="231" y="6"/>
                  </a:moveTo>
                  <a:lnTo>
                    <a:pt x="231" y="0"/>
                  </a:lnTo>
                  <a:lnTo>
                    <a:pt x="217" y="0"/>
                  </a:lnTo>
                  <a:lnTo>
                    <a:pt x="202" y="0"/>
                  </a:lnTo>
                  <a:lnTo>
                    <a:pt x="186" y="0"/>
                  </a:lnTo>
                  <a:lnTo>
                    <a:pt x="169" y="0"/>
                  </a:lnTo>
                  <a:lnTo>
                    <a:pt x="151" y="0"/>
                  </a:lnTo>
                  <a:lnTo>
                    <a:pt x="135" y="0"/>
                  </a:lnTo>
                  <a:lnTo>
                    <a:pt x="118" y="0"/>
                  </a:lnTo>
                  <a:lnTo>
                    <a:pt x="101" y="0"/>
                  </a:lnTo>
                  <a:lnTo>
                    <a:pt x="85" y="0"/>
                  </a:lnTo>
                  <a:lnTo>
                    <a:pt x="70" y="0"/>
                  </a:lnTo>
                  <a:lnTo>
                    <a:pt x="56" y="0"/>
                  </a:lnTo>
                  <a:lnTo>
                    <a:pt x="45" y="0"/>
                  </a:lnTo>
                  <a:lnTo>
                    <a:pt x="34" y="0"/>
                  </a:lnTo>
                  <a:lnTo>
                    <a:pt x="26" y="0"/>
                  </a:lnTo>
                  <a:lnTo>
                    <a:pt x="19" y="0"/>
                  </a:lnTo>
                  <a:lnTo>
                    <a:pt x="16" y="0"/>
                  </a:lnTo>
                  <a:lnTo>
                    <a:pt x="8" y="0"/>
                  </a:lnTo>
                  <a:lnTo>
                    <a:pt x="4" y="1"/>
                  </a:lnTo>
                  <a:lnTo>
                    <a:pt x="2" y="3"/>
                  </a:lnTo>
                  <a:lnTo>
                    <a:pt x="0" y="3"/>
                  </a:lnTo>
                  <a:lnTo>
                    <a:pt x="0" y="4"/>
                  </a:lnTo>
                  <a:lnTo>
                    <a:pt x="0" y="9"/>
                  </a:lnTo>
                  <a:lnTo>
                    <a:pt x="0" y="17"/>
                  </a:lnTo>
                  <a:lnTo>
                    <a:pt x="0" y="31"/>
                  </a:lnTo>
                  <a:lnTo>
                    <a:pt x="0" y="43"/>
                  </a:lnTo>
                  <a:lnTo>
                    <a:pt x="3" y="52"/>
                  </a:lnTo>
                  <a:lnTo>
                    <a:pt x="4" y="56"/>
                  </a:lnTo>
                  <a:lnTo>
                    <a:pt x="4" y="57"/>
                  </a:lnTo>
                  <a:lnTo>
                    <a:pt x="5" y="55"/>
                  </a:lnTo>
                  <a:lnTo>
                    <a:pt x="8" y="49"/>
                  </a:lnTo>
                  <a:lnTo>
                    <a:pt x="11" y="43"/>
                  </a:lnTo>
                  <a:lnTo>
                    <a:pt x="14" y="40"/>
                  </a:lnTo>
                  <a:lnTo>
                    <a:pt x="16" y="40"/>
                  </a:lnTo>
                  <a:lnTo>
                    <a:pt x="19" y="39"/>
                  </a:lnTo>
                  <a:lnTo>
                    <a:pt x="23" y="39"/>
                  </a:lnTo>
                  <a:lnTo>
                    <a:pt x="27" y="39"/>
                  </a:lnTo>
                  <a:lnTo>
                    <a:pt x="32" y="38"/>
                  </a:lnTo>
                  <a:lnTo>
                    <a:pt x="37" y="38"/>
                  </a:lnTo>
                  <a:lnTo>
                    <a:pt x="42" y="38"/>
                  </a:lnTo>
                  <a:lnTo>
                    <a:pt x="49" y="38"/>
                  </a:lnTo>
                  <a:lnTo>
                    <a:pt x="52" y="38"/>
                  </a:lnTo>
                  <a:lnTo>
                    <a:pt x="57" y="38"/>
                  </a:lnTo>
                  <a:lnTo>
                    <a:pt x="64" y="38"/>
                  </a:lnTo>
                  <a:lnTo>
                    <a:pt x="74" y="38"/>
                  </a:lnTo>
                  <a:lnTo>
                    <a:pt x="84" y="38"/>
                  </a:lnTo>
                  <a:lnTo>
                    <a:pt x="96" y="38"/>
                  </a:lnTo>
                  <a:lnTo>
                    <a:pt x="108" y="38"/>
                  </a:lnTo>
                  <a:lnTo>
                    <a:pt x="122" y="39"/>
                  </a:lnTo>
                  <a:lnTo>
                    <a:pt x="136" y="39"/>
                  </a:lnTo>
                  <a:lnTo>
                    <a:pt x="150" y="39"/>
                  </a:lnTo>
                  <a:lnTo>
                    <a:pt x="165" y="39"/>
                  </a:lnTo>
                  <a:lnTo>
                    <a:pt x="179" y="39"/>
                  </a:lnTo>
                  <a:lnTo>
                    <a:pt x="193" y="39"/>
                  </a:lnTo>
                  <a:lnTo>
                    <a:pt x="207" y="40"/>
                  </a:lnTo>
                  <a:lnTo>
                    <a:pt x="220" y="40"/>
                  </a:lnTo>
                  <a:lnTo>
                    <a:pt x="231" y="40"/>
                  </a:lnTo>
                  <a:lnTo>
                    <a:pt x="231" y="23"/>
                  </a:lnTo>
                  <a:lnTo>
                    <a:pt x="224" y="22"/>
                  </a:lnTo>
                  <a:lnTo>
                    <a:pt x="217" y="20"/>
                  </a:lnTo>
                  <a:lnTo>
                    <a:pt x="213" y="18"/>
                  </a:lnTo>
                  <a:lnTo>
                    <a:pt x="211" y="14"/>
                  </a:lnTo>
                  <a:lnTo>
                    <a:pt x="213" y="11"/>
                  </a:lnTo>
                  <a:lnTo>
                    <a:pt x="217" y="8"/>
                  </a:lnTo>
                  <a:lnTo>
                    <a:pt x="224" y="7"/>
                  </a:lnTo>
                  <a:lnTo>
                    <a:pt x="231" y="6"/>
                  </a:lnTo>
                  <a:close/>
                </a:path>
              </a:pathLst>
            </a:custGeom>
            <a:solidFill>
              <a:srgbClr val="99FFFF"/>
            </a:solidFill>
            <a:ln w="9525">
              <a:noFill/>
              <a:round/>
              <a:headEnd/>
              <a:tailEnd/>
            </a:ln>
          </p:spPr>
          <p:txBody>
            <a:bodyPr/>
            <a:lstStyle/>
            <a:p>
              <a:endParaRPr lang="en-US" dirty="0"/>
            </a:p>
          </p:txBody>
        </p:sp>
        <p:sp>
          <p:nvSpPr>
            <p:cNvPr id="5201" name="Freeform 276"/>
            <p:cNvSpPr>
              <a:spLocks/>
            </p:cNvSpPr>
            <p:nvPr/>
          </p:nvSpPr>
          <p:spPr bwMode="auto">
            <a:xfrm>
              <a:off x="1987550" y="1757363"/>
              <a:ext cx="138113" cy="28575"/>
            </a:xfrm>
            <a:custGeom>
              <a:avLst/>
              <a:gdLst>
                <a:gd name="T0" fmla="*/ 2147483647 w 280"/>
                <a:gd name="T1" fmla="*/ 2147483647 h 57"/>
                <a:gd name="T2" fmla="*/ 2147483647 w 280"/>
                <a:gd name="T3" fmla="*/ 2147483647 h 57"/>
                <a:gd name="T4" fmla="*/ 2147483647 w 280"/>
                <a:gd name="T5" fmla="*/ 2147483647 h 57"/>
                <a:gd name="T6" fmla="*/ 2147483647 w 280"/>
                <a:gd name="T7" fmla="*/ 2147483647 h 57"/>
                <a:gd name="T8" fmla="*/ 2147483647 w 280"/>
                <a:gd name="T9" fmla="*/ 2147483647 h 57"/>
                <a:gd name="T10" fmla="*/ 2147483647 w 280"/>
                <a:gd name="T11" fmla="*/ 2147483647 h 57"/>
                <a:gd name="T12" fmla="*/ 2147483647 w 280"/>
                <a:gd name="T13" fmla="*/ 2147483647 h 57"/>
                <a:gd name="T14" fmla="*/ 2147483647 w 280"/>
                <a:gd name="T15" fmla="*/ 0 h 57"/>
                <a:gd name="T16" fmla="*/ 2147483647 w 280"/>
                <a:gd name="T17" fmla="*/ 0 h 57"/>
                <a:gd name="T18" fmla="*/ 2147483647 w 280"/>
                <a:gd name="T19" fmla="*/ 0 h 57"/>
                <a:gd name="T20" fmla="*/ 2147483647 w 280"/>
                <a:gd name="T21" fmla="*/ 0 h 57"/>
                <a:gd name="T22" fmla="*/ 2147483647 w 280"/>
                <a:gd name="T23" fmla="*/ 2147483647 h 57"/>
                <a:gd name="T24" fmla="*/ 2147483647 w 280"/>
                <a:gd name="T25" fmla="*/ 2147483647 h 57"/>
                <a:gd name="T26" fmla="*/ 2147483647 w 280"/>
                <a:gd name="T27" fmla="*/ 2147483647 h 57"/>
                <a:gd name="T28" fmla="*/ 2147483647 w 280"/>
                <a:gd name="T29" fmla="*/ 2147483647 h 57"/>
                <a:gd name="T30" fmla="*/ 2147483647 w 280"/>
                <a:gd name="T31" fmla="*/ 2147483647 h 57"/>
                <a:gd name="T32" fmla="*/ 2147483647 w 280"/>
                <a:gd name="T33" fmla="*/ 2147483647 h 57"/>
                <a:gd name="T34" fmla="*/ 2147483647 w 280"/>
                <a:gd name="T35" fmla="*/ 2147483647 h 57"/>
                <a:gd name="T36" fmla="*/ 2147483647 w 280"/>
                <a:gd name="T37" fmla="*/ 2147483647 h 57"/>
                <a:gd name="T38" fmla="*/ 2147483647 w 280"/>
                <a:gd name="T39" fmla="*/ 2147483647 h 57"/>
                <a:gd name="T40" fmla="*/ 2147483647 w 280"/>
                <a:gd name="T41" fmla="*/ 2147483647 h 57"/>
                <a:gd name="T42" fmla="*/ 2147483647 w 280"/>
                <a:gd name="T43" fmla="*/ 2147483647 h 57"/>
                <a:gd name="T44" fmla="*/ 2147483647 w 280"/>
                <a:gd name="T45" fmla="*/ 2147483647 h 57"/>
                <a:gd name="T46" fmla="*/ 2147483647 w 280"/>
                <a:gd name="T47" fmla="*/ 2147483647 h 57"/>
                <a:gd name="T48" fmla="*/ 2147483647 w 280"/>
                <a:gd name="T49" fmla="*/ 2147483647 h 57"/>
                <a:gd name="T50" fmla="*/ 2147483647 w 280"/>
                <a:gd name="T51" fmla="*/ 2147483647 h 57"/>
                <a:gd name="T52" fmla="*/ 2147483647 w 280"/>
                <a:gd name="T53" fmla="*/ 2147483647 h 57"/>
                <a:gd name="T54" fmla="*/ 2147483647 w 280"/>
                <a:gd name="T55" fmla="*/ 2147483647 h 57"/>
                <a:gd name="T56" fmla="*/ 2147483647 w 280"/>
                <a:gd name="T57" fmla="*/ 2147483647 h 57"/>
                <a:gd name="T58" fmla="*/ 2147483647 w 280"/>
                <a:gd name="T59" fmla="*/ 2147483647 h 57"/>
                <a:gd name="T60" fmla="*/ 2147483647 w 280"/>
                <a:gd name="T61" fmla="*/ 2147483647 h 57"/>
                <a:gd name="T62" fmla="*/ 2147483647 w 280"/>
                <a:gd name="T63" fmla="*/ 2147483647 h 57"/>
                <a:gd name="T64" fmla="*/ 2147483647 w 280"/>
                <a:gd name="T65" fmla="*/ 2147483647 h 57"/>
                <a:gd name="T66" fmla="*/ 2147483647 w 280"/>
                <a:gd name="T67" fmla="*/ 2147483647 h 57"/>
                <a:gd name="T68" fmla="*/ 2147483647 w 280"/>
                <a:gd name="T69" fmla="*/ 2147483647 h 57"/>
                <a:gd name="T70" fmla="*/ 2147483647 w 280"/>
                <a:gd name="T71" fmla="*/ 2147483647 h 57"/>
                <a:gd name="T72" fmla="*/ 2147483647 w 280"/>
                <a:gd name="T73" fmla="*/ 2147483647 h 57"/>
                <a:gd name="T74" fmla="*/ 2147483647 w 280"/>
                <a:gd name="T75" fmla="*/ 2147483647 h 57"/>
                <a:gd name="T76" fmla="*/ 2147483647 w 280"/>
                <a:gd name="T77" fmla="*/ 2147483647 h 57"/>
                <a:gd name="T78" fmla="*/ 2147483647 w 280"/>
                <a:gd name="T79" fmla="*/ 2147483647 h 57"/>
                <a:gd name="T80" fmla="*/ 2147483647 w 280"/>
                <a:gd name="T81" fmla="*/ 2147483647 h 57"/>
                <a:gd name="T82" fmla="*/ 2147483647 w 280"/>
                <a:gd name="T83" fmla="*/ 2147483647 h 57"/>
                <a:gd name="T84" fmla="*/ 2147483647 w 280"/>
                <a:gd name="T85" fmla="*/ 2147483647 h 57"/>
                <a:gd name="T86" fmla="*/ 2147483647 w 280"/>
                <a:gd name="T87" fmla="*/ 2147483647 h 57"/>
                <a:gd name="T88" fmla="*/ 2147483647 w 280"/>
                <a:gd name="T89" fmla="*/ 2147483647 h 57"/>
                <a:gd name="T90" fmla="*/ 2147483647 w 280"/>
                <a:gd name="T91" fmla="*/ 2147483647 h 57"/>
                <a:gd name="T92" fmla="*/ 0 w 280"/>
                <a:gd name="T93" fmla="*/ 2147483647 h 57"/>
                <a:gd name="T94" fmla="*/ 2147483647 w 280"/>
                <a:gd name="T95" fmla="*/ 2147483647 h 57"/>
                <a:gd name="T96" fmla="*/ 2147483647 w 280"/>
                <a:gd name="T97" fmla="*/ 2147483647 h 57"/>
                <a:gd name="T98" fmla="*/ 2147483647 w 280"/>
                <a:gd name="T99" fmla="*/ 2147483647 h 57"/>
                <a:gd name="T100" fmla="*/ 2147483647 w 280"/>
                <a:gd name="T101" fmla="*/ 2147483647 h 57"/>
                <a:gd name="T102" fmla="*/ 2147483647 w 280"/>
                <a:gd name="T103" fmla="*/ 2147483647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0"/>
                <a:gd name="T157" fmla="*/ 0 h 57"/>
                <a:gd name="T158" fmla="*/ 280 w 280"/>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0" h="57">
                  <a:moveTo>
                    <a:pt x="280" y="47"/>
                  </a:moveTo>
                  <a:lnTo>
                    <a:pt x="280" y="3"/>
                  </a:lnTo>
                  <a:lnTo>
                    <a:pt x="280" y="2"/>
                  </a:lnTo>
                  <a:lnTo>
                    <a:pt x="280" y="1"/>
                  </a:lnTo>
                  <a:lnTo>
                    <a:pt x="278" y="1"/>
                  </a:lnTo>
                  <a:lnTo>
                    <a:pt x="276" y="0"/>
                  </a:lnTo>
                  <a:lnTo>
                    <a:pt x="275" y="0"/>
                  </a:lnTo>
                  <a:lnTo>
                    <a:pt x="274" y="0"/>
                  </a:lnTo>
                  <a:lnTo>
                    <a:pt x="272" y="0"/>
                  </a:lnTo>
                  <a:lnTo>
                    <a:pt x="272" y="2"/>
                  </a:lnTo>
                  <a:lnTo>
                    <a:pt x="274" y="8"/>
                  </a:lnTo>
                  <a:lnTo>
                    <a:pt x="275" y="15"/>
                  </a:lnTo>
                  <a:lnTo>
                    <a:pt x="275" y="23"/>
                  </a:lnTo>
                  <a:lnTo>
                    <a:pt x="273" y="31"/>
                  </a:lnTo>
                  <a:lnTo>
                    <a:pt x="270" y="36"/>
                  </a:lnTo>
                  <a:lnTo>
                    <a:pt x="267" y="39"/>
                  </a:lnTo>
                  <a:lnTo>
                    <a:pt x="265" y="40"/>
                  </a:lnTo>
                  <a:lnTo>
                    <a:pt x="263" y="40"/>
                  </a:lnTo>
                  <a:lnTo>
                    <a:pt x="256" y="40"/>
                  </a:lnTo>
                  <a:lnTo>
                    <a:pt x="246" y="40"/>
                  </a:lnTo>
                  <a:lnTo>
                    <a:pt x="232" y="40"/>
                  </a:lnTo>
                  <a:lnTo>
                    <a:pt x="217" y="40"/>
                  </a:lnTo>
                  <a:lnTo>
                    <a:pt x="200" y="39"/>
                  </a:lnTo>
                  <a:lnTo>
                    <a:pt x="180" y="39"/>
                  </a:lnTo>
                  <a:lnTo>
                    <a:pt x="161" y="39"/>
                  </a:lnTo>
                  <a:lnTo>
                    <a:pt x="141" y="39"/>
                  </a:lnTo>
                  <a:lnTo>
                    <a:pt x="121" y="39"/>
                  </a:lnTo>
                  <a:lnTo>
                    <a:pt x="102" y="38"/>
                  </a:lnTo>
                  <a:lnTo>
                    <a:pt x="86" y="38"/>
                  </a:lnTo>
                  <a:lnTo>
                    <a:pt x="71" y="38"/>
                  </a:lnTo>
                  <a:lnTo>
                    <a:pt x="58" y="38"/>
                  </a:lnTo>
                  <a:lnTo>
                    <a:pt x="50" y="38"/>
                  </a:lnTo>
                  <a:lnTo>
                    <a:pt x="45" y="38"/>
                  </a:lnTo>
                  <a:lnTo>
                    <a:pt x="38" y="38"/>
                  </a:lnTo>
                  <a:lnTo>
                    <a:pt x="33" y="38"/>
                  </a:lnTo>
                  <a:lnTo>
                    <a:pt x="28" y="38"/>
                  </a:lnTo>
                  <a:lnTo>
                    <a:pt x="23" y="39"/>
                  </a:lnTo>
                  <a:lnTo>
                    <a:pt x="19" y="39"/>
                  </a:lnTo>
                  <a:lnTo>
                    <a:pt x="15" y="39"/>
                  </a:lnTo>
                  <a:lnTo>
                    <a:pt x="12" y="40"/>
                  </a:lnTo>
                  <a:lnTo>
                    <a:pt x="10" y="40"/>
                  </a:lnTo>
                  <a:lnTo>
                    <a:pt x="7" y="43"/>
                  </a:lnTo>
                  <a:lnTo>
                    <a:pt x="4" y="49"/>
                  </a:lnTo>
                  <a:lnTo>
                    <a:pt x="1" y="55"/>
                  </a:lnTo>
                  <a:lnTo>
                    <a:pt x="0" y="57"/>
                  </a:lnTo>
                  <a:lnTo>
                    <a:pt x="270" y="57"/>
                  </a:lnTo>
                  <a:lnTo>
                    <a:pt x="274" y="56"/>
                  </a:lnTo>
                  <a:lnTo>
                    <a:pt x="276" y="54"/>
                  </a:lnTo>
                  <a:lnTo>
                    <a:pt x="278" y="52"/>
                  </a:lnTo>
                  <a:lnTo>
                    <a:pt x="280" y="47"/>
                  </a:lnTo>
                  <a:close/>
                </a:path>
              </a:pathLst>
            </a:custGeom>
            <a:solidFill>
              <a:srgbClr val="669999"/>
            </a:solidFill>
            <a:ln w="9525">
              <a:noFill/>
              <a:round/>
              <a:headEnd/>
              <a:tailEnd/>
            </a:ln>
          </p:spPr>
          <p:txBody>
            <a:bodyPr/>
            <a:lstStyle/>
            <a:p>
              <a:endParaRPr lang="en-US" dirty="0"/>
            </a:p>
          </p:txBody>
        </p:sp>
        <p:sp>
          <p:nvSpPr>
            <p:cNvPr id="5202" name="Freeform 277"/>
            <p:cNvSpPr>
              <a:spLocks/>
            </p:cNvSpPr>
            <p:nvPr/>
          </p:nvSpPr>
          <p:spPr bwMode="auto">
            <a:xfrm>
              <a:off x="2090738" y="1760538"/>
              <a:ext cx="19050" cy="7937"/>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2147483647 h 17"/>
                <a:gd name="T12" fmla="*/ 2147483647 w 40"/>
                <a:gd name="T13" fmla="*/ 2147483647 h 17"/>
                <a:gd name="T14" fmla="*/ 2147483647 w 40"/>
                <a:gd name="T15" fmla="*/ 2147483647 h 17"/>
                <a:gd name="T16" fmla="*/ 2147483647 w 40"/>
                <a:gd name="T17" fmla="*/ 0 h 17"/>
                <a:gd name="T18" fmla="*/ 2147483647 w 40"/>
                <a:gd name="T19" fmla="*/ 2147483647 h 17"/>
                <a:gd name="T20" fmla="*/ 2147483647 w 40"/>
                <a:gd name="T21" fmla="*/ 2147483647 h 17"/>
                <a:gd name="T22" fmla="*/ 2147483647 w 40"/>
                <a:gd name="T23" fmla="*/ 2147483647 h 17"/>
                <a:gd name="T24" fmla="*/ 0 w 40"/>
                <a:gd name="T25" fmla="*/ 2147483647 h 17"/>
                <a:gd name="T26" fmla="*/ 2147483647 w 40"/>
                <a:gd name="T27" fmla="*/ 2147483647 h 17"/>
                <a:gd name="T28" fmla="*/ 2147483647 w 40"/>
                <a:gd name="T29" fmla="*/ 2147483647 h 17"/>
                <a:gd name="T30" fmla="*/ 2147483647 w 40"/>
                <a:gd name="T31" fmla="*/ 2147483647 h 17"/>
                <a:gd name="T32" fmla="*/ 2147483647 w 40"/>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7"/>
                <a:gd name="T53" fmla="*/ 40 w 4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7">
                  <a:moveTo>
                    <a:pt x="20" y="17"/>
                  </a:moveTo>
                  <a:lnTo>
                    <a:pt x="27" y="16"/>
                  </a:lnTo>
                  <a:lnTo>
                    <a:pt x="34" y="14"/>
                  </a:lnTo>
                  <a:lnTo>
                    <a:pt x="38" y="12"/>
                  </a:lnTo>
                  <a:lnTo>
                    <a:pt x="40" y="8"/>
                  </a:lnTo>
                  <a:lnTo>
                    <a:pt x="38" y="5"/>
                  </a:lnTo>
                  <a:lnTo>
                    <a:pt x="34" y="2"/>
                  </a:lnTo>
                  <a:lnTo>
                    <a:pt x="27" y="1"/>
                  </a:lnTo>
                  <a:lnTo>
                    <a:pt x="20" y="0"/>
                  </a:lnTo>
                  <a:lnTo>
                    <a:pt x="13" y="1"/>
                  </a:lnTo>
                  <a:lnTo>
                    <a:pt x="6" y="2"/>
                  </a:lnTo>
                  <a:lnTo>
                    <a:pt x="2" y="5"/>
                  </a:lnTo>
                  <a:lnTo>
                    <a:pt x="0" y="8"/>
                  </a:lnTo>
                  <a:lnTo>
                    <a:pt x="2" y="12"/>
                  </a:lnTo>
                  <a:lnTo>
                    <a:pt x="6" y="14"/>
                  </a:lnTo>
                  <a:lnTo>
                    <a:pt x="13" y="16"/>
                  </a:lnTo>
                  <a:lnTo>
                    <a:pt x="20" y="17"/>
                  </a:lnTo>
                  <a:close/>
                </a:path>
              </a:pathLst>
            </a:custGeom>
            <a:solidFill>
              <a:srgbClr val="996633"/>
            </a:solidFill>
            <a:ln w="9525">
              <a:noFill/>
              <a:round/>
              <a:headEnd/>
              <a:tailEnd/>
            </a:ln>
          </p:spPr>
          <p:txBody>
            <a:bodyPr/>
            <a:lstStyle/>
            <a:p>
              <a:endParaRPr lang="en-US" dirty="0"/>
            </a:p>
          </p:txBody>
        </p:sp>
        <p:sp>
          <p:nvSpPr>
            <p:cNvPr id="5203" name="Freeform 279"/>
            <p:cNvSpPr>
              <a:spLocks/>
            </p:cNvSpPr>
            <p:nvPr/>
          </p:nvSpPr>
          <p:spPr bwMode="auto">
            <a:xfrm>
              <a:off x="1963738" y="1779588"/>
              <a:ext cx="182562" cy="34925"/>
            </a:xfrm>
            <a:custGeom>
              <a:avLst/>
              <a:gdLst>
                <a:gd name="T0" fmla="*/ 2147483647 w 370"/>
                <a:gd name="T1" fmla="*/ 2147483647 h 72"/>
                <a:gd name="T2" fmla="*/ 2147483647 w 370"/>
                <a:gd name="T3" fmla="*/ 2147483647 h 72"/>
                <a:gd name="T4" fmla="*/ 2147483647 w 370"/>
                <a:gd name="T5" fmla="*/ 2147483647 h 72"/>
                <a:gd name="T6" fmla="*/ 2147483647 w 370"/>
                <a:gd name="T7" fmla="*/ 2147483647 h 72"/>
                <a:gd name="T8" fmla="*/ 0 w 370"/>
                <a:gd name="T9" fmla="*/ 2147483647 h 72"/>
                <a:gd name="T10" fmla="*/ 0 w 370"/>
                <a:gd name="T11" fmla="*/ 2147483647 h 72"/>
                <a:gd name="T12" fmla="*/ 2147483647 w 370"/>
                <a:gd name="T13" fmla="*/ 2147483647 h 72"/>
                <a:gd name="T14" fmla="*/ 2147483647 w 370"/>
                <a:gd name="T15" fmla="*/ 2147483647 h 72"/>
                <a:gd name="T16" fmla="*/ 2147483647 w 370"/>
                <a:gd name="T17" fmla="*/ 2147483647 h 72"/>
                <a:gd name="T18" fmla="*/ 2147483647 w 370"/>
                <a:gd name="T19" fmla="*/ 2147483647 h 72"/>
                <a:gd name="T20" fmla="*/ 2147483647 w 370"/>
                <a:gd name="T21" fmla="*/ 2147483647 h 72"/>
                <a:gd name="T22" fmla="*/ 2147483647 w 370"/>
                <a:gd name="T23" fmla="*/ 2147483647 h 72"/>
                <a:gd name="T24" fmla="*/ 2147483647 w 370"/>
                <a:gd name="T25" fmla="*/ 0 h 72"/>
                <a:gd name="T26" fmla="*/ 2147483647 w 370"/>
                <a:gd name="T27" fmla="*/ 0 h 72"/>
                <a:gd name="T28" fmla="*/ 2147483647 w 370"/>
                <a:gd name="T29" fmla="*/ 2147483647 h 72"/>
                <a:gd name="T30" fmla="*/ 2147483647 w 370"/>
                <a:gd name="T31" fmla="*/ 2147483647 h 72"/>
                <a:gd name="T32" fmla="*/ 2147483647 w 370"/>
                <a:gd name="T33" fmla="*/ 2147483647 h 72"/>
                <a:gd name="T34" fmla="*/ 2147483647 w 370"/>
                <a:gd name="T35" fmla="*/ 2147483647 h 72"/>
                <a:gd name="T36" fmla="*/ 2147483647 w 370"/>
                <a:gd name="T37" fmla="*/ 2147483647 h 72"/>
                <a:gd name="T38" fmla="*/ 2147483647 w 370"/>
                <a:gd name="T39" fmla="*/ 2147483647 h 72"/>
                <a:gd name="T40" fmla="*/ 2147483647 w 370"/>
                <a:gd name="T41" fmla="*/ 2147483647 h 72"/>
                <a:gd name="T42" fmla="*/ 2147483647 w 370"/>
                <a:gd name="T43" fmla="*/ 2147483647 h 72"/>
                <a:gd name="T44" fmla="*/ 2147483647 w 370"/>
                <a:gd name="T45" fmla="*/ 2147483647 h 72"/>
                <a:gd name="T46" fmla="*/ 2147483647 w 370"/>
                <a:gd name="T47" fmla="*/ 2147483647 h 72"/>
                <a:gd name="T48" fmla="*/ 2147483647 w 370"/>
                <a:gd name="T49" fmla="*/ 2147483647 h 72"/>
                <a:gd name="T50" fmla="*/ 2147483647 w 370"/>
                <a:gd name="T51" fmla="*/ 2147483647 h 72"/>
                <a:gd name="T52" fmla="*/ 2147483647 w 370"/>
                <a:gd name="T53" fmla="*/ 2147483647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0"/>
                <a:gd name="T82" fmla="*/ 0 h 72"/>
                <a:gd name="T83" fmla="*/ 370 w 370"/>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0" h="72">
                  <a:moveTo>
                    <a:pt x="19" y="72"/>
                  </a:moveTo>
                  <a:lnTo>
                    <a:pt x="12" y="70"/>
                  </a:lnTo>
                  <a:lnTo>
                    <a:pt x="6" y="65"/>
                  </a:lnTo>
                  <a:lnTo>
                    <a:pt x="1" y="59"/>
                  </a:lnTo>
                  <a:lnTo>
                    <a:pt x="0" y="52"/>
                  </a:lnTo>
                  <a:lnTo>
                    <a:pt x="0" y="47"/>
                  </a:lnTo>
                  <a:lnTo>
                    <a:pt x="3" y="45"/>
                  </a:lnTo>
                  <a:lnTo>
                    <a:pt x="62" y="10"/>
                  </a:lnTo>
                  <a:lnTo>
                    <a:pt x="58" y="16"/>
                  </a:lnTo>
                  <a:lnTo>
                    <a:pt x="59" y="10"/>
                  </a:lnTo>
                  <a:lnTo>
                    <a:pt x="62" y="5"/>
                  </a:lnTo>
                  <a:lnTo>
                    <a:pt x="66" y="1"/>
                  </a:lnTo>
                  <a:lnTo>
                    <a:pt x="73" y="0"/>
                  </a:lnTo>
                  <a:lnTo>
                    <a:pt x="298" y="0"/>
                  </a:lnTo>
                  <a:lnTo>
                    <a:pt x="304" y="1"/>
                  </a:lnTo>
                  <a:lnTo>
                    <a:pt x="309" y="5"/>
                  </a:lnTo>
                  <a:lnTo>
                    <a:pt x="312" y="10"/>
                  </a:lnTo>
                  <a:lnTo>
                    <a:pt x="313" y="16"/>
                  </a:lnTo>
                  <a:lnTo>
                    <a:pt x="310" y="10"/>
                  </a:lnTo>
                  <a:lnTo>
                    <a:pt x="367" y="45"/>
                  </a:lnTo>
                  <a:lnTo>
                    <a:pt x="370" y="47"/>
                  </a:lnTo>
                  <a:lnTo>
                    <a:pt x="370" y="52"/>
                  </a:lnTo>
                  <a:lnTo>
                    <a:pt x="369" y="59"/>
                  </a:lnTo>
                  <a:lnTo>
                    <a:pt x="365" y="65"/>
                  </a:lnTo>
                  <a:lnTo>
                    <a:pt x="359" y="70"/>
                  </a:lnTo>
                  <a:lnTo>
                    <a:pt x="352" y="72"/>
                  </a:lnTo>
                  <a:lnTo>
                    <a:pt x="19" y="72"/>
                  </a:lnTo>
                  <a:close/>
                </a:path>
              </a:pathLst>
            </a:custGeom>
            <a:solidFill>
              <a:srgbClr val="000000"/>
            </a:solidFill>
            <a:ln w="9525">
              <a:noFill/>
              <a:round/>
              <a:headEnd/>
              <a:tailEnd/>
            </a:ln>
          </p:spPr>
          <p:txBody>
            <a:bodyPr/>
            <a:lstStyle/>
            <a:p>
              <a:endParaRPr lang="en-US" dirty="0"/>
            </a:p>
          </p:txBody>
        </p:sp>
        <p:sp>
          <p:nvSpPr>
            <p:cNvPr id="5204" name="Freeform 280"/>
            <p:cNvSpPr>
              <a:spLocks/>
            </p:cNvSpPr>
            <p:nvPr/>
          </p:nvSpPr>
          <p:spPr bwMode="auto">
            <a:xfrm>
              <a:off x="1968500" y="1787525"/>
              <a:ext cx="174625" cy="19050"/>
            </a:xfrm>
            <a:custGeom>
              <a:avLst/>
              <a:gdLst>
                <a:gd name="T0" fmla="*/ 2147483647 w 349"/>
                <a:gd name="T1" fmla="*/ 2147483647 h 37"/>
                <a:gd name="T2" fmla="*/ 2147483647 w 349"/>
                <a:gd name="T3" fmla="*/ 2147483647 h 37"/>
                <a:gd name="T4" fmla="*/ 2147483647 w 349"/>
                <a:gd name="T5" fmla="*/ 2147483647 h 37"/>
                <a:gd name="T6" fmla="*/ 2147483647 w 349"/>
                <a:gd name="T7" fmla="*/ 2147483647 h 37"/>
                <a:gd name="T8" fmla="*/ 2147483647 w 349"/>
                <a:gd name="T9" fmla="*/ 2147483647 h 37"/>
                <a:gd name="T10" fmla="*/ 2147483647 w 349"/>
                <a:gd name="T11" fmla="*/ 2147483647 h 37"/>
                <a:gd name="T12" fmla="*/ 2147483647 w 349"/>
                <a:gd name="T13" fmla="*/ 2147483647 h 37"/>
                <a:gd name="T14" fmla="*/ 2147483647 w 349"/>
                <a:gd name="T15" fmla="*/ 2147483647 h 37"/>
                <a:gd name="T16" fmla="*/ 2147483647 w 349"/>
                <a:gd name="T17" fmla="*/ 2147483647 h 37"/>
                <a:gd name="T18" fmla="*/ 2147483647 w 349"/>
                <a:gd name="T19" fmla="*/ 2147483647 h 37"/>
                <a:gd name="T20" fmla="*/ 2147483647 w 349"/>
                <a:gd name="T21" fmla="*/ 2147483647 h 37"/>
                <a:gd name="T22" fmla="*/ 0 w 349"/>
                <a:gd name="T23" fmla="*/ 2147483647 h 37"/>
                <a:gd name="T24" fmla="*/ 0 w 349"/>
                <a:gd name="T25" fmla="*/ 2147483647 h 37"/>
                <a:gd name="T26" fmla="*/ 2147483647 w 349"/>
                <a:gd name="T27" fmla="*/ 2147483647 h 37"/>
                <a:gd name="T28" fmla="*/ 2147483647 w 349"/>
                <a:gd name="T29" fmla="*/ 2147483647 h 37"/>
                <a:gd name="T30" fmla="*/ 2147483647 w 349"/>
                <a:gd name="T31" fmla="*/ 2147483647 h 37"/>
                <a:gd name="T32" fmla="*/ 2147483647 w 349"/>
                <a:gd name="T33" fmla="*/ 2147483647 h 37"/>
                <a:gd name="T34" fmla="*/ 2147483647 w 349"/>
                <a:gd name="T35" fmla="*/ 2147483647 h 37"/>
                <a:gd name="T36" fmla="*/ 2147483647 w 349"/>
                <a:gd name="T37" fmla="*/ 2147483647 h 37"/>
                <a:gd name="T38" fmla="*/ 2147483647 w 349"/>
                <a:gd name="T39" fmla="*/ 0 h 37"/>
                <a:gd name="T40" fmla="*/ 2147483647 w 349"/>
                <a:gd name="T41" fmla="*/ 0 h 37"/>
                <a:gd name="T42" fmla="*/ 2147483647 w 349"/>
                <a:gd name="T43" fmla="*/ 2147483647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37"/>
                <a:gd name="T68" fmla="*/ 349 w 34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37">
                  <a:moveTo>
                    <a:pt x="54" y="2"/>
                  </a:moveTo>
                  <a:lnTo>
                    <a:pt x="52" y="3"/>
                  </a:lnTo>
                  <a:lnTo>
                    <a:pt x="47" y="7"/>
                  </a:lnTo>
                  <a:lnTo>
                    <a:pt x="39" y="13"/>
                  </a:lnTo>
                  <a:lnTo>
                    <a:pt x="29" y="19"/>
                  </a:lnTo>
                  <a:lnTo>
                    <a:pt x="20" y="24"/>
                  </a:lnTo>
                  <a:lnTo>
                    <a:pt x="11" y="30"/>
                  </a:lnTo>
                  <a:lnTo>
                    <a:pt x="5" y="34"/>
                  </a:lnTo>
                  <a:lnTo>
                    <a:pt x="1" y="36"/>
                  </a:lnTo>
                  <a:lnTo>
                    <a:pt x="0" y="37"/>
                  </a:lnTo>
                  <a:lnTo>
                    <a:pt x="348" y="37"/>
                  </a:lnTo>
                  <a:lnTo>
                    <a:pt x="349" y="37"/>
                  </a:lnTo>
                  <a:lnTo>
                    <a:pt x="349" y="36"/>
                  </a:lnTo>
                  <a:lnTo>
                    <a:pt x="349" y="35"/>
                  </a:lnTo>
                  <a:lnTo>
                    <a:pt x="292" y="0"/>
                  </a:lnTo>
                  <a:lnTo>
                    <a:pt x="286" y="0"/>
                  </a:lnTo>
                  <a:lnTo>
                    <a:pt x="54" y="2"/>
                  </a:lnTo>
                  <a:close/>
                </a:path>
              </a:pathLst>
            </a:custGeom>
            <a:solidFill>
              <a:srgbClr val="99CCCC"/>
            </a:solidFill>
            <a:ln w="9525">
              <a:noFill/>
              <a:round/>
              <a:headEnd/>
              <a:tailEnd/>
            </a:ln>
          </p:spPr>
          <p:txBody>
            <a:bodyPr/>
            <a:lstStyle/>
            <a:p>
              <a:endParaRPr lang="en-US" dirty="0"/>
            </a:p>
          </p:txBody>
        </p:sp>
        <p:sp>
          <p:nvSpPr>
            <p:cNvPr id="5205" name="Freeform 281"/>
            <p:cNvSpPr>
              <a:spLocks/>
            </p:cNvSpPr>
            <p:nvPr/>
          </p:nvSpPr>
          <p:spPr bwMode="auto">
            <a:xfrm>
              <a:off x="1968500" y="1806575"/>
              <a:ext cx="174625" cy="3175"/>
            </a:xfrm>
            <a:custGeom>
              <a:avLst/>
              <a:gdLst>
                <a:gd name="T0" fmla="*/ 0 w 349"/>
                <a:gd name="T1" fmla="*/ 0 h 10"/>
                <a:gd name="T2" fmla="*/ 0 w 349"/>
                <a:gd name="T3" fmla="*/ 2147483647 h 10"/>
                <a:gd name="T4" fmla="*/ 2147483647 w 349"/>
                <a:gd name="T5" fmla="*/ 2147483647 h 10"/>
                <a:gd name="T6" fmla="*/ 2147483647 w 349"/>
                <a:gd name="T7" fmla="*/ 2147483647 h 10"/>
                <a:gd name="T8" fmla="*/ 2147483647 w 349"/>
                <a:gd name="T9" fmla="*/ 2147483647 h 10"/>
                <a:gd name="T10" fmla="*/ 2147483647 w 349"/>
                <a:gd name="T11" fmla="*/ 2147483647 h 10"/>
                <a:gd name="T12" fmla="*/ 2147483647 w 349"/>
                <a:gd name="T13" fmla="*/ 2147483647 h 10"/>
                <a:gd name="T14" fmla="*/ 2147483647 w 349"/>
                <a:gd name="T15" fmla="*/ 2147483647 h 10"/>
                <a:gd name="T16" fmla="*/ 2147483647 w 349"/>
                <a:gd name="T17" fmla="*/ 2147483647 h 10"/>
                <a:gd name="T18" fmla="*/ 2147483647 w 349"/>
                <a:gd name="T19" fmla="*/ 2147483647 h 10"/>
                <a:gd name="T20" fmla="*/ 2147483647 w 349"/>
                <a:gd name="T21" fmla="*/ 2147483647 h 10"/>
                <a:gd name="T22" fmla="*/ 2147483647 w 349"/>
                <a:gd name="T23" fmla="*/ 2147483647 h 10"/>
                <a:gd name="T24" fmla="*/ 2147483647 w 349"/>
                <a:gd name="T25" fmla="*/ 2147483647 h 10"/>
                <a:gd name="T26" fmla="*/ 2147483647 w 349"/>
                <a:gd name="T27" fmla="*/ 0 h 10"/>
                <a:gd name="T28" fmla="*/ 2147483647 w 349"/>
                <a:gd name="T29" fmla="*/ 0 h 10"/>
                <a:gd name="T30" fmla="*/ 0 w 349"/>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10"/>
                <a:gd name="T50" fmla="*/ 349 w 34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10">
                  <a:moveTo>
                    <a:pt x="0" y="0"/>
                  </a:moveTo>
                  <a:lnTo>
                    <a:pt x="0" y="2"/>
                  </a:lnTo>
                  <a:lnTo>
                    <a:pt x="1" y="5"/>
                  </a:lnTo>
                  <a:lnTo>
                    <a:pt x="2" y="7"/>
                  </a:lnTo>
                  <a:lnTo>
                    <a:pt x="4" y="10"/>
                  </a:lnTo>
                  <a:lnTo>
                    <a:pt x="5" y="10"/>
                  </a:lnTo>
                  <a:lnTo>
                    <a:pt x="338" y="10"/>
                  </a:lnTo>
                  <a:lnTo>
                    <a:pt x="342" y="9"/>
                  </a:lnTo>
                  <a:lnTo>
                    <a:pt x="345" y="7"/>
                  </a:lnTo>
                  <a:lnTo>
                    <a:pt x="348" y="4"/>
                  </a:lnTo>
                  <a:lnTo>
                    <a:pt x="349" y="0"/>
                  </a:lnTo>
                  <a:lnTo>
                    <a:pt x="348" y="0"/>
                  </a:lnTo>
                  <a:lnTo>
                    <a:pt x="0" y="0"/>
                  </a:lnTo>
                  <a:close/>
                </a:path>
              </a:pathLst>
            </a:custGeom>
            <a:solidFill>
              <a:srgbClr val="669999"/>
            </a:solidFill>
            <a:ln w="9525">
              <a:noFill/>
              <a:round/>
              <a:headEnd/>
              <a:tailEnd/>
            </a:ln>
          </p:spPr>
          <p:txBody>
            <a:bodyPr/>
            <a:lstStyle/>
            <a:p>
              <a:endParaRPr lang="en-US" dirty="0"/>
            </a:p>
          </p:txBody>
        </p:sp>
        <p:sp>
          <p:nvSpPr>
            <p:cNvPr id="5206" name="Freeform 282"/>
            <p:cNvSpPr>
              <a:spLocks/>
            </p:cNvSpPr>
            <p:nvPr/>
          </p:nvSpPr>
          <p:spPr bwMode="auto">
            <a:xfrm>
              <a:off x="1965325" y="1784350"/>
              <a:ext cx="149225" cy="25400"/>
            </a:xfrm>
            <a:custGeom>
              <a:avLst/>
              <a:gdLst>
                <a:gd name="T0" fmla="*/ 2147483647 w 298"/>
                <a:gd name="T1" fmla="*/ 2147483647 h 56"/>
                <a:gd name="T2" fmla="*/ 0 w 298"/>
                <a:gd name="T3" fmla="*/ 2147483647 h 56"/>
                <a:gd name="T4" fmla="*/ 2147483647 w 298"/>
                <a:gd name="T5" fmla="*/ 2147483647 h 56"/>
                <a:gd name="T6" fmla="*/ 2147483647 w 298"/>
                <a:gd name="T7" fmla="*/ 2147483647 h 56"/>
                <a:gd name="T8" fmla="*/ 2147483647 w 298"/>
                <a:gd name="T9" fmla="*/ 2147483647 h 56"/>
                <a:gd name="T10" fmla="*/ 2147483647 w 298"/>
                <a:gd name="T11" fmla="*/ 2147483647 h 56"/>
                <a:gd name="T12" fmla="*/ 2147483647 w 298"/>
                <a:gd name="T13" fmla="*/ 2147483647 h 56"/>
                <a:gd name="T14" fmla="*/ 2147483647 w 298"/>
                <a:gd name="T15" fmla="*/ 2147483647 h 56"/>
                <a:gd name="T16" fmla="*/ 2147483647 w 298"/>
                <a:gd name="T17" fmla="*/ 2147483647 h 56"/>
                <a:gd name="T18" fmla="*/ 2147483647 w 298"/>
                <a:gd name="T19" fmla="*/ 2147483647 h 56"/>
                <a:gd name="T20" fmla="*/ 2147483647 w 298"/>
                <a:gd name="T21" fmla="*/ 2147483647 h 56"/>
                <a:gd name="T22" fmla="*/ 2147483647 w 298"/>
                <a:gd name="T23" fmla="*/ 2147483647 h 56"/>
                <a:gd name="T24" fmla="*/ 2147483647 w 298"/>
                <a:gd name="T25" fmla="*/ 2147483647 h 56"/>
                <a:gd name="T26" fmla="*/ 2147483647 w 298"/>
                <a:gd name="T27" fmla="*/ 2147483647 h 56"/>
                <a:gd name="T28" fmla="*/ 2147483647 w 298"/>
                <a:gd name="T29" fmla="*/ 2147483647 h 56"/>
                <a:gd name="T30" fmla="*/ 2147483647 w 298"/>
                <a:gd name="T31" fmla="*/ 2147483647 h 56"/>
                <a:gd name="T32" fmla="*/ 2147483647 w 298"/>
                <a:gd name="T33" fmla="*/ 2147483647 h 56"/>
                <a:gd name="T34" fmla="*/ 2147483647 w 298"/>
                <a:gd name="T35" fmla="*/ 2147483647 h 56"/>
                <a:gd name="T36" fmla="*/ 2147483647 w 298"/>
                <a:gd name="T37" fmla="*/ 2147483647 h 56"/>
                <a:gd name="T38" fmla="*/ 2147483647 w 298"/>
                <a:gd name="T39" fmla="*/ 2147483647 h 56"/>
                <a:gd name="T40" fmla="*/ 2147483647 w 298"/>
                <a:gd name="T41" fmla="*/ 2147483647 h 56"/>
                <a:gd name="T42" fmla="*/ 2147483647 w 298"/>
                <a:gd name="T43" fmla="*/ 2147483647 h 56"/>
                <a:gd name="T44" fmla="*/ 2147483647 w 298"/>
                <a:gd name="T45" fmla="*/ 2147483647 h 56"/>
                <a:gd name="T46" fmla="*/ 2147483647 w 298"/>
                <a:gd name="T47" fmla="*/ 2147483647 h 56"/>
                <a:gd name="T48" fmla="*/ 2147483647 w 298"/>
                <a:gd name="T49" fmla="*/ 2147483647 h 56"/>
                <a:gd name="T50" fmla="*/ 2147483647 w 298"/>
                <a:gd name="T51" fmla="*/ 2147483647 h 56"/>
                <a:gd name="T52" fmla="*/ 2147483647 w 298"/>
                <a:gd name="T53" fmla="*/ 2147483647 h 56"/>
                <a:gd name="T54" fmla="*/ 2147483647 w 298"/>
                <a:gd name="T55" fmla="*/ 2147483647 h 56"/>
                <a:gd name="T56" fmla="*/ 2147483647 w 298"/>
                <a:gd name="T57" fmla="*/ 0 h 56"/>
                <a:gd name="T58" fmla="*/ 2147483647 w 298"/>
                <a:gd name="T59" fmla="*/ 0 h 56"/>
                <a:gd name="T60" fmla="*/ 2147483647 w 298"/>
                <a:gd name="T61" fmla="*/ 2147483647 h 56"/>
                <a:gd name="T62" fmla="*/ 2147483647 w 298"/>
                <a:gd name="T63" fmla="*/ 2147483647 h 56"/>
                <a:gd name="T64" fmla="*/ 2147483647 w 298"/>
                <a:gd name="T65" fmla="*/ 2147483647 h 56"/>
                <a:gd name="T66" fmla="*/ 2147483647 w 298"/>
                <a:gd name="T67" fmla="*/ 2147483647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56"/>
                <a:gd name="T104" fmla="*/ 298 w 2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56">
                  <a:moveTo>
                    <a:pt x="57" y="8"/>
                  </a:moveTo>
                  <a:lnTo>
                    <a:pt x="0" y="44"/>
                  </a:lnTo>
                  <a:lnTo>
                    <a:pt x="1" y="48"/>
                  </a:lnTo>
                  <a:lnTo>
                    <a:pt x="3" y="52"/>
                  </a:lnTo>
                  <a:lnTo>
                    <a:pt x="6" y="55"/>
                  </a:lnTo>
                  <a:lnTo>
                    <a:pt x="10" y="56"/>
                  </a:lnTo>
                  <a:lnTo>
                    <a:pt x="8" y="53"/>
                  </a:lnTo>
                  <a:lnTo>
                    <a:pt x="7" y="51"/>
                  </a:lnTo>
                  <a:lnTo>
                    <a:pt x="6" y="48"/>
                  </a:lnTo>
                  <a:lnTo>
                    <a:pt x="6" y="46"/>
                  </a:lnTo>
                  <a:lnTo>
                    <a:pt x="7" y="45"/>
                  </a:lnTo>
                  <a:lnTo>
                    <a:pt x="11" y="43"/>
                  </a:lnTo>
                  <a:lnTo>
                    <a:pt x="17" y="39"/>
                  </a:lnTo>
                  <a:lnTo>
                    <a:pt x="26" y="33"/>
                  </a:lnTo>
                  <a:lnTo>
                    <a:pt x="35" y="28"/>
                  </a:lnTo>
                  <a:lnTo>
                    <a:pt x="45" y="22"/>
                  </a:lnTo>
                  <a:lnTo>
                    <a:pt x="53" y="16"/>
                  </a:lnTo>
                  <a:lnTo>
                    <a:pt x="58" y="12"/>
                  </a:lnTo>
                  <a:lnTo>
                    <a:pt x="60" y="11"/>
                  </a:lnTo>
                  <a:lnTo>
                    <a:pt x="292" y="9"/>
                  </a:lnTo>
                  <a:lnTo>
                    <a:pt x="298" y="9"/>
                  </a:lnTo>
                  <a:lnTo>
                    <a:pt x="297" y="8"/>
                  </a:lnTo>
                  <a:lnTo>
                    <a:pt x="296" y="5"/>
                  </a:lnTo>
                  <a:lnTo>
                    <a:pt x="295" y="2"/>
                  </a:lnTo>
                  <a:lnTo>
                    <a:pt x="293" y="1"/>
                  </a:lnTo>
                  <a:lnTo>
                    <a:pt x="290" y="0"/>
                  </a:lnTo>
                  <a:lnTo>
                    <a:pt x="65" y="0"/>
                  </a:lnTo>
                  <a:lnTo>
                    <a:pt x="63" y="1"/>
                  </a:lnTo>
                  <a:lnTo>
                    <a:pt x="59" y="2"/>
                  </a:lnTo>
                  <a:lnTo>
                    <a:pt x="58" y="5"/>
                  </a:lnTo>
                  <a:lnTo>
                    <a:pt x="57" y="8"/>
                  </a:lnTo>
                  <a:close/>
                </a:path>
              </a:pathLst>
            </a:custGeom>
            <a:solidFill>
              <a:srgbClr val="99FFFF"/>
            </a:solidFill>
            <a:ln w="9525">
              <a:noFill/>
              <a:round/>
              <a:headEnd/>
              <a:tailEnd/>
            </a:ln>
          </p:spPr>
          <p:txBody>
            <a:bodyPr/>
            <a:lstStyle/>
            <a:p>
              <a:endParaRPr lang="en-US" dirty="0"/>
            </a:p>
          </p:txBody>
        </p:sp>
        <p:sp>
          <p:nvSpPr>
            <p:cNvPr id="5207" name="Freeform 283"/>
            <p:cNvSpPr>
              <a:spLocks/>
            </p:cNvSpPr>
            <p:nvPr/>
          </p:nvSpPr>
          <p:spPr bwMode="auto">
            <a:xfrm>
              <a:off x="1998663" y="1785938"/>
              <a:ext cx="11112"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1" y="0"/>
                  </a:lnTo>
                  <a:lnTo>
                    <a:pt x="12" y="0"/>
                  </a:lnTo>
                  <a:lnTo>
                    <a:pt x="14"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08" name="Freeform 284"/>
            <p:cNvSpPr>
              <a:spLocks/>
            </p:cNvSpPr>
            <p:nvPr/>
          </p:nvSpPr>
          <p:spPr bwMode="auto">
            <a:xfrm>
              <a:off x="2016125" y="1785938"/>
              <a:ext cx="14288" cy="3175"/>
            </a:xfrm>
            <a:custGeom>
              <a:avLst/>
              <a:gdLst>
                <a:gd name="T0" fmla="*/ 0 w 26"/>
                <a:gd name="T1" fmla="*/ 2147483647 h 5"/>
                <a:gd name="T2" fmla="*/ 2147483647 w 26"/>
                <a:gd name="T3" fmla="*/ 2147483647 h 5"/>
                <a:gd name="T4" fmla="*/ 2147483647 w 26"/>
                <a:gd name="T5" fmla="*/ 2147483647 h 5"/>
                <a:gd name="T6" fmla="*/ 2147483647 w 26"/>
                <a:gd name="T7" fmla="*/ 2147483647 h 5"/>
                <a:gd name="T8" fmla="*/ 2147483647 w 26"/>
                <a:gd name="T9" fmla="*/ 0 h 5"/>
                <a:gd name="T10" fmla="*/ 2147483647 w 26"/>
                <a:gd name="T11" fmla="*/ 0 h 5"/>
                <a:gd name="T12" fmla="*/ 2147483647 w 26"/>
                <a:gd name="T13" fmla="*/ 0 h 5"/>
                <a:gd name="T14" fmla="*/ 2147483647 w 26"/>
                <a:gd name="T15" fmla="*/ 0 h 5"/>
                <a:gd name="T16" fmla="*/ 2147483647 w 26"/>
                <a:gd name="T17" fmla="*/ 0 h 5"/>
                <a:gd name="T18" fmla="*/ 2147483647 w 26"/>
                <a:gd name="T19" fmla="*/ 2147483647 h 5"/>
                <a:gd name="T20" fmla="*/ 2147483647 w 26"/>
                <a:gd name="T21" fmla="*/ 2147483647 h 5"/>
                <a:gd name="T22" fmla="*/ 2147483647 w 26"/>
                <a:gd name="T23" fmla="*/ 2147483647 h 5"/>
                <a:gd name="T24" fmla="*/ 2147483647 w 26"/>
                <a:gd name="T25" fmla="*/ 2147483647 h 5"/>
                <a:gd name="T26" fmla="*/ 0 w 26"/>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4" y="2"/>
                  </a:lnTo>
                  <a:lnTo>
                    <a:pt x="6" y="1"/>
                  </a:lnTo>
                  <a:lnTo>
                    <a:pt x="10" y="0"/>
                  </a:lnTo>
                  <a:lnTo>
                    <a:pt x="12" y="0"/>
                  </a:lnTo>
                  <a:lnTo>
                    <a:pt x="13" y="0"/>
                  </a:lnTo>
                  <a:lnTo>
                    <a:pt x="15"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209" name="Freeform 285"/>
            <p:cNvSpPr>
              <a:spLocks/>
            </p:cNvSpPr>
            <p:nvPr/>
          </p:nvSpPr>
          <p:spPr bwMode="auto">
            <a:xfrm>
              <a:off x="2035175" y="17859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10" y="0"/>
                  </a:lnTo>
                  <a:lnTo>
                    <a:pt x="12" y="0"/>
                  </a:lnTo>
                  <a:lnTo>
                    <a:pt x="13" y="0"/>
                  </a:lnTo>
                  <a:lnTo>
                    <a:pt x="14"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10" name="Freeform 286"/>
            <p:cNvSpPr>
              <a:spLocks/>
            </p:cNvSpPr>
            <p:nvPr/>
          </p:nvSpPr>
          <p:spPr bwMode="auto">
            <a:xfrm>
              <a:off x="2055813" y="1785938"/>
              <a:ext cx="11112"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11" name="Freeform 287"/>
            <p:cNvSpPr>
              <a:spLocks/>
            </p:cNvSpPr>
            <p:nvPr/>
          </p:nvSpPr>
          <p:spPr bwMode="auto">
            <a:xfrm>
              <a:off x="2073275" y="1785938"/>
              <a:ext cx="11113"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12" name="Freeform 288"/>
            <p:cNvSpPr>
              <a:spLocks/>
            </p:cNvSpPr>
            <p:nvPr/>
          </p:nvSpPr>
          <p:spPr bwMode="auto">
            <a:xfrm>
              <a:off x="2090738" y="17859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9"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13" name="Freeform 289"/>
            <p:cNvSpPr>
              <a:spLocks/>
            </p:cNvSpPr>
            <p:nvPr/>
          </p:nvSpPr>
          <p:spPr bwMode="auto">
            <a:xfrm>
              <a:off x="1990725" y="179070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8" y="0"/>
                  </a:lnTo>
                  <a:lnTo>
                    <a:pt x="11" y="0"/>
                  </a:lnTo>
                  <a:lnTo>
                    <a:pt x="13" y="0"/>
                  </a:lnTo>
                  <a:lnTo>
                    <a:pt x="15" y="0"/>
                  </a:lnTo>
                  <a:lnTo>
                    <a:pt x="19"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4" name="Freeform 290"/>
            <p:cNvSpPr>
              <a:spLocks/>
            </p:cNvSpPr>
            <p:nvPr/>
          </p:nvSpPr>
          <p:spPr bwMode="auto">
            <a:xfrm>
              <a:off x="2009775" y="179070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9" y="0"/>
                  </a:lnTo>
                  <a:lnTo>
                    <a:pt x="11" y="0"/>
                  </a:lnTo>
                  <a:lnTo>
                    <a:pt x="12" y="0"/>
                  </a:lnTo>
                  <a:lnTo>
                    <a:pt x="14" y="0"/>
                  </a:lnTo>
                  <a:lnTo>
                    <a:pt x="19"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5" name="Freeform 291"/>
            <p:cNvSpPr>
              <a:spLocks/>
            </p:cNvSpPr>
            <p:nvPr/>
          </p:nvSpPr>
          <p:spPr bwMode="auto">
            <a:xfrm>
              <a:off x="2027238" y="179070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2" y="3"/>
                  </a:lnTo>
                  <a:lnTo>
                    <a:pt x="6" y="2"/>
                  </a:lnTo>
                  <a:lnTo>
                    <a:pt x="9" y="0"/>
                  </a:lnTo>
                  <a:lnTo>
                    <a:pt x="12" y="0"/>
                  </a:lnTo>
                  <a:lnTo>
                    <a:pt x="13" y="0"/>
                  </a:lnTo>
                  <a:lnTo>
                    <a:pt x="15" y="0"/>
                  </a:lnTo>
                  <a:lnTo>
                    <a:pt x="19" y="2"/>
                  </a:lnTo>
                  <a:lnTo>
                    <a:pt x="22" y="3"/>
                  </a:lnTo>
                  <a:lnTo>
                    <a:pt x="24" y="5"/>
                  </a:lnTo>
                  <a:lnTo>
                    <a:pt x="26" y="6"/>
                  </a:lnTo>
                  <a:lnTo>
                    <a:pt x="0" y="6"/>
                  </a:lnTo>
                  <a:close/>
                </a:path>
              </a:pathLst>
            </a:custGeom>
            <a:solidFill>
              <a:srgbClr val="000000"/>
            </a:solidFill>
            <a:ln w="9525">
              <a:noFill/>
              <a:round/>
              <a:headEnd/>
              <a:tailEnd/>
            </a:ln>
          </p:spPr>
          <p:txBody>
            <a:bodyPr/>
            <a:lstStyle/>
            <a:p>
              <a:endParaRPr lang="en-US" dirty="0"/>
            </a:p>
          </p:txBody>
        </p:sp>
        <p:sp>
          <p:nvSpPr>
            <p:cNvPr id="5216" name="Freeform 292"/>
            <p:cNvSpPr>
              <a:spLocks/>
            </p:cNvSpPr>
            <p:nvPr/>
          </p:nvSpPr>
          <p:spPr bwMode="auto">
            <a:xfrm>
              <a:off x="2046288" y="1790700"/>
              <a:ext cx="11112"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10" y="0"/>
                  </a:lnTo>
                  <a:lnTo>
                    <a:pt x="12" y="0"/>
                  </a:lnTo>
                  <a:lnTo>
                    <a:pt x="13" y="0"/>
                  </a:lnTo>
                  <a:lnTo>
                    <a:pt x="15" y="0"/>
                  </a:lnTo>
                  <a:lnTo>
                    <a:pt x="19"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7" name="Freeform 293"/>
            <p:cNvSpPr>
              <a:spLocks/>
            </p:cNvSpPr>
            <p:nvPr/>
          </p:nvSpPr>
          <p:spPr bwMode="auto">
            <a:xfrm>
              <a:off x="2063750" y="1790700"/>
              <a:ext cx="14288"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9" y="0"/>
                  </a:lnTo>
                  <a:lnTo>
                    <a:pt x="12" y="0"/>
                  </a:lnTo>
                  <a:lnTo>
                    <a:pt x="13" y="0"/>
                  </a:lnTo>
                  <a:lnTo>
                    <a:pt x="16" y="0"/>
                  </a:lnTo>
                  <a:lnTo>
                    <a:pt x="19"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8" name="Freeform 294"/>
            <p:cNvSpPr>
              <a:spLocks/>
            </p:cNvSpPr>
            <p:nvPr/>
          </p:nvSpPr>
          <p:spPr bwMode="auto">
            <a:xfrm>
              <a:off x="2082800" y="179070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9" y="0"/>
                  </a:lnTo>
                  <a:lnTo>
                    <a:pt x="11" y="0"/>
                  </a:lnTo>
                  <a:lnTo>
                    <a:pt x="12" y="0"/>
                  </a:lnTo>
                  <a:lnTo>
                    <a:pt x="14" y="0"/>
                  </a:lnTo>
                  <a:lnTo>
                    <a:pt x="18"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9" name="Freeform 295"/>
            <p:cNvSpPr>
              <a:spLocks/>
            </p:cNvSpPr>
            <p:nvPr/>
          </p:nvSpPr>
          <p:spPr bwMode="auto">
            <a:xfrm>
              <a:off x="2101850" y="179070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3" y="3"/>
                  </a:lnTo>
                  <a:lnTo>
                    <a:pt x="6" y="2"/>
                  </a:lnTo>
                  <a:lnTo>
                    <a:pt x="10" y="0"/>
                  </a:lnTo>
                  <a:lnTo>
                    <a:pt x="12" y="0"/>
                  </a:lnTo>
                  <a:lnTo>
                    <a:pt x="13" y="0"/>
                  </a:lnTo>
                  <a:lnTo>
                    <a:pt x="14" y="0"/>
                  </a:lnTo>
                  <a:lnTo>
                    <a:pt x="15" y="0"/>
                  </a:lnTo>
                  <a:lnTo>
                    <a:pt x="19" y="2"/>
                  </a:lnTo>
                  <a:lnTo>
                    <a:pt x="22"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220" name="Freeform 296"/>
            <p:cNvSpPr>
              <a:spLocks/>
            </p:cNvSpPr>
            <p:nvPr/>
          </p:nvSpPr>
          <p:spPr bwMode="auto">
            <a:xfrm>
              <a:off x="1981200" y="17970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1" name="Freeform 297"/>
            <p:cNvSpPr>
              <a:spLocks/>
            </p:cNvSpPr>
            <p:nvPr/>
          </p:nvSpPr>
          <p:spPr bwMode="auto">
            <a:xfrm>
              <a:off x="2000250" y="17970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0" y="0"/>
                  </a:lnTo>
                  <a:lnTo>
                    <a:pt x="11" y="0"/>
                  </a:lnTo>
                  <a:lnTo>
                    <a:pt x="13" y="0"/>
                  </a:lnTo>
                  <a:lnTo>
                    <a:pt x="18" y="1"/>
                  </a:lnTo>
                  <a:lnTo>
                    <a:pt x="21"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2" name="Freeform 298"/>
            <p:cNvSpPr>
              <a:spLocks/>
            </p:cNvSpPr>
            <p:nvPr/>
          </p:nvSpPr>
          <p:spPr bwMode="auto">
            <a:xfrm>
              <a:off x="2009775" y="1801813"/>
              <a:ext cx="92075" cy="4762"/>
            </a:xfrm>
            <a:custGeom>
              <a:avLst/>
              <a:gdLst>
                <a:gd name="T0" fmla="*/ 0 w 186"/>
                <a:gd name="T1" fmla="*/ 2147483647 h 7"/>
                <a:gd name="T2" fmla="*/ 2147483647 w 186"/>
                <a:gd name="T3" fmla="*/ 0 h 7"/>
                <a:gd name="T4" fmla="*/ 2147483647 w 186"/>
                <a:gd name="T5" fmla="*/ 0 h 7"/>
                <a:gd name="T6" fmla="*/ 2147483647 w 186"/>
                <a:gd name="T7" fmla="*/ 2147483647 h 7"/>
                <a:gd name="T8" fmla="*/ 0 w 186"/>
                <a:gd name="T9" fmla="*/ 2147483647 h 7"/>
                <a:gd name="T10" fmla="*/ 0 60000 65536"/>
                <a:gd name="T11" fmla="*/ 0 60000 65536"/>
                <a:gd name="T12" fmla="*/ 0 60000 65536"/>
                <a:gd name="T13" fmla="*/ 0 60000 65536"/>
                <a:gd name="T14" fmla="*/ 0 60000 65536"/>
                <a:gd name="T15" fmla="*/ 0 w 186"/>
                <a:gd name="T16" fmla="*/ 0 h 7"/>
                <a:gd name="T17" fmla="*/ 186 w 186"/>
                <a:gd name="T18" fmla="*/ 7 h 7"/>
              </a:gdLst>
              <a:ahLst/>
              <a:cxnLst>
                <a:cxn ang="T10">
                  <a:pos x="T0" y="T1"/>
                </a:cxn>
                <a:cxn ang="T11">
                  <a:pos x="T2" y="T3"/>
                </a:cxn>
                <a:cxn ang="T12">
                  <a:pos x="T4" y="T5"/>
                </a:cxn>
                <a:cxn ang="T13">
                  <a:pos x="T6" y="T7"/>
                </a:cxn>
                <a:cxn ang="T14">
                  <a:pos x="T8" y="T9"/>
                </a:cxn>
              </a:cxnLst>
              <a:rect l="T15" t="T16" r="T17" b="T18"/>
              <a:pathLst>
                <a:path w="186" h="7">
                  <a:moveTo>
                    <a:pt x="0" y="7"/>
                  </a:moveTo>
                  <a:lnTo>
                    <a:pt x="10" y="0"/>
                  </a:lnTo>
                  <a:lnTo>
                    <a:pt x="181" y="0"/>
                  </a:lnTo>
                  <a:lnTo>
                    <a:pt x="186" y="7"/>
                  </a:lnTo>
                  <a:lnTo>
                    <a:pt x="0" y="7"/>
                  </a:lnTo>
                  <a:close/>
                </a:path>
              </a:pathLst>
            </a:custGeom>
            <a:solidFill>
              <a:srgbClr val="000000"/>
            </a:solidFill>
            <a:ln w="9525">
              <a:noFill/>
              <a:round/>
              <a:headEnd/>
              <a:tailEnd/>
            </a:ln>
          </p:spPr>
          <p:txBody>
            <a:bodyPr/>
            <a:lstStyle/>
            <a:p>
              <a:endParaRPr lang="en-US" dirty="0"/>
            </a:p>
          </p:txBody>
        </p:sp>
        <p:sp>
          <p:nvSpPr>
            <p:cNvPr id="5223" name="Freeform 299"/>
            <p:cNvSpPr>
              <a:spLocks/>
            </p:cNvSpPr>
            <p:nvPr/>
          </p:nvSpPr>
          <p:spPr bwMode="auto">
            <a:xfrm>
              <a:off x="2036763" y="17970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9"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4" name="Freeform 300"/>
            <p:cNvSpPr>
              <a:spLocks/>
            </p:cNvSpPr>
            <p:nvPr/>
          </p:nvSpPr>
          <p:spPr bwMode="auto">
            <a:xfrm>
              <a:off x="2055813" y="17970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5" name="Freeform 301"/>
            <p:cNvSpPr>
              <a:spLocks/>
            </p:cNvSpPr>
            <p:nvPr/>
          </p:nvSpPr>
          <p:spPr bwMode="auto">
            <a:xfrm>
              <a:off x="2017713" y="1797050"/>
              <a:ext cx="14287" cy="3175"/>
            </a:xfrm>
            <a:custGeom>
              <a:avLst/>
              <a:gdLst>
                <a:gd name="T0" fmla="*/ 0 w 27"/>
                <a:gd name="T1" fmla="*/ 2147483647 h 5"/>
                <a:gd name="T2" fmla="*/ 2147483647 w 27"/>
                <a:gd name="T3" fmla="*/ 2147483647 h 5"/>
                <a:gd name="T4" fmla="*/ 2147483647 w 27"/>
                <a:gd name="T5" fmla="*/ 2147483647 h 5"/>
                <a:gd name="T6" fmla="*/ 2147483647 w 27"/>
                <a:gd name="T7" fmla="*/ 2147483647 h 5"/>
                <a:gd name="T8" fmla="*/ 2147483647 w 27"/>
                <a:gd name="T9" fmla="*/ 0 h 5"/>
                <a:gd name="T10" fmla="*/ 2147483647 w 27"/>
                <a:gd name="T11" fmla="*/ 0 h 5"/>
                <a:gd name="T12" fmla="*/ 2147483647 w 27"/>
                <a:gd name="T13" fmla="*/ 0 h 5"/>
                <a:gd name="T14" fmla="*/ 2147483647 w 27"/>
                <a:gd name="T15" fmla="*/ 0 h 5"/>
                <a:gd name="T16" fmla="*/ 2147483647 w 27"/>
                <a:gd name="T17" fmla="*/ 0 h 5"/>
                <a:gd name="T18" fmla="*/ 2147483647 w 27"/>
                <a:gd name="T19" fmla="*/ 2147483647 h 5"/>
                <a:gd name="T20" fmla="*/ 2147483647 w 27"/>
                <a:gd name="T21" fmla="*/ 2147483647 h 5"/>
                <a:gd name="T22" fmla="*/ 2147483647 w 27"/>
                <a:gd name="T23" fmla="*/ 2147483647 h 5"/>
                <a:gd name="T24" fmla="*/ 2147483647 w 27"/>
                <a:gd name="T25" fmla="*/ 2147483647 h 5"/>
                <a:gd name="T26" fmla="*/ 0 w 27"/>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5"/>
                <a:gd name="T44" fmla="*/ 27 w 27"/>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5">
                  <a:moveTo>
                    <a:pt x="0" y="5"/>
                  </a:moveTo>
                  <a:lnTo>
                    <a:pt x="2" y="4"/>
                  </a:lnTo>
                  <a:lnTo>
                    <a:pt x="4" y="2"/>
                  </a:lnTo>
                  <a:lnTo>
                    <a:pt x="6" y="1"/>
                  </a:lnTo>
                  <a:lnTo>
                    <a:pt x="10" y="0"/>
                  </a:lnTo>
                  <a:lnTo>
                    <a:pt x="12" y="0"/>
                  </a:lnTo>
                  <a:lnTo>
                    <a:pt x="13" y="0"/>
                  </a:lnTo>
                  <a:lnTo>
                    <a:pt x="15" y="0"/>
                  </a:lnTo>
                  <a:lnTo>
                    <a:pt x="19" y="1"/>
                  </a:lnTo>
                  <a:lnTo>
                    <a:pt x="23" y="2"/>
                  </a:lnTo>
                  <a:lnTo>
                    <a:pt x="26" y="4"/>
                  </a:lnTo>
                  <a:lnTo>
                    <a:pt x="27" y="5"/>
                  </a:lnTo>
                  <a:lnTo>
                    <a:pt x="0" y="5"/>
                  </a:lnTo>
                  <a:close/>
                </a:path>
              </a:pathLst>
            </a:custGeom>
            <a:solidFill>
              <a:srgbClr val="000000"/>
            </a:solidFill>
            <a:ln w="9525">
              <a:noFill/>
              <a:round/>
              <a:headEnd/>
              <a:tailEnd/>
            </a:ln>
          </p:spPr>
          <p:txBody>
            <a:bodyPr/>
            <a:lstStyle/>
            <a:p>
              <a:endParaRPr lang="en-US" dirty="0"/>
            </a:p>
          </p:txBody>
        </p:sp>
        <p:sp>
          <p:nvSpPr>
            <p:cNvPr id="5226" name="Freeform 302"/>
            <p:cNvSpPr>
              <a:spLocks/>
            </p:cNvSpPr>
            <p:nvPr/>
          </p:nvSpPr>
          <p:spPr bwMode="auto">
            <a:xfrm>
              <a:off x="2074863" y="1797050"/>
              <a:ext cx="11112"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4"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7" name="Freeform 303"/>
            <p:cNvSpPr>
              <a:spLocks/>
            </p:cNvSpPr>
            <p:nvPr/>
          </p:nvSpPr>
          <p:spPr bwMode="auto">
            <a:xfrm>
              <a:off x="2093913" y="1797050"/>
              <a:ext cx="11112"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2" y="5"/>
                  </a:lnTo>
                  <a:lnTo>
                    <a:pt x="3" y="3"/>
                  </a:lnTo>
                  <a:lnTo>
                    <a:pt x="6" y="1"/>
                  </a:lnTo>
                  <a:lnTo>
                    <a:pt x="10" y="0"/>
                  </a:lnTo>
                  <a:lnTo>
                    <a:pt x="13" y="0"/>
                  </a:lnTo>
                  <a:lnTo>
                    <a:pt x="14" y="0"/>
                  </a:lnTo>
                  <a:lnTo>
                    <a:pt x="16" y="0"/>
                  </a:lnTo>
                  <a:lnTo>
                    <a:pt x="19" y="1"/>
                  </a:lnTo>
                  <a:lnTo>
                    <a:pt x="23"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228" name="Freeform 304"/>
            <p:cNvSpPr>
              <a:spLocks/>
            </p:cNvSpPr>
            <p:nvPr/>
          </p:nvSpPr>
          <p:spPr bwMode="auto">
            <a:xfrm>
              <a:off x="2111375" y="1797050"/>
              <a:ext cx="14288"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3" y="3"/>
                  </a:lnTo>
                  <a:lnTo>
                    <a:pt x="5" y="1"/>
                  </a:lnTo>
                  <a:lnTo>
                    <a:pt x="10" y="0"/>
                  </a:lnTo>
                  <a:lnTo>
                    <a:pt x="13" y="0"/>
                  </a:lnTo>
                  <a:lnTo>
                    <a:pt x="14" y="0"/>
                  </a:lnTo>
                  <a:lnTo>
                    <a:pt x="16"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29" name="Freeform 305"/>
            <p:cNvSpPr>
              <a:spLocks/>
            </p:cNvSpPr>
            <p:nvPr/>
          </p:nvSpPr>
          <p:spPr bwMode="auto">
            <a:xfrm>
              <a:off x="2105025" y="1801813"/>
              <a:ext cx="14288" cy="4762"/>
            </a:xfrm>
            <a:custGeom>
              <a:avLst/>
              <a:gdLst>
                <a:gd name="T0" fmla="*/ 0 w 25"/>
                <a:gd name="T1" fmla="*/ 2147483647 h 7"/>
                <a:gd name="T2" fmla="*/ 2147483647 w 25"/>
                <a:gd name="T3" fmla="*/ 2147483647 h 7"/>
                <a:gd name="T4" fmla="*/ 2147483647 w 25"/>
                <a:gd name="T5" fmla="*/ 2147483647 h 7"/>
                <a:gd name="T6" fmla="*/ 2147483647 w 25"/>
                <a:gd name="T7" fmla="*/ 2147483647 h 7"/>
                <a:gd name="T8" fmla="*/ 2147483647 w 25"/>
                <a:gd name="T9" fmla="*/ 0 h 7"/>
                <a:gd name="T10" fmla="*/ 2147483647 w 25"/>
                <a:gd name="T11" fmla="*/ 0 h 7"/>
                <a:gd name="T12" fmla="*/ 2147483647 w 25"/>
                <a:gd name="T13" fmla="*/ 0 h 7"/>
                <a:gd name="T14" fmla="*/ 2147483647 w 25"/>
                <a:gd name="T15" fmla="*/ 0 h 7"/>
                <a:gd name="T16" fmla="*/ 2147483647 w 25"/>
                <a:gd name="T17" fmla="*/ 0 h 7"/>
                <a:gd name="T18" fmla="*/ 2147483647 w 25"/>
                <a:gd name="T19" fmla="*/ 2147483647 h 7"/>
                <a:gd name="T20" fmla="*/ 2147483647 w 25"/>
                <a:gd name="T21" fmla="*/ 2147483647 h 7"/>
                <a:gd name="T22" fmla="*/ 2147483647 w 25"/>
                <a:gd name="T23" fmla="*/ 2147483647 h 7"/>
                <a:gd name="T24" fmla="*/ 2147483647 w 25"/>
                <a:gd name="T25" fmla="*/ 2147483647 h 7"/>
                <a:gd name="T26" fmla="*/ 0 w 25"/>
                <a:gd name="T27" fmla="*/ 2147483647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7"/>
                <a:gd name="T44" fmla="*/ 25 w 2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7">
                  <a:moveTo>
                    <a:pt x="0" y="7"/>
                  </a:moveTo>
                  <a:lnTo>
                    <a:pt x="1" y="6"/>
                  </a:lnTo>
                  <a:lnTo>
                    <a:pt x="2" y="4"/>
                  </a:lnTo>
                  <a:lnTo>
                    <a:pt x="5" y="1"/>
                  </a:lnTo>
                  <a:lnTo>
                    <a:pt x="9" y="0"/>
                  </a:lnTo>
                  <a:lnTo>
                    <a:pt x="12" y="0"/>
                  </a:lnTo>
                  <a:lnTo>
                    <a:pt x="13" y="0"/>
                  </a:lnTo>
                  <a:lnTo>
                    <a:pt x="15" y="0"/>
                  </a:lnTo>
                  <a:lnTo>
                    <a:pt x="19" y="1"/>
                  </a:lnTo>
                  <a:lnTo>
                    <a:pt x="22" y="4"/>
                  </a:lnTo>
                  <a:lnTo>
                    <a:pt x="24" y="6"/>
                  </a:lnTo>
                  <a:lnTo>
                    <a:pt x="25" y="7"/>
                  </a:lnTo>
                  <a:lnTo>
                    <a:pt x="0" y="7"/>
                  </a:lnTo>
                  <a:close/>
                </a:path>
              </a:pathLst>
            </a:custGeom>
            <a:solidFill>
              <a:srgbClr val="000000"/>
            </a:solidFill>
            <a:ln w="9525">
              <a:noFill/>
              <a:round/>
              <a:headEnd/>
              <a:tailEnd/>
            </a:ln>
          </p:spPr>
          <p:txBody>
            <a:bodyPr/>
            <a:lstStyle/>
            <a:p>
              <a:endParaRPr lang="en-US" dirty="0"/>
            </a:p>
          </p:txBody>
        </p:sp>
        <p:sp>
          <p:nvSpPr>
            <p:cNvPr id="5230" name="Freeform 306"/>
            <p:cNvSpPr>
              <a:spLocks/>
            </p:cNvSpPr>
            <p:nvPr/>
          </p:nvSpPr>
          <p:spPr bwMode="auto">
            <a:xfrm>
              <a:off x="2125663" y="1801813"/>
              <a:ext cx="11112" cy="4762"/>
            </a:xfrm>
            <a:custGeom>
              <a:avLst/>
              <a:gdLst>
                <a:gd name="T0" fmla="*/ 0 w 26"/>
                <a:gd name="T1" fmla="*/ 2147483647 h 7"/>
                <a:gd name="T2" fmla="*/ 2147483647 w 26"/>
                <a:gd name="T3" fmla="*/ 2147483647 h 7"/>
                <a:gd name="T4" fmla="*/ 2147483647 w 26"/>
                <a:gd name="T5" fmla="*/ 2147483647 h 7"/>
                <a:gd name="T6" fmla="*/ 2147483647 w 26"/>
                <a:gd name="T7" fmla="*/ 2147483647 h 7"/>
                <a:gd name="T8" fmla="*/ 2147483647 w 26"/>
                <a:gd name="T9" fmla="*/ 0 h 7"/>
                <a:gd name="T10" fmla="*/ 2147483647 w 26"/>
                <a:gd name="T11" fmla="*/ 0 h 7"/>
                <a:gd name="T12" fmla="*/ 2147483647 w 26"/>
                <a:gd name="T13" fmla="*/ 0 h 7"/>
                <a:gd name="T14" fmla="*/ 2147483647 w 26"/>
                <a:gd name="T15" fmla="*/ 0 h 7"/>
                <a:gd name="T16" fmla="*/ 2147483647 w 26"/>
                <a:gd name="T17" fmla="*/ 0 h 7"/>
                <a:gd name="T18" fmla="*/ 2147483647 w 26"/>
                <a:gd name="T19" fmla="*/ 2147483647 h 7"/>
                <a:gd name="T20" fmla="*/ 2147483647 w 26"/>
                <a:gd name="T21" fmla="*/ 2147483647 h 7"/>
                <a:gd name="T22" fmla="*/ 2147483647 w 26"/>
                <a:gd name="T23" fmla="*/ 2147483647 h 7"/>
                <a:gd name="T24" fmla="*/ 2147483647 w 26"/>
                <a:gd name="T25" fmla="*/ 2147483647 h 7"/>
                <a:gd name="T26" fmla="*/ 0 w 26"/>
                <a:gd name="T27" fmla="*/ 2147483647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7"/>
                <a:gd name="T44" fmla="*/ 26 w 2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7">
                  <a:moveTo>
                    <a:pt x="0" y="7"/>
                  </a:moveTo>
                  <a:lnTo>
                    <a:pt x="1" y="6"/>
                  </a:lnTo>
                  <a:lnTo>
                    <a:pt x="4" y="4"/>
                  </a:lnTo>
                  <a:lnTo>
                    <a:pt x="6" y="1"/>
                  </a:lnTo>
                  <a:lnTo>
                    <a:pt x="10" y="0"/>
                  </a:lnTo>
                  <a:lnTo>
                    <a:pt x="13" y="0"/>
                  </a:lnTo>
                  <a:lnTo>
                    <a:pt x="14" y="0"/>
                  </a:lnTo>
                  <a:lnTo>
                    <a:pt x="16" y="0"/>
                  </a:lnTo>
                  <a:lnTo>
                    <a:pt x="19" y="1"/>
                  </a:lnTo>
                  <a:lnTo>
                    <a:pt x="22" y="4"/>
                  </a:lnTo>
                  <a:lnTo>
                    <a:pt x="25" y="6"/>
                  </a:lnTo>
                  <a:lnTo>
                    <a:pt x="26" y="7"/>
                  </a:lnTo>
                  <a:lnTo>
                    <a:pt x="0" y="7"/>
                  </a:lnTo>
                  <a:close/>
                </a:path>
              </a:pathLst>
            </a:custGeom>
            <a:solidFill>
              <a:srgbClr val="000000"/>
            </a:solidFill>
            <a:ln w="9525">
              <a:noFill/>
              <a:round/>
              <a:headEnd/>
              <a:tailEnd/>
            </a:ln>
          </p:spPr>
          <p:txBody>
            <a:bodyPr/>
            <a:lstStyle/>
            <a:p>
              <a:endParaRPr lang="en-US" dirty="0"/>
            </a:p>
          </p:txBody>
        </p:sp>
        <p:sp>
          <p:nvSpPr>
            <p:cNvPr id="5231" name="Freeform 307"/>
            <p:cNvSpPr>
              <a:spLocks/>
            </p:cNvSpPr>
            <p:nvPr/>
          </p:nvSpPr>
          <p:spPr bwMode="auto">
            <a:xfrm>
              <a:off x="1971675" y="1801813"/>
              <a:ext cx="14288"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10" y="0"/>
                  </a:lnTo>
                  <a:lnTo>
                    <a:pt x="12" y="0"/>
                  </a:lnTo>
                  <a:lnTo>
                    <a:pt x="13" y="0"/>
                  </a:lnTo>
                  <a:lnTo>
                    <a:pt x="15" y="0"/>
                  </a:lnTo>
                  <a:lnTo>
                    <a:pt x="18"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32" name="Freeform 308"/>
            <p:cNvSpPr>
              <a:spLocks/>
            </p:cNvSpPr>
            <p:nvPr/>
          </p:nvSpPr>
          <p:spPr bwMode="auto">
            <a:xfrm>
              <a:off x="1990725" y="1801813"/>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9" y="0"/>
                  </a:lnTo>
                  <a:lnTo>
                    <a:pt x="12" y="0"/>
                  </a:lnTo>
                  <a:lnTo>
                    <a:pt x="13" y="0"/>
                  </a:lnTo>
                  <a:lnTo>
                    <a:pt x="15" y="0"/>
                  </a:lnTo>
                  <a:lnTo>
                    <a:pt x="18"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33" name="Rectangle 309"/>
            <p:cNvSpPr>
              <a:spLocks noChangeArrowheads="1"/>
            </p:cNvSpPr>
            <p:nvPr/>
          </p:nvSpPr>
          <p:spPr bwMode="auto">
            <a:xfrm>
              <a:off x="2081213" y="1762125"/>
              <a:ext cx="38100" cy="3175"/>
            </a:xfrm>
            <a:prstGeom prst="rect">
              <a:avLst/>
            </a:prstGeom>
            <a:solidFill>
              <a:srgbClr val="000000"/>
            </a:solidFill>
            <a:ln w="9525">
              <a:noFill/>
              <a:miter lim="800000"/>
              <a:headEnd/>
              <a:tailEnd/>
            </a:ln>
          </p:spPr>
          <p:txBody>
            <a:bodyPr/>
            <a:lstStyle/>
            <a:p>
              <a:endParaRPr lang="en-US" dirty="0"/>
            </a:p>
          </p:txBody>
        </p:sp>
        <p:sp>
          <p:nvSpPr>
            <p:cNvPr id="5234" name="Freeform 310"/>
            <p:cNvSpPr>
              <a:spLocks/>
            </p:cNvSpPr>
            <p:nvPr/>
          </p:nvSpPr>
          <p:spPr bwMode="auto">
            <a:xfrm>
              <a:off x="1993900" y="1758950"/>
              <a:ext cx="7938" cy="6350"/>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0 h 15"/>
                <a:gd name="T18" fmla="*/ 2147483647 w 15"/>
                <a:gd name="T19" fmla="*/ 2147483647 h 15"/>
                <a:gd name="T20" fmla="*/ 2147483647 w 15"/>
                <a:gd name="T21" fmla="*/ 2147483647 h 15"/>
                <a:gd name="T22" fmla="*/ 2147483647 w 15"/>
                <a:gd name="T23" fmla="*/ 2147483647 h 15"/>
                <a:gd name="T24" fmla="*/ 0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15"/>
                  </a:moveTo>
                  <a:lnTo>
                    <a:pt x="11" y="14"/>
                  </a:lnTo>
                  <a:lnTo>
                    <a:pt x="13" y="13"/>
                  </a:lnTo>
                  <a:lnTo>
                    <a:pt x="14" y="11"/>
                  </a:lnTo>
                  <a:lnTo>
                    <a:pt x="15" y="8"/>
                  </a:lnTo>
                  <a:lnTo>
                    <a:pt x="14" y="5"/>
                  </a:lnTo>
                  <a:lnTo>
                    <a:pt x="13" y="2"/>
                  </a:lnTo>
                  <a:lnTo>
                    <a:pt x="11" y="1"/>
                  </a:lnTo>
                  <a:lnTo>
                    <a:pt x="8" y="0"/>
                  </a:lnTo>
                  <a:lnTo>
                    <a:pt x="4" y="1"/>
                  </a:lnTo>
                  <a:lnTo>
                    <a:pt x="2" y="2"/>
                  </a:lnTo>
                  <a:lnTo>
                    <a:pt x="1" y="5"/>
                  </a:lnTo>
                  <a:lnTo>
                    <a:pt x="0" y="8"/>
                  </a:lnTo>
                  <a:lnTo>
                    <a:pt x="1" y="11"/>
                  </a:lnTo>
                  <a:lnTo>
                    <a:pt x="2" y="13"/>
                  </a:lnTo>
                  <a:lnTo>
                    <a:pt x="4" y="14"/>
                  </a:lnTo>
                  <a:lnTo>
                    <a:pt x="8" y="15"/>
                  </a:lnTo>
                  <a:close/>
                </a:path>
              </a:pathLst>
            </a:custGeom>
            <a:solidFill>
              <a:srgbClr val="000000"/>
            </a:solidFill>
            <a:ln w="9525">
              <a:noFill/>
              <a:round/>
              <a:headEnd/>
              <a:tailEnd/>
            </a:ln>
          </p:spPr>
          <p:txBody>
            <a:bodyPr/>
            <a:lstStyle/>
            <a:p>
              <a:endParaRPr lang="en-US" dirty="0"/>
            </a:p>
          </p:txBody>
        </p:sp>
        <p:sp>
          <p:nvSpPr>
            <p:cNvPr id="5235" name="Freeform 311"/>
            <p:cNvSpPr>
              <a:spLocks/>
            </p:cNvSpPr>
            <p:nvPr/>
          </p:nvSpPr>
          <p:spPr bwMode="auto">
            <a:xfrm>
              <a:off x="2006600" y="1758950"/>
              <a:ext cx="6350" cy="6350"/>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0 h 15"/>
                <a:gd name="T18" fmla="*/ 2147483647 w 15"/>
                <a:gd name="T19" fmla="*/ 2147483647 h 15"/>
                <a:gd name="T20" fmla="*/ 2147483647 w 15"/>
                <a:gd name="T21" fmla="*/ 2147483647 h 15"/>
                <a:gd name="T22" fmla="*/ 2147483647 w 15"/>
                <a:gd name="T23" fmla="*/ 2147483647 h 15"/>
                <a:gd name="T24" fmla="*/ 0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15"/>
                  </a:moveTo>
                  <a:lnTo>
                    <a:pt x="10" y="14"/>
                  </a:lnTo>
                  <a:lnTo>
                    <a:pt x="13" y="13"/>
                  </a:lnTo>
                  <a:lnTo>
                    <a:pt x="14" y="11"/>
                  </a:lnTo>
                  <a:lnTo>
                    <a:pt x="15" y="8"/>
                  </a:lnTo>
                  <a:lnTo>
                    <a:pt x="14" y="5"/>
                  </a:lnTo>
                  <a:lnTo>
                    <a:pt x="13" y="2"/>
                  </a:lnTo>
                  <a:lnTo>
                    <a:pt x="10" y="1"/>
                  </a:lnTo>
                  <a:lnTo>
                    <a:pt x="8" y="0"/>
                  </a:lnTo>
                  <a:lnTo>
                    <a:pt x="5" y="1"/>
                  </a:lnTo>
                  <a:lnTo>
                    <a:pt x="2" y="2"/>
                  </a:lnTo>
                  <a:lnTo>
                    <a:pt x="1" y="5"/>
                  </a:lnTo>
                  <a:lnTo>
                    <a:pt x="0" y="8"/>
                  </a:lnTo>
                  <a:lnTo>
                    <a:pt x="1" y="11"/>
                  </a:lnTo>
                  <a:lnTo>
                    <a:pt x="2" y="13"/>
                  </a:lnTo>
                  <a:lnTo>
                    <a:pt x="5" y="14"/>
                  </a:lnTo>
                  <a:lnTo>
                    <a:pt x="8" y="15"/>
                  </a:lnTo>
                  <a:close/>
                </a:path>
              </a:pathLst>
            </a:custGeom>
            <a:solidFill>
              <a:srgbClr val="000000"/>
            </a:solidFill>
            <a:ln w="9525">
              <a:noFill/>
              <a:round/>
              <a:headEnd/>
              <a:tailEnd/>
            </a:ln>
          </p:spPr>
          <p:txBody>
            <a:bodyPr/>
            <a:lstStyle/>
            <a:p>
              <a:endParaRPr lang="en-US" dirty="0"/>
            </a:p>
          </p:txBody>
        </p:sp>
        <p:sp>
          <p:nvSpPr>
            <p:cNvPr id="5236" name="Freeform 312"/>
            <p:cNvSpPr>
              <a:spLocks/>
            </p:cNvSpPr>
            <p:nvPr/>
          </p:nvSpPr>
          <p:spPr bwMode="auto">
            <a:xfrm>
              <a:off x="2017713" y="1758950"/>
              <a:ext cx="6350" cy="6350"/>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0 h 14"/>
                <a:gd name="T18" fmla="*/ 2147483647 w 14"/>
                <a:gd name="T19" fmla="*/ 2147483647 h 14"/>
                <a:gd name="T20" fmla="*/ 2147483647 w 14"/>
                <a:gd name="T21" fmla="*/ 2147483647 h 14"/>
                <a:gd name="T22" fmla="*/ 2147483647 w 14"/>
                <a:gd name="T23" fmla="*/ 2147483647 h 14"/>
                <a:gd name="T24" fmla="*/ 0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7" y="14"/>
                  </a:moveTo>
                  <a:lnTo>
                    <a:pt x="10" y="14"/>
                  </a:lnTo>
                  <a:lnTo>
                    <a:pt x="12" y="12"/>
                  </a:lnTo>
                  <a:lnTo>
                    <a:pt x="14" y="10"/>
                  </a:lnTo>
                  <a:lnTo>
                    <a:pt x="14" y="7"/>
                  </a:lnTo>
                  <a:lnTo>
                    <a:pt x="14" y="5"/>
                  </a:lnTo>
                  <a:lnTo>
                    <a:pt x="12" y="2"/>
                  </a:lnTo>
                  <a:lnTo>
                    <a:pt x="10" y="1"/>
                  </a:lnTo>
                  <a:lnTo>
                    <a:pt x="7" y="0"/>
                  </a:lnTo>
                  <a:lnTo>
                    <a:pt x="5" y="1"/>
                  </a:lnTo>
                  <a:lnTo>
                    <a:pt x="3" y="2"/>
                  </a:lnTo>
                  <a:lnTo>
                    <a:pt x="1" y="5"/>
                  </a:lnTo>
                  <a:lnTo>
                    <a:pt x="0" y="7"/>
                  </a:lnTo>
                  <a:lnTo>
                    <a:pt x="1" y="10"/>
                  </a:lnTo>
                  <a:lnTo>
                    <a:pt x="3" y="12"/>
                  </a:lnTo>
                  <a:lnTo>
                    <a:pt x="5" y="14"/>
                  </a:lnTo>
                  <a:lnTo>
                    <a:pt x="7" y="14"/>
                  </a:lnTo>
                  <a:close/>
                </a:path>
              </a:pathLst>
            </a:custGeom>
            <a:solidFill>
              <a:srgbClr val="000000"/>
            </a:solidFill>
            <a:ln w="9525">
              <a:noFill/>
              <a:round/>
              <a:headEnd/>
              <a:tailEnd/>
            </a:ln>
          </p:spPr>
          <p:txBody>
            <a:bodyPr/>
            <a:lstStyle/>
            <a:p>
              <a:endParaRPr lang="en-US" dirty="0"/>
            </a:p>
          </p:txBody>
        </p:sp>
        <p:sp>
          <p:nvSpPr>
            <p:cNvPr id="5237" name="Freeform 313"/>
            <p:cNvSpPr>
              <a:spLocks/>
            </p:cNvSpPr>
            <p:nvPr/>
          </p:nvSpPr>
          <p:spPr bwMode="auto">
            <a:xfrm>
              <a:off x="2009775" y="1666875"/>
              <a:ext cx="80963" cy="49213"/>
            </a:xfrm>
            <a:custGeom>
              <a:avLst/>
              <a:gdLst>
                <a:gd name="T0" fmla="*/ 2147483647 w 164"/>
                <a:gd name="T1" fmla="*/ 2147483647 h 102"/>
                <a:gd name="T2" fmla="*/ 0 w 164"/>
                <a:gd name="T3" fmla="*/ 2147483647 h 102"/>
                <a:gd name="T4" fmla="*/ 0 w 164"/>
                <a:gd name="T5" fmla="*/ 2147483647 h 102"/>
                <a:gd name="T6" fmla="*/ 2147483647 w 164"/>
                <a:gd name="T7" fmla="*/ 2147483647 h 102"/>
                <a:gd name="T8" fmla="*/ 2147483647 w 164"/>
                <a:gd name="T9" fmla="*/ 2147483647 h 102"/>
                <a:gd name="T10" fmla="*/ 2147483647 w 164"/>
                <a:gd name="T11" fmla="*/ 0 h 102"/>
                <a:gd name="T12" fmla="*/ 2147483647 w 164"/>
                <a:gd name="T13" fmla="*/ 0 h 102"/>
                <a:gd name="T14" fmla="*/ 2147483647 w 164"/>
                <a:gd name="T15" fmla="*/ 2147483647 h 102"/>
                <a:gd name="T16" fmla="*/ 2147483647 w 164"/>
                <a:gd name="T17" fmla="*/ 2147483647 h 102"/>
                <a:gd name="T18" fmla="*/ 2147483647 w 164"/>
                <a:gd name="T19" fmla="*/ 2147483647 h 102"/>
                <a:gd name="T20" fmla="*/ 2147483647 w 164"/>
                <a:gd name="T21" fmla="*/ 2147483647 h 102"/>
                <a:gd name="T22" fmla="*/ 2147483647 w 164"/>
                <a:gd name="T23" fmla="*/ 2147483647 h 102"/>
                <a:gd name="T24" fmla="*/ 2147483647 w 164"/>
                <a:gd name="T25" fmla="*/ 2147483647 h 102"/>
                <a:gd name="T26" fmla="*/ 2147483647 w 164"/>
                <a:gd name="T27" fmla="*/ 2147483647 h 102"/>
                <a:gd name="T28" fmla="*/ 2147483647 w 164"/>
                <a:gd name="T29" fmla="*/ 2147483647 h 102"/>
                <a:gd name="T30" fmla="*/ 2147483647 w 164"/>
                <a:gd name="T31" fmla="*/ 21474836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2"/>
                <a:gd name="T50" fmla="*/ 164 w 164"/>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2">
                  <a:moveTo>
                    <a:pt x="1" y="102"/>
                  </a:moveTo>
                  <a:lnTo>
                    <a:pt x="0" y="9"/>
                  </a:lnTo>
                  <a:lnTo>
                    <a:pt x="0" y="8"/>
                  </a:lnTo>
                  <a:lnTo>
                    <a:pt x="2" y="4"/>
                  </a:lnTo>
                  <a:lnTo>
                    <a:pt x="5" y="1"/>
                  </a:lnTo>
                  <a:lnTo>
                    <a:pt x="11" y="0"/>
                  </a:lnTo>
                  <a:lnTo>
                    <a:pt x="164" y="0"/>
                  </a:lnTo>
                  <a:lnTo>
                    <a:pt x="22" y="12"/>
                  </a:lnTo>
                  <a:lnTo>
                    <a:pt x="20" y="13"/>
                  </a:lnTo>
                  <a:lnTo>
                    <a:pt x="16" y="15"/>
                  </a:lnTo>
                  <a:lnTo>
                    <a:pt x="13" y="19"/>
                  </a:lnTo>
                  <a:lnTo>
                    <a:pt x="11" y="25"/>
                  </a:lnTo>
                  <a:lnTo>
                    <a:pt x="9" y="41"/>
                  </a:lnTo>
                  <a:lnTo>
                    <a:pt x="6" y="67"/>
                  </a:lnTo>
                  <a:lnTo>
                    <a:pt x="3" y="92"/>
                  </a:lnTo>
                  <a:lnTo>
                    <a:pt x="1" y="102"/>
                  </a:lnTo>
                  <a:close/>
                </a:path>
              </a:pathLst>
            </a:custGeom>
            <a:solidFill>
              <a:srgbClr val="FFFF99"/>
            </a:solidFill>
            <a:ln w="9525">
              <a:noFill/>
              <a:round/>
              <a:headEnd/>
              <a:tailEnd/>
            </a:ln>
          </p:spPr>
          <p:txBody>
            <a:bodyPr/>
            <a:lstStyle/>
            <a:p>
              <a:endParaRPr lang="en-US" dirty="0"/>
            </a:p>
          </p:txBody>
        </p:sp>
        <p:grpSp>
          <p:nvGrpSpPr>
            <p:cNvPr id="5" name="Group 377"/>
            <p:cNvGrpSpPr>
              <a:grpSpLocks/>
            </p:cNvGrpSpPr>
            <p:nvPr/>
          </p:nvGrpSpPr>
          <p:grpSpPr bwMode="auto">
            <a:xfrm>
              <a:off x="1447800" y="609600"/>
              <a:ext cx="1066800" cy="1981200"/>
              <a:chOff x="1447800" y="609600"/>
              <a:chExt cx="1066800" cy="1981200"/>
            </a:xfrm>
          </p:grpSpPr>
          <p:sp>
            <p:nvSpPr>
              <p:cNvPr id="5311" name="AutoShape 7"/>
              <p:cNvSpPr>
                <a:spLocks noChangeAspect="1" noChangeArrowheads="1" noTextEdit="1"/>
              </p:cNvSpPr>
              <p:nvPr/>
            </p:nvSpPr>
            <p:spPr bwMode="auto">
              <a:xfrm>
                <a:off x="1447800" y="609600"/>
                <a:ext cx="1066800" cy="1981200"/>
              </a:xfrm>
              <a:prstGeom prst="rect">
                <a:avLst/>
              </a:prstGeom>
              <a:noFill/>
              <a:ln w="9525">
                <a:noFill/>
                <a:miter lim="800000"/>
                <a:headEnd/>
                <a:tailEnd/>
              </a:ln>
            </p:spPr>
            <p:txBody>
              <a:bodyPr/>
              <a:lstStyle/>
              <a:p>
                <a:endParaRPr lang="en-US" dirty="0"/>
              </a:p>
            </p:txBody>
          </p:sp>
          <p:grpSp>
            <p:nvGrpSpPr>
              <p:cNvPr id="6" name="Group 209"/>
              <p:cNvGrpSpPr>
                <a:grpSpLocks/>
              </p:cNvGrpSpPr>
              <p:nvPr/>
            </p:nvGrpSpPr>
            <p:grpSpPr bwMode="auto">
              <a:xfrm>
                <a:off x="1524000" y="1185025"/>
                <a:ext cx="845422" cy="1024775"/>
                <a:chOff x="192" y="2160"/>
                <a:chExt cx="723" cy="716"/>
              </a:xfrm>
            </p:grpSpPr>
            <p:sp>
              <p:nvSpPr>
                <p:cNvPr id="5314" name="Freeform 9"/>
                <p:cNvSpPr>
                  <a:spLocks/>
                </p:cNvSpPr>
                <p:nvPr/>
              </p:nvSpPr>
              <p:spPr bwMode="auto">
                <a:xfrm>
                  <a:off x="192" y="2160"/>
                  <a:ext cx="723" cy="716"/>
                </a:xfrm>
                <a:custGeom>
                  <a:avLst/>
                  <a:gdLst>
                    <a:gd name="T0" fmla="*/ 4 w 2169"/>
                    <a:gd name="T1" fmla="*/ 0 h 2148"/>
                    <a:gd name="T2" fmla="*/ 5 w 2169"/>
                    <a:gd name="T3" fmla="*/ 2 h 2148"/>
                    <a:gd name="T4" fmla="*/ 7 w 2169"/>
                    <a:gd name="T5" fmla="*/ 1 h 2148"/>
                    <a:gd name="T6" fmla="*/ 6 w 2169"/>
                    <a:gd name="T7" fmla="*/ 3 h 2148"/>
                    <a:gd name="T8" fmla="*/ 9 w 2169"/>
                    <a:gd name="T9" fmla="*/ 3 h 2148"/>
                    <a:gd name="T10" fmla="*/ 7 w 2169"/>
                    <a:gd name="T11" fmla="*/ 4 h 2148"/>
                    <a:gd name="T12" fmla="*/ 9 w 2169"/>
                    <a:gd name="T13" fmla="*/ 5 h 2148"/>
                    <a:gd name="T14" fmla="*/ 7 w 2169"/>
                    <a:gd name="T15" fmla="*/ 5 h 2148"/>
                    <a:gd name="T16" fmla="*/ 8 w 2169"/>
                    <a:gd name="T17" fmla="*/ 7 h 2148"/>
                    <a:gd name="T18" fmla="*/ 6 w 2169"/>
                    <a:gd name="T19" fmla="*/ 6 h 2148"/>
                    <a:gd name="T20" fmla="*/ 6 w 2169"/>
                    <a:gd name="T21" fmla="*/ 9 h 2148"/>
                    <a:gd name="T22" fmla="*/ 4 w 2169"/>
                    <a:gd name="T23" fmla="*/ 7 h 2148"/>
                    <a:gd name="T24" fmla="*/ 3 w 2169"/>
                    <a:gd name="T25" fmla="*/ 9 h 2148"/>
                    <a:gd name="T26" fmla="*/ 3 w 2169"/>
                    <a:gd name="T27" fmla="*/ 6 h 2148"/>
                    <a:gd name="T28" fmla="*/ 1 w 2169"/>
                    <a:gd name="T29" fmla="*/ 7 h 2148"/>
                    <a:gd name="T30" fmla="*/ 2 w 2169"/>
                    <a:gd name="T31" fmla="*/ 5 h 2148"/>
                    <a:gd name="T32" fmla="*/ 0 w 2169"/>
                    <a:gd name="T33" fmla="*/ 5 h 2148"/>
                    <a:gd name="T34" fmla="*/ 2 w 2169"/>
                    <a:gd name="T35" fmla="*/ 4 h 2148"/>
                    <a:gd name="T36" fmla="*/ 0 w 2169"/>
                    <a:gd name="T37" fmla="*/ 3 h 2148"/>
                    <a:gd name="T38" fmla="*/ 3 w 2169"/>
                    <a:gd name="T39" fmla="*/ 3 h 2148"/>
                    <a:gd name="T40" fmla="*/ 2 w 2169"/>
                    <a:gd name="T41" fmla="*/ 1 h 2148"/>
                    <a:gd name="T42" fmla="*/ 4 w 2169"/>
                    <a:gd name="T43" fmla="*/ 2 h 2148"/>
                    <a:gd name="T44" fmla="*/ 4 w 2169"/>
                    <a:gd name="T45" fmla="*/ 0 h 2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9"/>
                    <a:gd name="T70" fmla="*/ 0 h 2148"/>
                    <a:gd name="T71" fmla="*/ 2169 w 2169"/>
                    <a:gd name="T72" fmla="*/ 2148 h 2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9" h="2148">
                      <a:moveTo>
                        <a:pt x="1086" y="0"/>
                      </a:moveTo>
                      <a:lnTo>
                        <a:pt x="1241" y="570"/>
                      </a:lnTo>
                      <a:lnTo>
                        <a:pt x="1675" y="175"/>
                      </a:lnTo>
                      <a:lnTo>
                        <a:pt x="1498" y="739"/>
                      </a:lnTo>
                      <a:lnTo>
                        <a:pt x="2081" y="643"/>
                      </a:lnTo>
                      <a:lnTo>
                        <a:pt x="1627" y="1020"/>
                      </a:lnTo>
                      <a:lnTo>
                        <a:pt x="2169" y="1253"/>
                      </a:lnTo>
                      <a:lnTo>
                        <a:pt x="1583" y="1325"/>
                      </a:lnTo>
                      <a:lnTo>
                        <a:pt x="1913" y="1816"/>
                      </a:lnTo>
                      <a:lnTo>
                        <a:pt x="1381" y="1560"/>
                      </a:lnTo>
                      <a:lnTo>
                        <a:pt x="1392" y="2148"/>
                      </a:lnTo>
                      <a:lnTo>
                        <a:pt x="1086" y="1645"/>
                      </a:lnTo>
                      <a:lnTo>
                        <a:pt x="775" y="2148"/>
                      </a:lnTo>
                      <a:lnTo>
                        <a:pt x="789" y="1560"/>
                      </a:lnTo>
                      <a:lnTo>
                        <a:pt x="257" y="1816"/>
                      </a:lnTo>
                      <a:lnTo>
                        <a:pt x="586" y="1325"/>
                      </a:lnTo>
                      <a:lnTo>
                        <a:pt x="0" y="1253"/>
                      </a:lnTo>
                      <a:lnTo>
                        <a:pt x="542" y="1020"/>
                      </a:lnTo>
                      <a:lnTo>
                        <a:pt x="88" y="643"/>
                      </a:lnTo>
                      <a:lnTo>
                        <a:pt x="671" y="739"/>
                      </a:lnTo>
                      <a:lnTo>
                        <a:pt x="492" y="175"/>
                      </a:lnTo>
                      <a:lnTo>
                        <a:pt x="932" y="570"/>
                      </a:lnTo>
                      <a:lnTo>
                        <a:pt x="1086" y="0"/>
                      </a:lnTo>
                      <a:close/>
                    </a:path>
                  </a:pathLst>
                </a:custGeom>
                <a:solidFill>
                  <a:srgbClr val="E24700"/>
                </a:solidFill>
                <a:ln w="9525">
                  <a:noFill/>
                  <a:round/>
                  <a:headEnd/>
                  <a:tailEnd/>
                </a:ln>
              </p:spPr>
              <p:txBody>
                <a:bodyPr/>
                <a:lstStyle/>
                <a:p>
                  <a:endParaRPr lang="en-US" dirty="0"/>
                </a:p>
              </p:txBody>
            </p:sp>
            <p:sp>
              <p:nvSpPr>
                <p:cNvPr id="5315" name="Freeform 10"/>
                <p:cNvSpPr>
                  <a:spLocks/>
                </p:cNvSpPr>
                <p:nvPr/>
              </p:nvSpPr>
              <p:spPr bwMode="auto">
                <a:xfrm>
                  <a:off x="203" y="2171"/>
                  <a:ext cx="700" cy="693"/>
                </a:xfrm>
                <a:custGeom>
                  <a:avLst/>
                  <a:gdLst>
                    <a:gd name="T0" fmla="*/ 2 w 2100"/>
                    <a:gd name="T1" fmla="*/ 1 h 2081"/>
                    <a:gd name="T2" fmla="*/ 4 w 2100"/>
                    <a:gd name="T3" fmla="*/ 2 h 2081"/>
                    <a:gd name="T4" fmla="*/ 4 w 2100"/>
                    <a:gd name="T5" fmla="*/ 0 h 2081"/>
                    <a:gd name="T6" fmla="*/ 5 w 2100"/>
                    <a:gd name="T7" fmla="*/ 2 h 2081"/>
                    <a:gd name="T8" fmla="*/ 7 w 2100"/>
                    <a:gd name="T9" fmla="*/ 1 h 2081"/>
                    <a:gd name="T10" fmla="*/ 6 w 2100"/>
                    <a:gd name="T11" fmla="*/ 3 h 2081"/>
                    <a:gd name="T12" fmla="*/ 8 w 2100"/>
                    <a:gd name="T13" fmla="*/ 3 h 2081"/>
                    <a:gd name="T14" fmla="*/ 6 w 2100"/>
                    <a:gd name="T15" fmla="*/ 4 h 2081"/>
                    <a:gd name="T16" fmla="*/ 9 w 2100"/>
                    <a:gd name="T17" fmla="*/ 5 h 2081"/>
                    <a:gd name="T18" fmla="*/ 6 w 2100"/>
                    <a:gd name="T19" fmla="*/ 5 h 2081"/>
                    <a:gd name="T20" fmla="*/ 8 w 2100"/>
                    <a:gd name="T21" fmla="*/ 7 h 2081"/>
                    <a:gd name="T22" fmla="*/ 5 w 2100"/>
                    <a:gd name="T23" fmla="*/ 6 h 2081"/>
                    <a:gd name="T24" fmla="*/ 6 w 2100"/>
                    <a:gd name="T25" fmla="*/ 9 h 2081"/>
                    <a:gd name="T26" fmla="*/ 4 w 2100"/>
                    <a:gd name="T27" fmla="*/ 7 h 2081"/>
                    <a:gd name="T28" fmla="*/ 3 w 2100"/>
                    <a:gd name="T29" fmla="*/ 9 h 2081"/>
                    <a:gd name="T30" fmla="*/ 3 w 2100"/>
                    <a:gd name="T31" fmla="*/ 6 h 2081"/>
                    <a:gd name="T32" fmla="*/ 1 w 2100"/>
                    <a:gd name="T33" fmla="*/ 7 h 2081"/>
                    <a:gd name="T34" fmla="*/ 2 w 2100"/>
                    <a:gd name="T35" fmla="*/ 5 h 2081"/>
                    <a:gd name="T36" fmla="*/ 0 w 2100"/>
                    <a:gd name="T37" fmla="*/ 5 h 2081"/>
                    <a:gd name="T38" fmla="*/ 2 w 2100"/>
                    <a:gd name="T39" fmla="*/ 4 h 2081"/>
                    <a:gd name="T40" fmla="*/ 0 w 2100"/>
                    <a:gd name="T41" fmla="*/ 3 h 2081"/>
                    <a:gd name="T42" fmla="*/ 3 w 2100"/>
                    <a:gd name="T43" fmla="*/ 3 h 2081"/>
                    <a:gd name="T44" fmla="*/ 2 w 2100"/>
                    <a:gd name="T45" fmla="*/ 1 h 20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0"/>
                    <a:gd name="T70" fmla="*/ 0 h 2081"/>
                    <a:gd name="T71" fmla="*/ 2100 w 2100"/>
                    <a:gd name="T72" fmla="*/ 2081 h 20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0" h="2081">
                      <a:moveTo>
                        <a:pt x="475" y="170"/>
                      </a:moveTo>
                      <a:lnTo>
                        <a:pt x="902" y="554"/>
                      </a:lnTo>
                      <a:lnTo>
                        <a:pt x="1051" y="0"/>
                      </a:lnTo>
                      <a:lnTo>
                        <a:pt x="1201" y="554"/>
                      </a:lnTo>
                      <a:lnTo>
                        <a:pt x="1622" y="170"/>
                      </a:lnTo>
                      <a:lnTo>
                        <a:pt x="1450" y="716"/>
                      </a:lnTo>
                      <a:lnTo>
                        <a:pt x="2015" y="623"/>
                      </a:lnTo>
                      <a:lnTo>
                        <a:pt x="1575" y="989"/>
                      </a:lnTo>
                      <a:lnTo>
                        <a:pt x="2100" y="1215"/>
                      </a:lnTo>
                      <a:lnTo>
                        <a:pt x="1532" y="1285"/>
                      </a:lnTo>
                      <a:lnTo>
                        <a:pt x="1852" y="1761"/>
                      </a:lnTo>
                      <a:lnTo>
                        <a:pt x="1336" y="1512"/>
                      </a:lnTo>
                      <a:lnTo>
                        <a:pt x="1348" y="2081"/>
                      </a:lnTo>
                      <a:lnTo>
                        <a:pt x="1051" y="1595"/>
                      </a:lnTo>
                      <a:lnTo>
                        <a:pt x="750" y="2081"/>
                      </a:lnTo>
                      <a:lnTo>
                        <a:pt x="763" y="1512"/>
                      </a:lnTo>
                      <a:lnTo>
                        <a:pt x="247" y="1761"/>
                      </a:lnTo>
                      <a:lnTo>
                        <a:pt x="567" y="1285"/>
                      </a:lnTo>
                      <a:lnTo>
                        <a:pt x="0" y="1215"/>
                      </a:lnTo>
                      <a:lnTo>
                        <a:pt x="525" y="989"/>
                      </a:lnTo>
                      <a:lnTo>
                        <a:pt x="84" y="623"/>
                      </a:lnTo>
                      <a:lnTo>
                        <a:pt x="650" y="716"/>
                      </a:lnTo>
                      <a:lnTo>
                        <a:pt x="475" y="170"/>
                      </a:lnTo>
                      <a:close/>
                    </a:path>
                  </a:pathLst>
                </a:custGeom>
                <a:solidFill>
                  <a:srgbClr val="E55600"/>
                </a:solidFill>
                <a:ln w="9525">
                  <a:noFill/>
                  <a:round/>
                  <a:headEnd/>
                  <a:tailEnd/>
                </a:ln>
              </p:spPr>
              <p:txBody>
                <a:bodyPr/>
                <a:lstStyle/>
                <a:p>
                  <a:endParaRPr lang="en-US" dirty="0"/>
                </a:p>
              </p:txBody>
            </p:sp>
            <p:sp>
              <p:nvSpPr>
                <p:cNvPr id="5316" name="Freeform 11"/>
                <p:cNvSpPr>
                  <a:spLocks/>
                </p:cNvSpPr>
                <p:nvPr/>
              </p:nvSpPr>
              <p:spPr bwMode="auto">
                <a:xfrm>
                  <a:off x="214" y="2182"/>
                  <a:ext cx="678" cy="671"/>
                </a:xfrm>
                <a:custGeom>
                  <a:avLst/>
                  <a:gdLst>
                    <a:gd name="T0" fmla="*/ 2 w 2034"/>
                    <a:gd name="T1" fmla="*/ 1 h 2014"/>
                    <a:gd name="T2" fmla="*/ 4 w 2034"/>
                    <a:gd name="T3" fmla="*/ 2 h 2014"/>
                    <a:gd name="T4" fmla="*/ 4 w 2034"/>
                    <a:gd name="T5" fmla="*/ 0 h 2014"/>
                    <a:gd name="T6" fmla="*/ 5 w 2034"/>
                    <a:gd name="T7" fmla="*/ 2 h 2014"/>
                    <a:gd name="T8" fmla="*/ 6 w 2034"/>
                    <a:gd name="T9" fmla="*/ 1 h 2014"/>
                    <a:gd name="T10" fmla="*/ 6 w 2034"/>
                    <a:gd name="T11" fmla="*/ 3 h 2014"/>
                    <a:gd name="T12" fmla="*/ 8 w 2034"/>
                    <a:gd name="T13" fmla="*/ 2 h 2014"/>
                    <a:gd name="T14" fmla="*/ 6 w 2034"/>
                    <a:gd name="T15" fmla="*/ 4 h 2014"/>
                    <a:gd name="T16" fmla="*/ 8 w 2034"/>
                    <a:gd name="T17" fmla="*/ 5 h 2014"/>
                    <a:gd name="T18" fmla="*/ 6 w 2034"/>
                    <a:gd name="T19" fmla="*/ 5 h 2014"/>
                    <a:gd name="T20" fmla="*/ 7 w 2034"/>
                    <a:gd name="T21" fmla="*/ 7 h 2014"/>
                    <a:gd name="T22" fmla="*/ 5 w 2034"/>
                    <a:gd name="T23" fmla="*/ 6 h 2014"/>
                    <a:gd name="T24" fmla="*/ 5 w 2034"/>
                    <a:gd name="T25" fmla="*/ 8 h 2014"/>
                    <a:gd name="T26" fmla="*/ 4 w 2034"/>
                    <a:gd name="T27" fmla="*/ 6 h 2014"/>
                    <a:gd name="T28" fmla="*/ 3 w 2034"/>
                    <a:gd name="T29" fmla="*/ 8 h 2014"/>
                    <a:gd name="T30" fmla="*/ 3 w 2034"/>
                    <a:gd name="T31" fmla="*/ 6 h 2014"/>
                    <a:gd name="T32" fmla="*/ 1 w 2034"/>
                    <a:gd name="T33" fmla="*/ 7 h 2014"/>
                    <a:gd name="T34" fmla="*/ 2 w 2034"/>
                    <a:gd name="T35" fmla="*/ 5 h 2014"/>
                    <a:gd name="T36" fmla="*/ 0 w 2034"/>
                    <a:gd name="T37" fmla="*/ 5 h 2014"/>
                    <a:gd name="T38" fmla="*/ 2 w 2034"/>
                    <a:gd name="T39" fmla="*/ 4 h 2014"/>
                    <a:gd name="T40" fmla="*/ 0 w 2034"/>
                    <a:gd name="T41" fmla="*/ 2 h 2014"/>
                    <a:gd name="T42" fmla="*/ 3 w 2034"/>
                    <a:gd name="T43" fmla="*/ 3 h 2014"/>
                    <a:gd name="T44" fmla="*/ 2 w 2034"/>
                    <a:gd name="T45" fmla="*/ 1 h 20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34"/>
                    <a:gd name="T70" fmla="*/ 0 h 2014"/>
                    <a:gd name="T71" fmla="*/ 2034 w 2034"/>
                    <a:gd name="T72" fmla="*/ 2014 h 20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34" h="2014">
                      <a:moveTo>
                        <a:pt x="460" y="165"/>
                      </a:moveTo>
                      <a:lnTo>
                        <a:pt x="873" y="535"/>
                      </a:lnTo>
                      <a:lnTo>
                        <a:pt x="1018" y="0"/>
                      </a:lnTo>
                      <a:lnTo>
                        <a:pt x="1164" y="535"/>
                      </a:lnTo>
                      <a:lnTo>
                        <a:pt x="1570" y="165"/>
                      </a:lnTo>
                      <a:lnTo>
                        <a:pt x="1405" y="693"/>
                      </a:lnTo>
                      <a:lnTo>
                        <a:pt x="1951" y="602"/>
                      </a:lnTo>
                      <a:lnTo>
                        <a:pt x="1525" y="956"/>
                      </a:lnTo>
                      <a:lnTo>
                        <a:pt x="2034" y="1175"/>
                      </a:lnTo>
                      <a:lnTo>
                        <a:pt x="1484" y="1242"/>
                      </a:lnTo>
                      <a:lnTo>
                        <a:pt x="1794" y="1703"/>
                      </a:lnTo>
                      <a:lnTo>
                        <a:pt x="1294" y="1462"/>
                      </a:lnTo>
                      <a:lnTo>
                        <a:pt x="1305" y="2014"/>
                      </a:lnTo>
                      <a:lnTo>
                        <a:pt x="1018" y="1543"/>
                      </a:lnTo>
                      <a:lnTo>
                        <a:pt x="727" y="2014"/>
                      </a:lnTo>
                      <a:lnTo>
                        <a:pt x="739" y="1462"/>
                      </a:lnTo>
                      <a:lnTo>
                        <a:pt x="240" y="1703"/>
                      </a:lnTo>
                      <a:lnTo>
                        <a:pt x="549" y="1242"/>
                      </a:lnTo>
                      <a:lnTo>
                        <a:pt x="0" y="1175"/>
                      </a:lnTo>
                      <a:lnTo>
                        <a:pt x="508" y="956"/>
                      </a:lnTo>
                      <a:lnTo>
                        <a:pt x="82" y="602"/>
                      </a:lnTo>
                      <a:lnTo>
                        <a:pt x="629" y="693"/>
                      </a:lnTo>
                      <a:lnTo>
                        <a:pt x="460" y="165"/>
                      </a:lnTo>
                      <a:close/>
                    </a:path>
                  </a:pathLst>
                </a:custGeom>
                <a:solidFill>
                  <a:srgbClr val="E86300"/>
                </a:solidFill>
                <a:ln w="9525">
                  <a:noFill/>
                  <a:round/>
                  <a:headEnd/>
                  <a:tailEnd/>
                </a:ln>
              </p:spPr>
              <p:txBody>
                <a:bodyPr/>
                <a:lstStyle/>
                <a:p>
                  <a:endParaRPr lang="en-US" dirty="0"/>
                </a:p>
              </p:txBody>
            </p:sp>
            <p:sp>
              <p:nvSpPr>
                <p:cNvPr id="5317" name="Freeform 12"/>
                <p:cNvSpPr>
                  <a:spLocks/>
                </p:cNvSpPr>
                <p:nvPr/>
              </p:nvSpPr>
              <p:spPr bwMode="auto">
                <a:xfrm>
                  <a:off x="225" y="2193"/>
                  <a:ext cx="655" cy="649"/>
                </a:xfrm>
                <a:custGeom>
                  <a:avLst/>
                  <a:gdLst>
                    <a:gd name="T0" fmla="*/ 2 w 1966"/>
                    <a:gd name="T1" fmla="*/ 1 h 1947"/>
                    <a:gd name="T2" fmla="*/ 3 w 1966"/>
                    <a:gd name="T3" fmla="*/ 2 h 1947"/>
                    <a:gd name="T4" fmla="*/ 4 w 1966"/>
                    <a:gd name="T5" fmla="*/ 0 h 1947"/>
                    <a:gd name="T6" fmla="*/ 5 w 1966"/>
                    <a:gd name="T7" fmla="*/ 2 h 1947"/>
                    <a:gd name="T8" fmla="*/ 6 w 1966"/>
                    <a:gd name="T9" fmla="*/ 1 h 1947"/>
                    <a:gd name="T10" fmla="*/ 6 w 1966"/>
                    <a:gd name="T11" fmla="*/ 3 h 1947"/>
                    <a:gd name="T12" fmla="*/ 8 w 1966"/>
                    <a:gd name="T13" fmla="*/ 2 h 1947"/>
                    <a:gd name="T14" fmla="*/ 6 w 1966"/>
                    <a:gd name="T15" fmla="*/ 4 h 1947"/>
                    <a:gd name="T16" fmla="*/ 8 w 1966"/>
                    <a:gd name="T17" fmla="*/ 5 h 1947"/>
                    <a:gd name="T18" fmla="*/ 6 w 1966"/>
                    <a:gd name="T19" fmla="*/ 5 h 1947"/>
                    <a:gd name="T20" fmla="*/ 7 w 1966"/>
                    <a:gd name="T21" fmla="*/ 7 h 1947"/>
                    <a:gd name="T22" fmla="*/ 5 w 1966"/>
                    <a:gd name="T23" fmla="*/ 6 h 1947"/>
                    <a:gd name="T24" fmla="*/ 5 w 1966"/>
                    <a:gd name="T25" fmla="*/ 8 h 1947"/>
                    <a:gd name="T26" fmla="*/ 4 w 1966"/>
                    <a:gd name="T27" fmla="*/ 6 h 1947"/>
                    <a:gd name="T28" fmla="*/ 3 w 1966"/>
                    <a:gd name="T29" fmla="*/ 8 h 1947"/>
                    <a:gd name="T30" fmla="*/ 3 w 1966"/>
                    <a:gd name="T31" fmla="*/ 6 h 1947"/>
                    <a:gd name="T32" fmla="*/ 1 w 1966"/>
                    <a:gd name="T33" fmla="*/ 7 h 1947"/>
                    <a:gd name="T34" fmla="*/ 2 w 1966"/>
                    <a:gd name="T35" fmla="*/ 5 h 1947"/>
                    <a:gd name="T36" fmla="*/ 0 w 1966"/>
                    <a:gd name="T37" fmla="*/ 5 h 1947"/>
                    <a:gd name="T38" fmla="*/ 2 w 1966"/>
                    <a:gd name="T39" fmla="*/ 4 h 1947"/>
                    <a:gd name="T40" fmla="*/ 0 w 1966"/>
                    <a:gd name="T41" fmla="*/ 2 h 1947"/>
                    <a:gd name="T42" fmla="*/ 3 w 1966"/>
                    <a:gd name="T43" fmla="*/ 3 h 1947"/>
                    <a:gd name="T44" fmla="*/ 2 w 1966"/>
                    <a:gd name="T45" fmla="*/ 1 h 19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6"/>
                    <a:gd name="T70" fmla="*/ 0 h 1947"/>
                    <a:gd name="T71" fmla="*/ 1966 w 1966"/>
                    <a:gd name="T72" fmla="*/ 1947 h 19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6" h="1947">
                      <a:moveTo>
                        <a:pt x="445" y="159"/>
                      </a:moveTo>
                      <a:lnTo>
                        <a:pt x="844" y="517"/>
                      </a:lnTo>
                      <a:lnTo>
                        <a:pt x="985" y="0"/>
                      </a:lnTo>
                      <a:lnTo>
                        <a:pt x="1124" y="517"/>
                      </a:lnTo>
                      <a:lnTo>
                        <a:pt x="1519" y="159"/>
                      </a:lnTo>
                      <a:lnTo>
                        <a:pt x="1357" y="669"/>
                      </a:lnTo>
                      <a:lnTo>
                        <a:pt x="1887" y="582"/>
                      </a:lnTo>
                      <a:lnTo>
                        <a:pt x="1475" y="924"/>
                      </a:lnTo>
                      <a:lnTo>
                        <a:pt x="1966" y="1136"/>
                      </a:lnTo>
                      <a:lnTo>
                        <a:pt x="1435" y="1201"/>
                      </a:lnTo>
                      <a:lnTo>
                        <a:pt x="1733" y="1646"/>
                      </a:lnTo>
                      <a:lnTo>
                        <a:pt x="1251" y="1414"/>
                      </a:lnTo>
                      <a:lnTo>
                        <a:pt x="1262" y="1947"/>
                      </a:lnTo>
                      <a:lnTo>
                        <a:pt x="985" y="1491"/>
                      </a:lnTo>
                      <a:lnTo>
                        <a:pt x="702" y="1947"/>
                      </a:lnTo>
                      <a:lnTo>
                        <a:pt x="715" y="1414"/>
                      </a:lnTo>
                      <a:lnTo>
                        <a:pt x="232" y="1646"/>
                      </a:lnTo>
                      <a:lnTo>
                        <a:pt x="531" y="1201"/>
                      </a:lnTo>
                      <a:lnTo>
                        <a:pt x="0" y="1136"/>
                      </a:lnTo>
                      <a:lnTo>
                        <a:pt x="491" y="924"/>
                      </a:lnTo>
                      <a:lnTo>
                        <a:pt x="79" y="582"/>
                      </a:lnTo>
                      <a:lnTo>
                        <a:pt x="609" y="669"/>
                      </a:lnTo>
                      <a:lnTo>
                        <a:pt x="445" y="159"/>
                      </a:lnTo>
                      <a:close/>
                    </a:path>
                  </a:pathLst>
                </a:custGeom>
                <a:solidFill>
                  <a:srgbClr val="E87000"/>
                </a:solidFill>
                <a:ln w="9525">
                  <a:noFill/>
                  <a:round/>
                  <a:headEnd/>
                  <a:tailEnd/>
                </a:ln>
              </p:spPr>
              <p:txBody>
                <a:bodyPr/>
                <a:lstStyle/>
                <a:p>
                  <a:endParaRPr lang="en-US" dirty="0"/>
                </a:p>
              </p:txBody>
            </p:sp>
            <p:sp>
              <p:nvSpPr>
                <p:cNvPr id="5318" name="Freeform 13"/>
                <p:cNvSpPr>
                  <a:spLocks/>
                </p:cNvSpPr>
                <p:nvPr/>
              </p:nvSpPr>
              <p:spPr bwMode="auto">
                <a:xfrm>
                  <a:off x="236" y="2204"/>
                  <a:ext cx="633" cy="627"/>
                </a:xfrm>
                <a:custGeom>
                  <a:avLst/>
                  <a:gdLst>
                    <a:gd name="T0" fmla="*/ 2 w 1899"/>
                    <a:gd name="T1" fmla="*/ 1 h 1880"/>
                    <a:gd name="T2" fmla="*/ 3 w 1899"/>
                    <a:gd name="T3" fmla="*/ 2 h 1880"/>
                    <a:gd name="T4" fmla="*/ 4 w 1899"/>
                    <a:gd name="T5" fmla="*/ 0 h 1880"/>
                    <a:gd name="T6" fmla="*/ 4 w 1899"/>
                    <a:gd name="T7" fmla="*/ 2 h 1880"/>
                    <a:gd name="T8" fmla="*/ 6 w 1899"/>
                    <a:gd name="T9" fmla="*/ 1 h 1880"/>
                    <a:gd name="T10" fmla="*/ 5 w 1899"/>
                    <a:gd name="T11" fmla="*/ 3 h 1880"/>
                    <a:gd name="T12" fmla="*/ 7 w 1899"/>
                    <a:gd name="T13" fmla="*/ 2 h 1880"/>
                    <a:gd name="T14" fmla="*/ 6 w 1899"/>
                    <a:gd name="T15" fmla="*/ 4 h 1880"/>
                    <a:gd name="T16" fmla="*/ 8 w 1899"/>
                    <a:gd name="T17" fmla="*/ 5 h 1880"/>
                    <a:gd name="T18" fmla="*/ 6 w 1899"/>
                    <a:gd name="T19" fmla="*/ 5 h 1880"/>
                    <a:gd name="T20" fmla="*/ 7 w 1899"/>
                    <a:gd name="T21" fmla="*/ 7 h 1880"/>
                    <a:gd name="T22" fmla="*/ 5 w 1899"/>
                    <a:gd name="T23" fmla="*/ 6 h 1880"/>
                    <a:gd name="T24" fmla="*/ 5 w 1899"/>
                    <a:gd name="T25" fmla="*/ 8 h 1880"/>
                    <a:gd name="T26" fmla="*/ 4 w 1899"/>
                    <a:gd name="T27" fmla="*/ 6 h 1880"/>
                    <a:gd name="T28" fmla="*/ 3 w 1899"/>
                    <a:gd name="T29" fmla="*/ 8 h 1880"/>
                    <a:gd name="T30" fmla="*/ 3 w 1899"/>
                    <a:gd name="T31" fmla="*/ 6 h 1880"/>
                    <a:gd name="T32" fmla="*/ 1 w 1899"/>
                    <a:gd name="T33" fmla="*/ 7 h 1880"/>
                    <a:gd name="T34" fmla="*/ 2 w 1899"/>
                    <a:gd name="T35" fmla="*/ 5 h 1880"/>
                    <a:gd name="T36" fmla="*/ 0 w 1899"/>
                    <a:gd name="T37" fmla="*/ 5 h 1880"/>
                    <a:gd name="T38" fmla="*/ 2 w 1899"/>
                    <a:gd name="T39" fmla="*/ 4 h 1880"/>
                    <a:gd name="T40" fmla="*/ 0 w 1899"/>
                    <a:gd name="T41" fmla="*/ 2 h 1880"/>
                    <a:gd name="T42" fmla="*/ 2 w 1899"/>
                    <a:gd name="T43" fmla="*/ 3 h 1880"/>
                    <a:gd name="T44" fmla="*/ 2 w 1899"/>
                    <a:gd name="T45" fmla="*/ 1 h 18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9"/>
                    <a:gd name="T70" fmla="*/ 0 h 1880"/>
                    <a:gd name="T71" fmla="*/ 1899 w 1899"/>
                    <a:gd name="T72" fmla="*/ 1880 h 18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9" h="1880">
                      <a:moveTo>
                        <a:pt x="430" y="152"/>
                      </a:moveTo>
                      <a:lnTo>
                        <a:pt x="816" y="499"/>
                      </a:lnTo>
                      <a:lnTo>
                        <a:pt x="951" y="0"/>
                      </a:lnTo>
                      <a:lnTo>
                        <a:pt x="1086" y="499"/>
                      </a:lnTo>
                      <a:lnTo>
                        <a:pt x="1467" y="152"/>
                      </a:lnTo>
                      <a:lnTo>
                        <a:pt x="1311" y="647"/>
                      </a:lnTo>
                      <a:lnTo>
                        <a:pt x="1822" y="562"/>
                      </a:lnTo>
                      <a:lnTo>
                        <a:pt x="1424" y="892"/>
                      </a:lnTo>
                      <a:lnTo>
                        <a:pt x="1899" y="1097"/>
                      </a:lnTo>
                      <a:lnTo>
                        <a:pt x="1385" y="1160"/>
                      </a:lnTo>
                      <a:lnTo>
                        <a:pt x="1674" y="1589"/>
                      </a:lnTo>
                      <a:lnTo>
                        <a:pt x="1208" y="1365"/>
                      </a:lnTo>
                      <a:lnTo>
                        <a:pt x="1218" y="1880"/>
                      </a:lnTo>
                      <a:lnTo>
                        <a:pt x="951" y="1440"/>
                      </a:lnTo>
                      <a:lnTo>
                        <a:pt x="678" y="1880"/>
                      </a:lnTo>
                      <a:lnTo>
                        <a:pt x="690" y="1365"/>
                      </a:lnTo>
                      <a:lnTo>
                        <a:pt x="223" y="1589"/>
                      </a:lnTo>
                      <a:lnTo>
                        <a:pt x="513" y="1160"/>
                      </a:lnTo>
                      <a:lnTo>
                        <a:pt x="0" y="1097"/>
                      </a:lnTo>
                      <a:lnTo>
                        <a:pt x="474" y="892"/>
                      </a:lnTo>
                      <a:lnTo>
                        <a:pt x="77" y="562"/>
                      </a:lnTo>
                      <a:lnTo>
                        <a:pt x="587" y="647"/>
                      </a:lnTo>
                      <a:lnTo>
                        <a:pt x="430" y="152"/>
                      </a:lnTo>
                      <a:close/>
                    </a:path>
                  </a:pathLst>
                </a:custGeom>
                <a:solidFill>
                  <a:srgbClr val="ED8202"/>
                </a:solidFill>
                <a:ln w="9525">
                  <a:noFill/>
                  <a:round/>
                  <a:headEnd/>
                  <a:tailEnd/>
                </a:ln>
              </p:spPr>
              <p:txBody>
                <a:bodyPr/>
                <a:lstStyle/>
                <a:p>
                  <a:endParaRPr lang="en-US" dirty="0"/>
                </a:p>
              </p:txBody>
            </p:sp>
            <p:sp>
              <p:nvSpPr>
                <p:cNvPr id="5319" name="Freeform 14"/>
                <p:cNvSpPr>
                  <a:spLocks/>
                </p:cNvSpPr>
                <p:nvPr/>
              </p:nvSpPr>
              <p:spPr bwMode="auto">
                <a:xfrm>
                  <a:off x="247" y="2215"/>
                  <a:ext cx="610" cy="604"/>
                </a:xfrm>
                <a:custGeom>
                  <a:avLst/>
                  <a:gdLst>
                    <a:gd name="T0" fmla="*/ 2 w 1831"/>
                    <a:gd name="T1" fmla="*/ 1 h 1813"/>
                    <a:gd name="T2" fmla="*/ 3 w 1831"/>
                    <a:gd name="T3" fmla="*/ 2 h 1813"/>
                    <a:gd name="T4" fmla="*/ 4 w 1831"/>
                    <a:gd name="T5" fmla="*/ 0 h 1813"/>
                    <a:gd name="T6" fmla="*/ 4 w 1831"/>
                    <a:gd name="T7" fmla="*/ 2 h 1813"/>
                    <a:gd name="T8" fmla="*/ 6 w 1831"/>
                    <a:gd name="T9" fmla="*/ 1 h 1813"/>
                    <a:gd name="T10" fmla="*/ 5 w 1831"/>
                    <a:gd name="T11" fmla="*/ 3 h 1813"/>
                    <a:gd name="T12" fmla="*/ 7 w 1831"/>
                    <a:gd name="T13" fmla="*/ 2 h 1813"/>
                    <a:gd name="T14" fmla="*/ 6 w 1831"/>
                    <a:gd name="T15" fmla="*/ 4 h 1813"/>
                    <a:gd name="T16" fmla="*/ 8 w 1831"/>
                    <a:gd name="T17" fmla="*/ 4 h 1813"/>
                    <a:gd name="T18" fmla="*/ 5 w 1831"/>
                    <a:gd name="T19" fmla="*/ 5 h 1813"/>
                    <a:gd name="T20" fmla="*/ 7 w 1831"/>
                    <a:gd name="T21" fmla="*/ 6 h 1813"/>
                    <a:gd name="T22" fmla="*/ 5 w 1831"/>
                    <a:gd name="T23" fmla="*/ 5 h 1813"/>
                    <a:gd name="T24" fmla="*/ 5 w 1831"/>
                    <a:gd name="T25" fmla="*/ 7 h 1813"/>
                    <a:gd name="T26" fmla="*/ 4 w 1831"/>
                    <a:gd name="T27" fmla="*/ 6 h 1813"/>
                    <a:gd name="T28" fmla="*/ 3 w 1831"/>
                    <a:gd name="T29" fmla="*/ 7 h 1813"/>
                    <a:gd name="T30" fmla="*/ 3 w 1831"/>
                    <a:gd name="T31" fmla="*/ 5 h 1813"/>
                    <a:gd name="T32" fmla="*/ 1 w 1831"/>
                    <a:gd name="T33" fmla="*/ 6 h 1813"/>
                    <a:gd name="T34" fmla="*/ 2 w 1831"/>
                    <a:gd name="T35" fmla="*/ 5 h 1813"/>
                    <a:gd name="T36" fmla="*/ 0 w 1831"/>
                    <a:gd name="T37" fmla="*/ 4 h 1813"/>
                    <a:gd name="T38" fmla="*/ 2 w 1831"/>
                    <a:gd name="T39" fmla="*/ 4 h 1813"/>
                    <a:gd name="T40" fmla="*/ 0 w 1831"/>
                    <a:gd name="T41" fmla="*/ 2 h 1813"/>
                    <a:gd name="T42" fmla="*/ 2 w 1831"/>
                    <a:gd name="T43" fmla="*/ 3 h 1813"/>
                    <a:gd name="T44" fmla="*/ 2 w 1831"/>
                    <a:gd name="T45" fmla="*/ 1 h 18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1"/>
                    <a:gd name="T70" fmla="*/ 0 h 1813"/>
                    <a:gd name="T71" fmla="*/ 1831 w 1831"/>
                    <a:gd name="T72" fmla="*/ 1813 h 18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1" h="1813">
                      <a:moveTo>
                        <a:pt x="415" y="146"/>
                      </a:moveTo>
                      <a:lnTo>
                        <a:pt x="786" y="482"/>
                      </a:lnTo>
                      <a:lnTo>
                        <a:pt x="917" y="0"/>
                      </a:lnTo>
                      <a:lnTo>
                        <a:pt x="1047" y="482"/>
                      </a:lnTo>
                      <a:lnTo>
                        <a:pt x="1414" y="146"/>
                      </a:lnTo>
                      <a:lnTo>
                        <a:pt x="1264" y="623"/>
                      </a:lnTo>
                      <a:lnTo>
                        <a:pt x="1757" y="542"/>
                      </a:lnTo>
                      <a:lnTo>
                        <a:pt x="1373" y="860"/>
                      </a:lnTo>
                      <a:lnTo>
                        <a:pt x="1831" y="1057"/>
                      </a:lnTo>
                      <a:lnTo>
                        <a:pt x="1336" y="1118"/>
                      </a:lnTo>
                      <a:lnTo>
                        <a:pt x="1614" y="1533"/>
                      </a:lnTo>
                      <a:lnTo>
                        <a:pt x="1164" y="1316"/>
                      </a:lnTo>
                      <a:lnTo>
                        <a:pt x="1175" y="1813"/>
                      </a:lnTo>
                      <a:lnTo>
                        <a:pt x="917" y="1390"/>
                      </a:lnTo>
                      <a:lnTo>
                        <a:pt x="654" y="1813"/>
                      </a:lnTo>
                      <a:lnTo>
                        <a:pt x="665" y="1316"/>
                      </a:lnTo>
                      <a:lnTo>
                        <a:pt x="216" y="1533"/>
                      </a:lnTo>
                      <a:lnTo>
                        <a:pt x="494" y="1118"/>
                      </a:lnTo>
                      <a:lnTo>
                        <a:pt x="0" y="1057"/>
                      </a:lnTo>
                      <a:lnTo>
                        <a:pt x="458" y="860"/>
                      </a:lnTo>
                      <a:lnTo>
                        <a:pt x="73" y="542"/>
                      </a:lnTo>
                      <a:lnTo>
                        <a:pt x="566" y="623"/>
                      </a:lnTo>
                      <a:lnTo>
                        <a:pt x="415" y="146"/>
                      </a:lnTo>
                      <a:close/>
                    </a:path>
                  </a:pathLst>
                </a:custGeom>
                <a:solidFill>
                  <a:srgbClr val="ED8C07"/>
                </a:solidFill>
                <a:ln w="9525">
                  <a:noFill/>
                  <a:round/>
                  <a:headEnd/>
                  <a:tailEnd/>
                </a:ln>
              </p:spPr>
              <p:txBody>
                <a:bodyPr/>
                <a:lstStyle/>
                <a:p>
                  <a:endParaRPr lang="en-US" dirty="0"/>
                </a:p>
              </p:txBody>
            </p:sp>
            <p:sp>
              <p:nvSpPr>
                <p:cNvPr id="5320" name="Freeform 15"/>
                <p:cNvSpPr>
                  <a:spLocks/>
                </p:cNvSpPr>
                <p:nvPr/>
              </p:nvSpPr>
              <p:spPr bwMode="auto">
                <a:xfrm>
                  <a:off x="258" y="2226"/>
                  <a:ext cx="588" cy="582"/>
                </a:xfrm>
                <a:custGeom>
                  <a:avLst/>
                  <a:gdLst>
                    <a:gd name="T0" fmla="*/ 2 w 1764"/>
                    <a:gd name="T1" fmla="*/ 1 h 1747"/>
                    <a:gd name="T2" fmla="*/ 3 w 1764"/>
                    <a:gd name="T3" fmla="*/ 2 h 1747"/>
                    <a:gd name="T4" fmla="*/ 4 w 1764"/>
                    <a:gd name="T5" fmla="*/ 0 h 1747"/>
                    <a:gd name="T6" fmla="*/ 4 w 1764"/>
                    <a:gd name="T7" fmla="*/ 2 h 1747"/>
                    <a:gd name="T8" fmla="*/ 6 w 1764"/>
                    <a:gd name="T9" fmla="*/ 1 h 1747"/>
                    <a:gd name="T10" fmla="*/ 5 w 1764"/>
                    <a:gd name="T11" fmla="*/ 2 h 1747"/>
                    <a:gd name="T12" fmla="*/ 7 w 1764"/>
                    <a:gd name="T13" fmla="*/ 2 h 1747"/>
                    <a:gd name="T14" fmla="*/ 5 w 1764"/>
                    <a:gd name="T15" fmla="*/ 3 h 1747"/>
                    <a:gd name="T16" fmla="*/ 7 w 1764"/>
                    <a:gd name="T17" fmla="*/ 4 h 1747"/>
                    <a:gd name="T18" fmla="*/ 5 w 1764"/>
                    <a:gd name="T19" fmla="*/ 4 h 1747"/>
                    <a:gd name="T20" fmla="*/ 6 w 1764"/>
                    <a:gd name="T21" fmla="*/ 6 h 1747"/>
                    <a:gd name="T22" fmla="*/ 5 w 1764"/>
                    <a:gd name="T23" fmla="*/ 5 h 1747"/>
                    <a:gd name="T24" fmla="*/ 5 w 1764"/>
                    <a:gd name="T25" fmla="*/ 7 h 1747"/>
                    <a:gd name="T26" fmla="*/ 4 w 1764"/>
                    <a:gd name="T27" fmla="*/ 6 h 1747"/>
                    <a:gd name="T28" fmla="*/ 3 w 1764"/>
                    <a:gd name="T29" fmla="*/ 7 h 1747"/>
                    <a:gd name="T30" fmla="*/ 3 w 1764"/>
                    <a:gd name="T31" fmla="*/ 5 h 1747"/>
                    <a:gd name="T32" fmla="*/ 1 w 1764"/>
                    <a:gd name="T33" fmla="*/ 6 h 1747"/>
                    <a:gd name="T34" fmla="*/ 2 w 1764"/>
                    <a:gd name="T35" fmla="*/ 4 h 1747"/>
                    <a:gd name="T36" fmla="*/ 0 w 1764"/>
                    <a:gd name="T37" fmla="*/ 4 h 1747"/>
                    <a:gd name="T38" fmla="*/ 2 w 1764"/>
                    <a:gd name="T39" fmla="*/ 3 h 1747"/>
                    <a:gd name="T40" fmla="*/ 0 w 1764"/>
                    <a:gd name="T41" fmla="*/ 2 h 1747"/>
                    <a:gd name="T42" fmla="*/ 2 w 1764"/>
                    <a:gd name="T43" fmla="*/ 2 h 1747"/>
                    <a:gd name="T44" fmla="*/ 2 w 1764"/>
                    <a:gd name="T45" fmla="*/ 1 h 17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4"/>
                    <a:gd name="T70" fmla="*/ 0 h 1747"/>
                    <a:gd name="T71" fmla="*/ 1764 w 1764"/>
                    <a:gd name="T72" fmla="*/ 1747 h 17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4" h="1747">
                      <a:moveTo>
                        <a:pt x="400" y="141"/>
                      </a:moveTo>
                      <a:lnTo>
                        <a:pt x="758" y="463"/>
                      </a:lnTo>
                      <a:lnTo>
                        <a:pt x="884" y="0"/>
                      </a:lnTo>
                      <a:lnTo>
                        <a:pt x="1010" y="463"/>
                      </a:lnTo>
                      <a:lnTo>
                        <a:pt x="1363" y="141"/>
                      </a:lnTo>
                      <a:lnTo>
                        <a:pt x="1218" y="601"/>
                      </a:lnTo>
                      <a:lnTo>
                        <a:pt x="1693" y="521"/>
                      </a:lnTo>
                      <a:lnTo>
                        <a:pt x="1323" y="828"/>
                      </a:lnTo>
                      <a:lnTo>
                        <a:pt x="1764" y="1018"/>
                      </a:lnTo>
                      <a:lnTo>
                        <a:pt x="1287" y="1077"/>
                      </a:lnTo>
                      <a:lnTo>
                        <a:pt x="1556" y="1476"/>
                      </a:lnTo>
                      <a:lnTo>
                        <a:pt x="1123" y="1268"/>
                      </a:lnTo>
                      <a:lnTo>
                        <a:pt x="1131" y="1747"/>
                      </a:lnTo>
                      <a:lnTo>
                        <a:pt x="884" y="1338"/>
                      </a:lnTo>
                      <a:lnTo>
                        <a:pt x="631" y="1747"/>
                      </a:lnTo>
                      <a:lnTo>
                        <a:pt x="642" y="1268"/>
                      </a:lnTo>
                      <a:lnTo>
                        <a:pt x="209" y="1476"/>
                      </a:lnTo>
                      <a:lnTo>
                        <a:pt x="476" y="1077"/>
                      </a:lnTo>
                      <a:lnTo>
                        <a:pt x="0" y="1018"/>
                      </a:lnTo>
                      <a:lnTo>
                        <a:pt x="441" y="828"/>
                      </a:lnTo>
                      <a:lnTo>
                        <a:pt x="71" y="521"/>
                      </a:lnTo>
                      <a:lnTo>
                        <a:pt x="546" y="601"/>
                      </a:lnTo>
                      <a:lnTo>
                        <a:pt x="400" y="141"/>
                      </a:lnTo>
                      <a:close/>
                    </a:path>
                  </a:pathLst>
                </a:custGeom>
                <a:solidFill>
                  <a:srgbClr val="EF9B0C"/>
                </a:solidFill>
                <a:ln w="9525">
                  <a:noFill/>
                  <a:round/>
                  <a:headEnd/>
                  <a:tailEnd/>
                </a:ln>
              </p:spPr>
              <p:txBody>
                <a:bodyPr/>
                <a:lstStyle/>
                <a:p>
                  <a:endParaRPr lang="en-US" dirty="0"/>
                </a:p>
              </p:txBody>
            </p:sp>
            <p:sp>
              <p:nvSpPr>
                <p:cNvPr id="5321" name="Freeform 16"/>
                <p:cNvSpPr>
                  <a:spLocks/>
                </p:cNvSpPr>
                <p:nvPr/>
              </p:nvSpPr>
              <p:spPr bwMode="auto">
                <a:xfrm>
                  <a:off x="269" y="2237"/>
                  <a:ext cx="565" cy="560"/>
                </a:xfrm>
                <a:custGeom>
                  <a:avLst/>
                  <a:gdLst>
                    <a:gd name="T0" fmla="*/ 2 w 1696"/>
                    <a:gd name="T1" fmla="*/ 1 h 1679"/>
                    <a:gd name="T2" fmla="*/ 3 w 1696"/>
                    <a:gd name="T3" fmla="*/ 2 h 1679"/>
                    <a:gd name="T4" fmla="*/ 3 w 1696"/>
                    <a:gd name="T5" fmla="*/ 0 h 1679"/>
                    <a:gd name="T6" fmla="*/ 4 w 1696"/>
                    <a:gd name="T7" fmla="*/ 2 h 1679"/>
                    <a:gd name="T8" fmla="*/ 5 w 1696"/>
                    <a:gd name="T9" fmla="*/ 1 h 1679"/>
                    <a:gd name="T10" fmla="*/ 5 w 1696"/>
                    <a:gd name="T11" fmla="*/ 2 h 1679"/>
                    <a:gd name="T12" fmla="*/ 7 w 1696"/>
                    <a:gd name="T13" fmla="*/ 2 h 1679"/>
                    <a:gd name="T14" fmla="*/ 5 w 1696"/>
                    <a:gd name="T15" fmla="*/ 3 h 1679"/>
                    <a:gd name="T16" fmla="*/ 7 w 1696"/>
                    <a:gd name="T17" fmla="*/ 4 h 1679"/>
                    <a:gd name="T18" fmla="*/ 5 w 1696"/>
                    <a:gd name="T19" fmla="*/ 4 h 1679"/>
                    <a:gd name="T20" fmla="*/ 6 w 1696"/>
                    <a:gd name="T21" fmla="*/ 6 h 1679"/>
                    <a:gd name="T22" fmla="*/ 4 w 1696"/>
                    <a:gd name="T23" fmla="*/ 5 h 1679"/>
                    <a:gd name="T24" fmla="*/ 4 w 1696"/>
                    <a:gd name="T25" fmla="*/ 7 h 1679"/>
                    <a:gd name="T26" fmla="*/ 3 w 1696"/>
                    <a:gd name="T27" fmla="*/ 5 h 1679"/>
                    <a:gd name="T28" fmla="*/ 2 w 1696"/>
                    <a:gd name="T29" fmla="*/ 7 h 1679"/>
                    <a:gd name="T30" fmla="*/ 3 w 1696"/>
                    <a:gd name="T31" fmla="*/ 5 h 1679"/>
                    <a:gd name="T32" fmla="*/ 1 w 1696"/>
                    <a:gd name="T33" fmla="*/ 6 h 1679"/>
                    <a:gd name="T34" fmla="*/ 2 w 1696"/>
                    <a:gd name="T35" fmla="*/ 4 h 1679"/>
                    <a:gd name="T36" fmla="*/ 0 w 1696"/>
                    <a:gd name="T37" fmla="*/ 4 h 1679"/>
                    <a:gd name="T38" fmla="*/ 2 w 1696"/>
                    <a:gd name="T39" fmla="*/ 3 h 1679"/>
                    <a:gd name="T40" fmla="*/ 0 w 1696"/>
                    <a:gd name="T41" fmla="*/ 2 h 1679"/>
                    <a:gd name="T42" fmla="*/ 2 w 1696"/>
                    <a:gd name="T43" fmla="*/ 2 h 1679"/>
                    <a:gd name="T44" fmla="*/ 2 w 1696"/>
                    <a:gd name="T45" fmla="*/ 1 h 16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6"/>
                    <a:gd name="T70" fmla="*/ 0 h 1679"/>
                    <a:gd name="T71" fmla="*/ 1696 w 1696"/>
                    <a:gd name="T72" fmla="*/ 1679 h 16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6" h="1679">
                      <a:moveTo>
                        <a:pt x="383" y="136"/>
                      </a:moveTo>
                      <a:lnTo>
                        <a:pt x="728" y="446"/>
                      </a:lnTo>
                      <a:lnTo>
                        <a:pt x="849" y="0"/>
                      </a:lnTo>
                      <a:lnTo>
                        <a:pt x="969" y="446"/>
                      </a:lnTo>
                      <a:lnTo>
                        <a:pt x="1309" y="136"/>
                      </a:lnTo>
                      <a:lnTo>
                        <a:pt x="1171" y="577"/>
                      </a:lnTo>
                      <a:lnTo>
                        <a:pt x="1628" y="502"/>
                      </a:lnTo>
                      <a:lnTo>
                        <a:pt x="1271" y="796"/>
                      </a:lnTo>
                      <a:lnTo>
                        <a:pt x="1696" y="980"/>
                      </a:lnTo>
                      <a:lnTo>
                        <a:pt x="1237" y="1035"/>
                      </a:lnTo>
                      <a:lnTo>
                        <a:pt x="1496" y="1420"/>
                      </a:lnTo>
                      <a:lnTo>
                        <a:pt x="1078" y="1219"/>
                      </a:lnTo>
                      <a:lnTo>
                        <a:pt x="1087" y="1679"/>
                      </a:lnTo>
                      <a:lnTo>
                        <a:pt x="849" y="1287"/>
                      </a:lnTo>
                      <a:lnTo>
                        <a:pt x="606" y="1679"/>
                      </a:lnTo>
                      <a:lnTo>
                        <a:pt x="616" y="1219"/>
                      </a:lnTo>
                      <a:lnTo>
                        <a:pt x="200" y="1420"/>
                      </a:lnTo>
                      <a:lnTo>
                        <a:pt x="457" y="1035"/>
                      </a:lnTo>
                      <a:lnTo>
                        <a:pt x="0" y="980"/>
                      </a:lnTo>
                      <a:lnTo>
                        <a:pt x="423" y="796"/>
                      </a:lnTo>
                      <a:lnTo>
                        <a:pt x="68" y="502"/>
                      </a:lnTo>
                      <a:lnTo>
                        <a:pt x="524" y="577"/>
                      </a:lnTo>
                      <a:lnTo>
                        <a:pt x="383" y="136"/>
                      </a:lnTo>
                      <a:close/>
                    </a:path>
                  </a:pathLst>
                </a:custGeom>
                <a:solidFill>
                  <a:srgbClr val="F2AA14"/>
                </a:solidFill>
                <a:ln w="9525">
                  <a:noFill/>
                  <a:round/>
                  <a:headEnd/>
                  <a:tailEnd/>
                </a:ln>
              </p:spPr>
              <p:txBody>
                <a:bodyPr/>
                <a:lstStyle/>
                <a:p>
                  <a:endParaRPr lang="en-US" dirty="0"/>
                </a:p>
              </p:txBody>
            </p:sp>
            <p:sp>
              <p:nvSpPr>
                <p:cNvPr id="5322" name="Freeform 17"/>
                <p:cNvSpPr>
                  <a:spLocks/>
                </p:cNvSpPr>
                <p:nvPr/>
              </p:nvSpPr>
              <p:spPr bwMode="auto">
                <a:xfrm>
                  <a:off x="280" y="2248"/>
                  <a:ext cx="543" cy="537"/>
                </a:xfrm>
                <a:custGeom>
                  <a:avLst/>
                  <a:gdLst>
                    <a:gd name="T0" fmla="*/ 2 w 1629"/>
                    <a:gd name="T1" fmla="*/ 1 h 1613"/>
                    <a:gd name="T2" fmla="*/ 3 w 1629"/>
                    <a:gd name="T3" fmla="*/ 2 h 1613"/>
                    <a:gd name="T4" fmla="*/ 3 w 1629"/>
                    <a:gd name="T5" fmla="*/ 0 h 1613"/>
                    <a:gd name="T6" fmla="*/ 4 w 1629"/>
                    <a:gd name="T7" fmla="*/ 2 h 1613"/>
                    <a:gd name="T8" fmla="*/ 5 w 1629"/>
                    <a:gd name="T9" fmla="*/ 1 h 1613"/>
                    <a:gd name="T10" fmla="*/ 5 w 1629"/>
                    <a:gd name="T11" fmla="*/ 2 h 1613"/>
                    <a:gd name="T12" fmla="*/ 6 w 1629"/>
                    <a:gd name="T13" fmla="*/ 2 h 1613"/>
                    <a:gd name="T14" fmla="*/ 5 w 1629"/>
                    <a:gd name="T15" fmla="*/ 3 h 1613"/>
                    <a:gd name="T16" fmla="*/ 7 w 1629"/>
                    <a:gd name="T17" fmla="*/ 4 h 1613"/>
                    <a:gd name="T18" fmla="*/ 5 w 1629"/>
                    <a:gd name="T19" fmla="*/ 4 h 1613"/>
                    <a:gd name="T20" fmla="*/ 6 w 1629"/>
                    <a:gd name="T21" fmla="*/ 6 h 1613"/>
                    <a:gd name="T22" fmla="*/ 4 w 1629"/>
                    <a:gd name="T23" fmla="*/ 5 h 1613"/>
                    <a:gd name="T24" fmla="*/ 4 w 1629"/>
                    <a:gd name="T25" fmla="*/ 7 h 1613"/>
                    <a:gd name="T26" fmla="*/ 3 w 1629"/>
                    <a:gd name="T27" fmla="*/ 5 h 1613"/>
                    <a:gd name="T28" fmla="*/ 2 w 1629"/>
                    <a:gd name="T29" fmla="*/ 7 h 1613"/>
                    <a:gd name="T30" fmla="*/ 2 w 1629"/>
                    <a:gd name="T31" fmla="*/ 5 h 1613"/>
                    <a:gd name="T32" fmla="*/ 1 w 1629"/>
                    <a:gd name="T33" fmla="*/ 6 h 1613"/>
                    <a:gd name="T34" fmla="*/ 2 w 1629"/>
                    <a:gd name="T35" fmla="*/ 4 h 1613"/>
                    <a:gd name="T36" fmla="*/ 0 w 1629"/>
                    <a:gd name="T37" fmla="*/ 4 h 1613"/>
                    <a:gd name="T38" fmla="*/ 2 w 1629"/>
                    <a:gd name="T39" fmla="*/ 3 h 1613"/>
                    <a:gd name="T40" fmla="*/ 0 w 1629"/>
                    <a:gd name="T41" fmla="*/ 2 h 1613"/>
                    <a:gd name="T42" fmla="*/ 2 w 1629"/>
                    <a:gd name="T43" fmla="*/ 2 h 1613"/>
                    <a:gd name="T44" fmla="*/ 2 w 1629"/>
                    <a:gd name="T45" fmla="*/ 1 h 16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29"/>
                    <a:gd name="T70" fmla="*/ 0 h 1613"/>
                    <a:gd name="T71" fmla="*/ 1629 w 1629"/>
                    <a:gd name="T72" fmla="*/ 1613 h 16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29" h="1613">
                      <a:moveTo>
                        <a:pt x="369" y="131"/>
                      </a:moveTo>
                      <a:lnTo>
                        <a:pt x="700" y="429"/>
                      </a:lnTo>
                      <a:lnTo>
                        <a:pt x="816" y="0"/>
                      </a:lnTo>
                      <a:lnTo>
                        <a:pt x="932" y="429"/>
                      </a:lnTo>
                      <a:lnTo>
                        <a:pt x="1258" y="131"/>
                      </a:lnTo>
                      <a:lnTo>
                        <a:pt x="1125" y="555"/>
                      </a:lnTo>
                      <a:lnTo>
                        <a:pt x="1563" y="482"/>
                      </a:lnTo>
                      <a:lnTo>
                        <a:pt x="1221" y="765"/>
                      </a:lnTo>
                      <a:lnTo>
                        <a:pt x="1629" y="942"/>
                      </a:lnTo>
                      <a:lnTo>
                        <a:pt x="1188" y="996"/>
                      </a:lnTo>
                      <a:lnTo>
                        <a:pt x="1436" y="1364"/>
                      </a:lnTo>
                      <a:lnTo>
                        <a:pt x="1037" y="1171"/>
                      </a:lnTo>
                      <a:lnTo>
                        <a:pt x="1044" y="1613"/>
                      </a:lnTo>
                      <a:lnTo>
                        <a:pt x="816" y="1236"/>
                      </a:lnTo>
                      <a:lnTo>
                        <a:pt x="582" y="1613"/>
                      </a:lnTo>
                      <a:lnTo>
                        <a:pt x="592" y="1171"/>
                      </a:lnTo>
                      <a:lnTo>
                        <a:pt x="192" y="1364"/>
                      </a:lnTo>
                      <a:lnTo>
                        <a:pt x="439" y="996"/>
                      </a:lnTo>
                      <a:lnTo>
                        <a:pt x="0" y="942"/>
                      </a:lnTo>
                      <a:lnTo>
                        <a:pt x="408" y="765"/>
                      </a:lnTo>
                      <a:lnTo>
                        <a:pt x="65" y="482"/>
                      </a:lnTo>
                      <a:lnTo>
                        <a:pt x="504" y="555"/>
                      </a:lnTo>
                      <a:lnTo>
                        <a:pt x="369" y="131"/>
                      </a:lnTo>
                      <a:close/>
                    </a:path>
                  </a:pathLst>
                </a:custGeom>
                <a:solidFill>
                  <a:srgbClr val="F4B71C"/>
                </a:solidFill>
                <a:ln w="9525">
                  <a:noFill/>
                  <a:round/>
                  <a:headEnd/>
                  <a:tailEnd/>
                </a:ln>
              </p:spPr>
              <p:txBody>
                <a:bodyPr/>
                <a:lstStyle/>
                <a:p>
                  <a:endParaRPr lang="en-US" dirty="0"/>
                </a:p>
              </p:txBody>
            </p:sp>
            <p:sp>
              <p:nvSpPr>
                <p:cNvPr id="5323" name="Freeform 18"/>
                <p:cNvSpPr>
                  <a:spLocks/>
                </p:cNvSpPr>
                <p:nvPr/>
              </p:nvSpPr>
              <p:spPr bwMode="auto">
                <a:xfrm>
                  <a:off x="291" y="2259"/>
                  <a:ext cx="520" cy="515"/>
                </a:xfrm>
                <a:custGeom>
                  <a:avLst/>
                  <a:gdLst>
                    <a:gd name="T0" fmla="*/ 1 w 1561"/>
                    <a:gd name="T1" fmla="*/ 1 h 1547"/>
                    <a:gd name="T2" fmla="*/ 3 w 1561"/>
                    <a:gd name="T3" fmla="*/ 2 h 1547"/>
                    <a:gd name="T4" fmla="*/ 3 w 1561"/>
                    <a:gd name="T5" fmla="*/ 0 h 1547"/>
                    <a:gd name="T6" fmla="*/ 4 w 1561"/>
                    <a:gd name="T7" fmla="*/ 2 h 1547"/>
                    <a:gd name="T8" fmla="*/ 5 w 1561"/>
                    <a:gd name="T9" fmla="*/ 1 h 1547"/>
                    <a:gd name="T10" fmla="*/ 4 w 1561"/>
                    <a:gd name="T11" fmla="*/ 2 h 1547"/>
                    <a:gd name="T12" fmla="*/ 6 w 1561"/>
                    <a:gd name="T13" fmla="*/ 2 h 1547"/>
                    <a:gd name="T14" fmla="*/ 5 w 1561"/>
                    <a:gd name="T15" fmla="*/ 3 h 1547"/>
                    <a:gd name="T16" fmla="*/ 6 w 1561"/>
                    <a:gd name="T17" fmla="*/ 4 h 1547"/>
                    <a:gd name="T18" fmla="*/ 5 w 1561"/>
                    <a:gd name="T19" fmla="*/ 4 h 1547"/>
                    <a:gd name="T20" fmla="*/ 6 w 1561"/>
                    <a:gd name="T21" fmla="*/ 5 h 1547"/>
                    <a:gd name="T22" fmla="*/ 4 w 1561"/>
                    <a:gd name="T23" fmla="*/ 5 h 1547"/>
                    <a:gd name="T24" fmla="*/ 4 w 1561"/>
                    <a:gd name="T25" fmla="*/ 6 h 1547"/>
                    <a:gd name="T26" fmla="*/ 3 w 1561"/>
                    <a:gd name="T27" fmla="*/ 5 h 1547"/>
                    <a:gd name="T28" fmla="*/ 2 w 1561"/>
                    <a:gd name="T29" fmla="*/ 6 h 1547"/>
                    <a:gd name="T30" fmla="*/ 2 w 1561"/>
                    <a:gd name="T31" fmla="*/ 5 h 1547"/>
                    <a:gd name="T32" fmla="*/ 1 w 1561"/>
                    <a:gd name="T33" fmla="*/ 5 h 1547"/>
                    <a:gd name="T34" fmla="*/ 2 w 1561"/>
                    <a:gd name="T35" fmla="*/ 4 h 1547"/>
                    <a:gd name="T36" fmla="*/ 0 w 1561"/>
                    <a:gd name="T37" fmla="*/ 4 h 1547"/>
                    <a:gd name="T38" fmla="*/ 2 w 1561"/>
                    <a:gd name="T39" fmla="*/ 3 h 1547"/>
                    <a:gd name="T40" fmla="*/ 0 w 1561"/>
                    <a:gd name="T41" fmla="*/ 2 h 1547"/>
                    <a:gd name="T42" fmla="*/ 2 w 1561"/>
                    <a:gd name="T43" fmla="*/ 2 h 1547"/>
                    <a:gd name="T44" fmla="*/ 1 w 1561"/>
                    <a:gd name="T45" fmla="*/ 1 h 15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1"/>
                    <a:gd name="T70" fmla="*/ 0 h 1547"/>
                    <a:gd name="T71" fmla="*/ 1561 w 1561"/>
                    <a:gd name="T72" fmla="*/ 1547 h 15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1" h="1547">
                      <a:moveTo>
                        <a:pt x="353" y="125"/>
                      </a:moveTo>
                      <a:lnTo>
                        <a:pt x="671" y="412"/>
                      </a:lnTo>
                      <a:lnTo>
                        <a:pt x="782" y="0"/>
                      </a:lnTo>
                      <a:lnTo>
                        <a:pt x="893" y="412"/>
                      </a:lnTo>
                      <a:lnTo>
                        <a:pt x="1206" y="125"/>
                      </a:lnTo>
                      <a:lnTo>
                        <a:pt x="1078" y="532"/>
                      </a:lnTo>
                      <a:lnTo>
                        <a:pt x="1499" y="462"/>
                      </a:lnTo>
                      <a:lnTo>
                        <a:pt x="1171" y="733"/>
                      </a:lnTo>
                      <a:lnTo>
                        <a:pt x="1561" y="902"/>
                      </a:lnTo>
                      <a:lnTo>
                        <a:pt x="1139" y="955"/>
                      </a:lnTo>
                      <a:lnTo>
                        <a:pt x="1377" y="1308"/>
                      </a:lnTo>
                      <a:lnTo>
                        <a:pt x="993" y="1122"/>
                      </a:lnTo>
                      <a:lnTo>
                        <a:pt x="1001" y="1547"/>
                      </a:lnTo>
                      <a:lnTo>
                        <a:pt x="782" y="1185"/>
                      </a:lnTo>
                      <a:lnTo>
                        <a:pt x="558" y="1547"/>
                      </a:lnTo>
                      <a:lnTo>
                        <a:pt x="568" y="1122"/>
                      </a:lnTo>
                      <a:lnTo>
                        <a:pt x="184" y="1308"/>
                      </a:lnTo>
                      <a:lnTo>
                        <a:pt x="421" y="955"/>
                      </a:lnTo>
                      <a:lnTo>
                        <a:pt x="0" y="902"/>
                      </a:lnTo>
                      <a:lnTo>
                        <a:pt x="391" y="733"/>
                      </a:lnTo>
                      <a:lnTo>
                        <a:pt x="63" y="462"/>
                      </a:lnTo>
                      <a:lnTo>
                        <a:pt x="483" y="532"/>
                      </a:lnTo>
                      <a:lnTo>
                        <a:pt x="353" y="125"/>
                      </a:lnTo>
                      <a:close/>
                    </a:path>
                  </a:pathLst>
                </a:custGeom>
                <a:solidFill>
                  <a:srgbClr val="F4C421"/>
                </a:solidFill>
                <a:ln w="9525">
                  <a:noFill/>
                  <a:round/>
                  <a:headEnd/>
                  <a:tailEnd/>
                </a:ln>
              </p:spPr>
              <p:txBody>
                <a:bodyPr/>
                <a:lstStyle/>
                <a:p>
                  <a:endParaRPr lang="en-US" dirty="0"/>
                </a:p>
              </p:txBody>
            </p:sp>
            <p:sp>
              <p:nvSpPr>
                <p:cNvPr id="5324" name="Freeform 19"/>
                <p:cNvSpPr>
                  <a:spLocks/>
                </p:cNvSpPr>
                <p:nvPr/>
              </p:nvSpPr>
              <p:spPr bwMode="auto">
                <a:xfrm>
                  <a:off x="302" y="2269"/>
                  <a:ext cx="497" cy="494"/>
                </a:xfrm>
                <a:custGeom>
                  <a:avLst/>
                  <a:gdLst>
                    <a:gd name="T0" fmla="*/ 1 w 1493"/>
                    <a:gd name="T1" fmla="*/ 0 h 1481"/>
                    <a:gd name="T2" fmla="*/ 3 w 1493"/>
                    <a:gd name="T3" fmla="*/ 2 h 1481"/>
                    <a:gd name="T4" fmla="*/ 3 w 1493"/>
                    <a:gd name="T5" fmla="*/ 0 h 1481"/>
                    <a:gd name="T6" fmla="*/ 4 w 1493"/>
                    <a:gd name="T7" fmla="*/ 2 h 1481"/>
                    <a:gd name="T8" fmla="*/ 5 w 1493"/>
                    <a:gd name="T9" fmla="*/ 0 h 1481"/>
                    <a:gd name="T10" fmla="*/ 4 w 1493"/>
                    <a:gd name="T11" fmla="*/ 2 h 1481"/>
                    <a:gd name="T12" fmla="*/ 6 w 1493"/>
                    <a:gd name="T13" fmla="*/ 2 h 1481"/>
                    <a:gd name="T14" fmla="*/ 5 w 1493"/>
                    <a:gd name="T15" fmla="*/ 3 h 1481"/>
                    <a:gd name="T16" fmla="*/ 6 w 1493"/>
                    <a:gd name="T17" fmla="*/ 4 h 1481"/>
                    <a:gd name="T18" fmla="*/ 4 w 1493"/>
                    <a:gd name="T19" fmla="*/ 4 h 1481"/>
                    <a:gd name="T20" fmla="*/ 5 w 1493"/>
                    <a:gd name="T21" fmla="*/ 5 h 1481"/>
                    <a:gd name="T22" fmla="*/ 4 w 1493"/>
                    <a:gd name="T23" fmla="*/ 4 h 1481"/>
                    <a:gd name="T24" fmla="*/ 4 w 1493"/>
                    <a:gd name="T25" fmla="*/ 6 h 1481"/>
                    <a:gd name="T26" fmla="*/ 3 w 1493"/>
                    <a:gd name="T27" fmla="*/ 5 h 1481"/>
                    <a:gd name="T28" fmla="*/ 2 w 1493"/>
                    <a:gd name="T29" fmla="*/ 6 h 1481"/>
                    <a:gd name="T30" fmla="*/ 2 w 1493"/>
                    <a:gd name="T31" fmla="*/ 4 h 1481"/>
                    <a:gd name="T32" fmla="*/ 1 w 1493"/>
                    <a:gd name="T33" fmla="*/ 5 h 1481"/>
                    <a:gd name="T34" fmla="*/ 2 w 1493"/>
                    <a:gd name="T35" fmla="*/ 4 h 1481"/>
                    <a:gd name="T36" fmla="*/ 0 w 1493"/>
                    <a:gd name="T37" fmla="*/ 4 h 1481"/>
                    <a:gd name="T38" fmla="*/ 2 w 1493"/>
                    <a:gd name="T39" fmla="*/ 3 h 1481"/>
                    <a:gd name="T40" fmla="*/ 0 w 1493"/>
                    <a:gd name="T41" fmla="*/ 2 h 1481"/>
                    <a:gd name="T42" fmla="*/ 2 w 1493"/>
                    <a:gd name="T43" fmla="*/ 2 h 1481"/>
                    <a:gd name="T44" fmla="*/ 1 w 1493"/>
                    <a:gd name="T45" fmla="*/ 0 h 14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93"/>
                    <a:gd name="T70" fmla="*/ 0 h 1481"/>
                    <a:gd name="T71" fmla="*/ 1493 w 1493"/>
                    <a:gd name="T72" fmla="*/ 1481 h 14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93" h="1481">
                      <a:moveTo>
                        <a:pt x="338" y="121"/>
                      </a:moveTo>
                      <a:lnTo>
                        <a:pt x="642" y="394"/>
                      </a:lnTo>
                      <a:lnTo>
                        <a:pt x="748" y="0"/>
                      </a:lnTo>
                      <a:lnTo>
                        <a:pt x="855" y="394"/>
                      </a:lnTo>
                      <a:lnTo>
                        <a:pt x="1153" y="121"/>
                      </a:lnTo>
                      <a:lnTo>
                        <a:pt x="1031" y="510"/>
                      </a:lnTo>
                      <a:lnTo>
                        <a:pt x="1434" y="444"/>
                      </a:lnTo>
                      <a:lnTo>
                        <a:pt x="1120" y="702"/>
                      </a:lnTo>
                      <a:lnTo>
                        <a:pt x="1493" y="864"/>
                      </a:lnTo>
                      <a:lnTo>
                        <a:pt x="1089" y="914"/>
                      </a:lnTo>
                      <a:lnTo>
                        <a:pt x="1317" y="1253"/>
                      </a:lnTo>
                      <a:lnTo>
                        <a:pt x="951" y="1075"/>
                      </a:lnTo>
                      <a:lnTo>
                        <a:pt x="957" y="1481"/>
                      </a:lnTo>
                      <a:lnTo>
                        <a:pt x="748" y="1135"/>
                      </a:lnTo>
                      <a:lnTo>
                        <a:pt x="534" y="1481"/>
                      </a:lnTo>
                      <a:lnTo>
                        <a:pt x="543" y="1075"/>
                      </a:lnTo>
                      <a:lnTo>
                        <a:pt x="176" y="1253"/>
                      </a:lnTo>
                      <a:lnTo>
                        <a:pt x="403" y="914"/>
                      </a:lnTo>
                      <a:lnTo>
                        <a:pt x="0" y="864"/>
                      </a:lnTo>
                      <a:lnTo>
                        <a:pt x="373" y="702"/>
                      </a:lnTo>
                      <a:lnTo>
                        <a:pt x="59" y="444"/>
                      </a:lnTo>
                      <a:lnTo>
                        <a:pt x="462" y="510"/>
                      </a:lnTo>
                      <a:lnTo>
                        <a:pt x="338" y="121"/>
                      </a:lnTo>
                      <a:close/>
                    </a:path>
                  </a:pathLst>
                </a:custGeom>
                <a:solidFill>
                  <a:srgbClr val="F9D62B"/>
                </a:solidFill>
                <a:ln w="9525">
                  <a:noFill/>
                  <a:round/>
                  <a:headEnd/>
                  <a:tailEnd/>
                </a:ln>
              </p:spPr>
              <p:txBody>
                <a:bodyPr/>
                <a:lstStyle/>
                <a:p>
                  <a:endParaRPr lang="en-US" dirty="0"/>
                </a:p>
              </p:txBody>
            </p:sp>
            <p:sp>
              <p:nvSpPr>
                <p:cNvPr id="5325" name="Freeform 20"/>
                <p:cNvSpPr>
                  <a:spLocks/>
                </p:cNvSpPr>
                <p:nvPr/>
              </p:nvSpPr>
              <p:spPr bwMode="auto">
                <a:xfrm>
                  <a:off x="313" y="2281"/>
                  <a:ext cx="475" cy="471"/>
                </a:xfrm>
                <a:custGeom>
                  <a:avLst/>
                  <a:gdLst>
                    <a:gd name="T0" fmla="*/ 1 w 1425"/>
                    <a:gd name="T1" fmla="*/ 0 h 1413"/>
                    <a:gd name="T2" fmla="*/ 3 w 1425"/>
                    <a:gd name="T3" fmla="*/ 2 h 1413"/>
                    <a:gd name="T4" fmla="*/ 3 w 1425"/>
                    <a:gd name="T5" fmla="*/ 0 h 1413"/>
                    <a:gd name="T6" fmla="*/ 3 w 1425"/>
                    <a:gd name="T7" fmla="*/ 2 h 1413"/>
                    <a:gd name="T8" fmla="*/ 5 w 1425"/>
                    <a:gd name="T9" fmla="*/ 0 h 1413"/>
                    <a:gd name="T10" fmla="*/ 4 w 1425"/>
                    <a:gd name="T11" fmla="*/ 2 h 1413"/>
                    <a:gd name="T12" fmla="*/ 6 w 1425"/>
                    <a:gd name="T13" fmla="*/ 2 h 1413"/>
                    <a:gd name="T14" fmla="*/ 4 w 1425"/>
                    <a:gd name="T15" fmla="*/ 3 h 1413"/>
                    <a:gd name="T16" fmla="*/ 6 w 1425"/>
                    <a:gd name="T17" fmla="*/ 3 h 1413"/>
                    <a:gd name="T18" fmla="*/ 4 w 1425"/>
                    <a:gd name="T19" fmla="*/ 4 h 1413"/>
                    <a:gd name="T20" fmla="*/ 5 w 1425"/>
                    <a:gd name="T21" fmla="*/ 5 h 1413"/>
                    <a:gd name="T22" fmla="*/ 4 w 1425"/>
                    <a:gd name="T23" fmla="*/ 4 h 1413"/>
                    <a:gd name="T24" fmla="*/ 4 w 1425"/>
                    <a:gd name="T25" fmla="*/ 6 h 1413"/>
                    <a:gd name="T26" fmla="*/ 3 w 1425"/>
                    <a:gd name="T27" fmla="*/ 4 h 1413"/>
                    <a:gd name="T28" fmla="*/ 2 w 1425"/>
                    <a:gd name="T29" fmla="*/ 6 h 1413"/>
                    <a:gd name="T30" fmla="*/ 2 w 1425"/>
                    <a:gd name="T31" fmla="*/ 4 h 1413"/>
                    <a:gd name="T32" fmla="*/ 1 w 1425"/>
                    <a:gd name="T33" fmla="*/ 5 h 1413"/>
                    <a:gd name="T34" fmla="*/ 2 w 1425"/>
                    <a:gd name="T35" fmla="*/ 4 h 1413"/>
                    <a:gd name="T36" fmla="*/ 0 w 1425"/>
                    <a:gd name="T37" fmla="*/ 3 h 1413"/>
                    <a:gd name="T38" fmla="*/ 1 w 1425"/>
                    <a:gd name="T39" fmla="*/ 3 h 1413"/>
                    <a:gd name="T40" fmla="*/ 0 w 1425"/>
                    <a:gd name="T41" fmla="*/ 2 h 1413"/>
                    <a:gd name="T42" fmla="*/ 2 w 1425"/>
                    <a:gd name="T43" fmla="*/ 2 h 1413"/>
                    <a:gd name="T44" fmla="*/ 1 w 1425"/>
                    <a:gd name="T45" fmla="*/ 0 h 1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5"/>
                    <a:gd name="T70" fmla="*/ 0 h 1413"/>
                    <a:gd name="T71" fmla="*/ 1425 w 1425"/>
                    <a:gd name="T72" fmla="*/ 1413 h 1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5" h="1413">
                      <a:moveTo>
                        <a:pt x="323" y="115"/>
                      </a:moveTo>
                      <a:lnTo>
                        <a:pt x="613" y="376"/>
                      </a:lnTo>
                      <a:lnTo>
                        <a:pt x="714" y="0"/>
                      </a:lnTo>
                      <a:lnTo>
                        <a:pt x="815" y="376"/>
                      </a:lnTo>
                      <a:lnTo>
                        <a:pt x="1101" y="115"/>
                      </a:lnTo>
                      <a:lnTo>
                        <a:pt x="984" y="486"/>
                      </a:lnTo>
                      <a:lnTo>
                        <a:pt x="1369" y="422"/>
                      </a:lnTo>
                      <a:lnTo>
                        <a:pt x="1069" y="670"/>
                      </a:lnTo>
                      <a:lnTo>
                        <a:pt x="1425" y="824"/>
                      </a:lnTo>
                      <a:lnTo>
                        <a:pt x="1040" y="872"/>
                      </a:lnTo>
                      <a:lnTo>
                        <a:pt x="1258" y="1195"/>
                      </a:lnTo>
                      <a:lnTo>
                        <a:pt x="909" y="1025"/>
                      </a:lnTo>
                      <a:lnTo>
                        <a:pt x="915" y="1413"/>
                      </a:lnTo>
                      <a:lnTo>
                        <a:pt x="714" y="1083"/>
                      </a:lnTo>
                      <a:lnTo>
                        <a:pt x="509" y="1413"/>
                      </a:lnTo>
                      <a:lnTo>
                        <a:pt x="519" y="1025"/>
                      </a:lnTo>
                      <a:lnTo>
                        <a:pt x="167" y="1195"/>
                      </a:lnTo>
                      <a:lnTo>
                        <a:pt x="384" y="872"/>
                      </a:lnTo>
                      <a:lnTo>
                        <a:pt x="0" y="824"/>
                      </a:lnTo>
                      <a:lnTo>
                        <a:pt x="356" y="670"/>
                      </a:lnTo>
                      <a:lnTo>
                        <a:pt x="56" y="422"/>
                      </a:lnTo>
                      <a:lnTo>
                        <a:pt x="441" y="486"/>
                      </a:lnTo>
                      <a:lnTo>
                        <a:pt x="323" y="115"/>
                      </a:lnTo>
                      <a:close/>
                    </a:path>
                  </a:pathLst>
                </a:custGeom>
                <a:solidFill>
                  <a:srgbClr val="F9E230"/>
                </a:solidFill>
                <a:ln w="9525">
                  <a:noFill/>
                  <a:round/>
                  <a:headEnd/>
                  <a:tailEnd/>
                </a:ln>
              </p:spPr>
              <p:txBody>
                <a:bodyPr/>
                <a:lstStyle/>
                <a:p>
                  <a:endParaRPr lang="en-US" dirty="0"/>
                </a:p>
              </p:txBody>
            </p:sp>
            <p:sp>
              <p:nvSpPr>
                <p:cNvPr id="5326" name="Freeform 21"/>
                <p:cNvSpPr>
                  <a:spLocks/>
                </p:cNvSpPr>
                <p:nvPr/>
              </p:nvSpPr>
              <p:spPr bwMode="auto">
                <a:xfrm>
                  <a:off x="323" y="2291"/>
                  <a:ext cx="453" cy="449"/>
                </a:xfrm>
                <a:custGeom>
                  <a:avLst/>
                  <a:gdLst>
                    <a:gd name="T0" fmla="*/ 1 w 1359"/>
                    <a:gd name="T1" fmla="*/ 0 h 1347"/>
                    <a:gd name="T2" fmla="*/ 2 w 1359"/>
                    <a:gd name="T3" fmla="*/ 1 h 1347"/>
                    <a:gd name="T4" fmla="*/ 3 w 1359"/>
                    <a:gd name="T5" fmla="*/ 0 h 1347"/>
                    <a:gd name="T6" fmla="*/ 3 w 1359"/>
                    <a:gd name="T7" fmla="*/ 1 h 1347"/>
                    <a:gd name="T8" fmla="*/ 4 w 1359"/>
                    <a:gd name="T9" fmla="*/ 0 h 1347"/>
                    <a:gd name="T10" fmla="*/ 4 w 1359"/>
                    <a:gd name="T11" fmla="*/ 2 h 1347"/>
                    <a:gd name="T12" fmla="*/ 5 w 1359"/>
                    <a:gd name="T13" fmla="*/ 2 h 1347"/>
                    <a:gd name="T14" fmla="*/ 4 w 1359"/>
                    <a:gd name="T15" fmla="*/ 3 h 1347"/>
                    <a:gd name="T16" fmla="*/ 6 w 1359"/>
                    <a:gd name="T17" fmla="*/ 3 h 1347"/>
                    <a:gd name="T18" fmla="*/ 4 w 1359"/>
                    <a:gd name="T19" fmla="*/ 3 h 1347"/>
                    <a:gd name="T20" fmla="*/ 5 w 1359"/>
                    <a:gd name="T21" fmla="*/ 5 h 1347"/>
                    <a:gd name="T22" fmla="*/ 4 w 1359"/>
                    <a:gd name="T23" fmla="*/ 4 h 1347"/>
                    <a:gd name="T24" fmla="*/ 4 w 1359"/>
                    <a:gd name="T25" fmla="*/ 6 h 1347"/>
                    <a:gd name="T26" fmla="*/ 3 w 1359"/>
                    <a:gd name="T27" fmla="*/ 4 h 1347"/>
                    <a:gd name="T28" fmla="*/ 2 w 1359"/>
                    <a:gd name="T29" fmla="*/ 6 h 1347"/>
                    <a:gd name="T30" fmla="*/ 2 w 1359"/>
                    <a:gd name="T31" fmla="*/ 4 h 1347"/>
                    <a:gd name="T32" fmla="*/ 1 w 1359"/>
                    <a:gd name="T33" fmla="*/ 5 h 1347"/>
                    <a:gd name="T34" fmla="*/ 2 w 1359"/>
                    <a:gd name="T35" fmla="*/ 3 h 1347"/>
                    <a:gd name="T36" fmla="*/ 0 w 1359"/>
                    <a:gd name="T37" fmla="*/ 3 h 1347"/>
                    <a:gd name="T38" fmla="*/ 1 w 1359"/>
                    <a:gd name="T39" fmla="*/ 3 h 1347"/>
                    <a:gd name="T40" fmla="*/ 0 w 1359"/>
                    <a:gd name="T41" fmla="*/ 2 h 1347"/>
                    <a:gd name="T42" fmla="*/ 2 w 1359"/>
                    <a:gd name="T43" fmla="*/ 2 h 1347"/>
                    <a:gd name="T44" fmla="*/ 1 w 1359"/>
                    <a:gd name="T45" fmla="*/ 0 h 13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9"/>
                    <a:gd name="T70" fmla="*/ 0 h 1347"/>
                    <a:gd name="T71" fmla="*/ 1359 w 1359"/>
                    <a:gd name="T72" fmla="*/ 1347 h 13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9" h="1347">
                      <a:moveTo>
                        <a:pt x="308" y="110"/>
                      </a:moveTo>
                      <a:lnTo>
                        <a:pt x="584" y="359"/>
                      </a:lnTo>
                      <a:lnTo>
                        <a:pt x="682" y="0"/>
                      </a:lnTo>
                      <a:lnTo>
                        <a:pt x="778" y="359"/>
                      </a:lnTo>
                      <a:lnTo>
                        <a:pt x="1050" y="110"/>
                      </a:lnTo>
                      <a:lnTo>
                        <a:pt x="938" y="464"/>
                      </a:lnTo>
                      <a:lnTo>
                        <a:pt x="1305" y="403"/>
                      </a:lnTo>
                      <a:lnTo>
                        <a:pt x="1019" y="639"/>
                      </a:lnTo>
                      <a:lnTo>
                        <a:pt x="1359" y="786"/>
                      </a:lnTo>
                      <a:lnTo>
                        <a:pt x="991" y="831"/>
                      </a:lnTo>
                      <a:lnTo>
                        <a:pt x="1198" y="1140"/>
                      </a:lnTo>
                      <a:lnTo>
                        <a:pt x="866" y="977"/>
                      </a:lnTo>
                      <a:lnTo>
                        <a:pt x="872" y="1347"/>
                      </a:lnTo>
                      <a:lnTo>
                        <a:pt x="682" y="1033"/>
                      </a:lnTo>
                      <a:lnTo>
                        <a:pt x="487" y="1347"/>
                      </a:lnTo>
                      <a:lnTo>
                        <a:pt x="495" y="977"/>
                      </a:lnTo>
                      <a:lnTo>
                        <a:pt x="161" y="1140"/>
                      </a:lnTo>
                      <a:lnTo>
                        <a:pt x="367" y="831"/>
                      </a:lnTo>
                      <a:lnTo>
                        <a:pt x="0" y="786"/>
                      </a:lnTo>
                      <a:lnTo>
                        <a:pt x="341" y="639"/>
                      </a:lnTo>
                      <a:lnTo>
                        <a:pt x="55" y="403"/>
                      </a:lnTo>
                      <a:lnTo>
                        <a:pt x="421" y="464"/>
                      </a:lnTo>
                      <a:lnTo>
                        <a:pt x="308" y="110"/>
                      </a:lnTo>
                      <a:close/>
                    </a:path>
                  </a:pathLst>
                </a:custGeom>
                <a:solidFill>
                  <a:srgbClr val="FCEF38"/>
                </a:solidFill>
                <a:ln w="9525">
                  <a:noFill/>
                  <a:round/>
                  <a:headEnd/>
                  <a:tailEnd/>
                </a:ln>
              </p:spPr>
              <p:txBody>
                <a:bodyPr/>
                <a:lstStyle/>
                <a:p>
                  <a:endParaRPr lang="en-US" dirty="0"/>
                </a:p>
              </p:txBody>
            </p:sp>
            <p:sp>
              <p:nvSpPr>
                <p:cNvPr id="5327" name="Freeform 22"/>
                <p:cNvSpPr>
                  <a:spLocks/>
                </p:cNvSpPr>
                <p:nvPr/>
              </p:nvSpPr>
              <p:spPr bwMode="auto">
                <a:xfrm>
                  <a:off x="334" y="2303"/>
                  <a:ext cx="431" cy="426"/>
                </a:xfrm>
                <a:custGeom>
                  <a:avLst/>
                  <a:gdLst>
                    <a:gd name="T0" fmla="*/ 3 w 1291"/>
                    <a:gd name="T1" fmla="*/ 0 h 1280"/>
                    <a:gd name="T2" fmla="*/ 3 w 1291"/>
                    <a:gd name="T3" fmla="*/ 1 h 1280"/>
                    <a:gd name="T4" fmla="*/ 4 w 1291"/>
                    <a:gd name="T5" fmla="*/ 0 h 1280"/>
                    <a:gd name="T6" fmla="*/ 4 w 1291"/>
                    <a:gd name="T7" fmla="*/ 2 h 1280"/>
                    <a:gd name="T8" fmla="*/ 5 w 1291"/>
                    <a:gd name="T9" fmla="*/ 2 h 1280"/>
                    <a:gd name="T10" fmla="*/ 4 w 1291"/>
                    <a:gd name="T11" fmla="*/ 2 h 1280"/>
                    <a:gd name="T12" fmla="*/ 5 w 1291"/>
                    <a:gd name="T13" fmla="*/ 3 h 1280"/>
                    <a:gd name="T14" fmla="*/ 4 w 1291"/>
                    <a:gd name="T15" fmla="*/ 3 h 1280"/>
                    <a:gd name="T16" fmla="*/ 5 w 1291"/>
                    <a:gd name="T17" fmla="*/ 4 h 1280"/>
                    <a:gd name="T18" fmla="*/ 3 w 1291"/>
                    <a:gd name="T19" fmla="*/ 4 h 1280"/>
                    <a:gd name="T20" fmla="*/ 3 w 1291"/>
                    <a:gd name="T21" fmla="*/ 5 h 1280"/>
                    <a:gd name="T22" fmla="*/ 3 w 1291"/>
                    <a:gd name="T23" fmla="*/ 4 h 1280"/>
                    <a:gd name="T24" fmla="*/ 2 w 1291"/>
                    <a:gd name="T25" fmla="*/ 5 h 1280"/>
                    <a:gd name="T26" fmla="*/ 2 w 1291"/>
                    <a:gd name="T27" fmla="*/ 4 h 1280"/>
                    <a:gd name="T28" fmla="*/ 1 w 1291"/>
                    <a:gd name="T29" fmla="*/ 4 h 1280"/>
                    <a:gd name="T30" fmla="*/ 1 w 1291"/>
                    <a:gd name="T31" fmla="*/ 3 h 1280"/>
                    <a:gd name="T32" fmla="*/ 0 w 1291"/>
                    <a:gd name="T33" fmla="*/ 3 h 1280"/>
                    <a:gd name="T34" fmla="*/ 1 w 1291"/>
                    <a:gd name="T35" fmla="*/ 2 h 1280"/>
                    <a:gd name="T36" fmla="*/ 0 w 1291"/>
                    <a:gd name="T37" fmla="*/ 2 h 1280"/>
                    <a:gd name="T38" fmla="*/ 2 w 1291"/>
                    <a:gd name="T39" fmla="*/ 2 h 1280"/>
                    <a:gd name="T40" fmla="*/ 1 w 1291"/>
                    <a:gd name="T41" fmla="*/ 0 h 1280"/>
                    <a:gd name="T42" fmla="*/ 2 w 1291"/>
                    <a:gd name="T43" fmla="*/ 1 h 1280"/>
                    <a:gd name="T44" fmla="*/ 3 w 1291"/>
                    <a:gd name="T45" fmla="*/ 0 h 1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1"/>
                    <a:gd name="T70" fmla="*/ 0 h 1280"/>
                    <a:gd name="T71" fmla="*/ 1291 w 1291"/>
                    <a:gd name="T72" fmla="*/ 1280 h 1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1" h="1280">
                      <a:moveTo>
                        <a:pt x="648" y="0"/>
                      </a:moveTo>
                      <a:lnTo>
                        <a:pt x="739" y="340"/>
                      </a:lnTo>
                      <a:lnTo>
                        <a:pt x="998" y="103"/>
                      </a:lnTo>
                      <a:lnTo>
                        <a:pt x="892" y="439"/>
                      </a:lnTo>
                      <a:lnTo>
                        <a:pt x="1240" y="382"/>
                      </a:lnTo>
                      <a:lnTo>
                        <a:pt x="968" y="606"/>
                      </a:lnTo>
                      <a:lnTo>
                        <a:pt x="1291" y="746"/>
                      </a:lnTo>
                      <a:lnTo>
                        <a:pt x="942" y="789"/>
                      </a:lnTo>
                      <a:lnTo>
                        <a:pt x="1139" y="1082"/>
                      </a:lnTo>
                      <a:lnTo>
                        <a:pt x="823" y="927"/>
                      </a:lnTo>
                      <a:lnTo>
                        <a:pt x="829" y="1280"/>
                      </a:lnTo>
                      <a:lnTo>
                        <a:pt x="648" y="981"/>
                      </a:lnTo>
                      <a:lnTo>
                        <a:pt x="462" y="1280"/>
                      </a:lnTo>
                      <a:lnTo>
                        <a:pt x="470" y="927"/>
                      </a:lnTo>
                      <a:lnTo>
                        <a:pt x="153" y="1082"/>
                      </a:lnTo>
                      <a:lnTo>
                        <a:pt x="349" y="789"/>
                      </a:lnTo>
                      <a:lnTo>
                        <a:pt x="0" y="746"/>
                      </a:lnTo>
                      <a:lnTo>
                        <a:pt x="324" y="606"/>
                      </a:lnTo>
                      <a:lnTo>
                        <a:pt x="51" y="382"/>
                      </a:lnTo>
                      <a:lnTo>
                        <a:pt x="400" y="439"/>
                      </a:lnTo>
                      <a:lnTo>
                        <a:pt x="292" y="103"/>
                      </a:lnTo>
                      <a:lnTo>
                        <a:pt x="555" y="340"/>
                      </a:lnTo>
                      <a:lnTo>
                        <a:pt x="648" y="0"/>
                      </a:lnTo>
                      <a:close/>
                    </a:path>
                  </a:pathLst>
                </a:custGeom>
                <a:solidFill>
                  <a:srgbClr val="FFFF3F"/>
                </a:solidFill>
                <a:ln w="9525">
                  <a:noFill/>
                  <a:round/>
                  <a:headEnd/>
                  <a:tailEnd/>
                </a:ln>
              </p:spPr>
              <p:txBody>
                <a:bodyPr/>
                <a:lstStyle/>
                <a:p>
                  <a:endParaRPr lang="en-US" dirty="0"/>
                </a:p>
              </p:txBody>
            </p:sp>
            <p:sp>
              <p:nvSpPr>
                <p:cNvPr id="5328" name="Freeform 23"/>
                <p:cNvSpPr>
                  <a:spLocks/>
                </p:cNvSpPr>
                <p:nvPr/>
              </p:nvSpPr>
              <p:spPr bwMode="auto">
                <a:xfrm>
                  <a:off x="448" y="2395"/>
                  <a:ext cx="118" cy="220"/>
                </a:xfrm>
                <a:custGeom>
                  <a:avLst/>
                  <a:gdLst>
                    <a:gd name="T0" fmla="*/ 0 w 354"/>
                    <a:gd name="T1" fmla="*/ 0 h 662"/>
                    <a:gd name="T2" fmla="*/ 1 w 354"/>
                    <a:gd name="T3" fmla="*/ 0 h 662"/>
                    <a:gd name="T4" fmla="*/ 1 w 354"/>
                    <a:gd name="T5" fmla="*/ 0 h 662"/>
                    <a:gd name="T6" fmla="*/ 1 w 354"/>
                    <a:gd name="T7" fmla="*/ 0 h 662"/>
                    <a:gd name="T8" fmla="*/ 1 w 354"/>
                    <a:gd name="T9" fmla="*/ 3 h 662"/>
                    <a:gd name="T10" fmla="*/ 1 w 354"/>
                    <a:gd name="T11" fmla="*/ 3 h 662"/>
                    <a:gd name="T12" fmla="*/ 1 w 354"/>
                    <a:gd name="T13" fmla="*/ 3 h 662"/>
                    <a:gd name="T14" fmla="*/ 0 w 354"/>
                    <a:gd name="T15" fmla="*/ 2 h 662"/>
                    <a:gd name="T16" fmla="*/ 0 w 354"/>
                    <a:gd name="T17" fmla="*/ 2 h 662"/>
                    <a:gd name="T18" fmla="*/ 0 w 354"/>
                    <a:gd name="T19" fmla="*/ 2 h 662"/>
                    <a:gd name="T20" fmla="*/ 0 w 354"/>
                    <a:gd name="T21" fmla="*/ 0 h 662"/>
                    <a:gd name="T22" fmla="*/ 0 w 354"/>
                    <a:gd name="T23" fmla="*/ 0 h 662"/>
                    <a:gd name="T24" fmla="*/ 0 w 354"/>
                    <a:gd name="T25" fmla="*/ 0 h 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662"/>
                    <a:gd name="T41" fmla="*/ 354 w 354"/>
                    <a:gd name="T42" fmla="*/ 662 h 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662">
                      <a:moveTo>
                        <a:pt x="17" y="17"/>
                      </a:moveTo>
                      <a:lnTo>
                        <a:pt x="328" y="0"/>
                      </a:lnTo>
                      <a:lnTo>
                        <a:pt x="348" y="10"/>
                      </a:lnTo>
                      <a:lnTo>
                        <a:pt x="343" y="16"/>
                      </a:lnTo>
                      <a:lnTo>
                        <a:pt x="338" y="647"/>
                      </a:lnTo>
                      <a:lnTo>
                        <a:pt x="354" y="651"/>
                      </a:lnTo>
                      <a:lnTo>
                        <a:pt x="321" y="662"/>
                      </a:lnTo>
                      <a:lnTo>
                        <a:pt x="13" y="607"/>
                      </a:lnTo>
                      <a:lnTo>
                        <a:pt x="0" y="605"/>
                      </a:lnTo>
                      <a:lnTo>
                        <a:pt x="0" y="593"/>
                      </a:lnTo>
                      <a:lnTo>
                        <a:pt x="3" y="32"/>
                      </a:lnTo>
                      <a:lnTo>
                        <a:pt x="3" y="18"/>
                      </a:lnTo>
                      <a:lnTo>
                        <a:pt x="17" y="17"/>
                      </a:lnTo>
                      <a:close/>
                    </a:path>
                  </a:pathLst>
                </a:custGeom>
                <a:solidFill>
                  <a:srgbClr val="000000"/>
                </a:solidFill>
                <a:ln w="9525">
                  <a:noFill/>
                  <a:round/>
                  <a:headEnd/>
                  <a:tailEnd/>
                </a:ln>
              </p:spPr>
              <p:txBody>
                <a:bodyPr/>
                <a:lstStyle/>
                <a:p>
                  <a:endParaRPr lang="en-US" dirty="0"/>
                </a:p>
              </p:txBody>
            </p:sp>
            <p:sp>
              <p:nvSpPr>
                <p:cNvPr id="5329" name="Freeform 24"/>
                <p:cNvSpPr>
                  <a:spLocks/>
                </p:cNvSpPr>
                <p:nvPr/>
              </p:nvSpPr>
              <p:spPr bwMode="auto">
                <a:xfrm>
                  <a:off x="453" y="2400"/>
                  <a:ext cx="105" cy="210"/>
                </a:xfrm>
                <a:custGeom>
                  <a:avLst/>
                  <a:gdLst>
                    <a:gd name="T0" fmla="*/ 0 w 314"/>
                    <a:gd name="T1" fmla="*/ 0 h 631"/>
                    <a:gd name="T2" fmla="*/ 1 w 314"/>
                    <a:gd name="T3" fmla="*/ 0 h 631"/>
                    <a:gd name="T4" fmla="*/ 1 w 314"/>
                    <a:gd name="T5" fmla="*/ 3 h 631"/>
                    <a:gd name="T6" fmla="*/ 0 w 314"/>
                    <a:gd name="T7" fmla="*/ 2 h 631"/>
                    <a:gd name="T8" fmla="*/ 0 w 314"/>
                    <a:gd name="T9" fmla="*/ 0 h 631"/>
                    <a:gd name="T10" fmla="*/ 0 60000 65536"/>
                    <a:gd name="T11" fmla="*/ 0 60000 65536"/>
                    <a:gd name="T12" fmla="*/ 0 60000 65536"/>
                    <a:gd name="T13" fmla="*/ 0 60000 65536"/>
                    <a:gd name="T14" fmla="*/ 0 60000 65536"/>
                    <a:gd name="T15" fmla="*/ 0 w 314"/>
                    <a:gd name="T16" fmla="*/ 0 h 631"/>
                    <a:gd name="T17" fmla="*/ 314 w 314"/>
                    <a:gd name="T18" fmla="*/ 631 h 631"/>
                  </a:gdLst>
                  <a:ahLst/>
                  <a:cxnLst>
                    <a:cxn ang="T10">
                      <a:pos x="T0" y="T1"/>
                    </a:cxn>
                    <a:cxn ang="T11">
                      <a:pos x="T2" y="T3"/>
                    </a:cxn>
                    <a:cxn ang="T12">
                      <a:pos x="T4" y="T5"/>
                    </a:cxn>
                    <a:cxn ang="T13">
                      <a:pos x="T6" y="T7"/>
                    </a:cxn>
                    <a:cxn ang="T14">
                      <a:pos x="T8" y="T9"/>
                    </a:cxn>
                  </a:cxnLst>
                  <a:rect l="T15" t="T16" r="T17" b="T18"/>
                  <a:pathLst>
                    <a:path w="314" h="631">
                      <a:moveTo>
                        <a:pt x="3" y="17"/>
                      </a:moveTo>
                      <a:lnTo>
                        <a:pt x="314" y="0"/>
                      </a:lnTo>
                      <a:lnTo>
                        <a:pt x="309" y="631"/>
                      </a:lnTo>
                      <a:lnTo>
                        <a:pt x="0" y="577"/>
                      </a:lnTo>
                      <a:lnTo>
                        <a:pt x="3" y="17"/>
                      </a:lnTo>
                      <a:close/>
                    </a:path>
                  </a:pathLst>
                </a:custGeom>
                <a:solidFill>
                  <a:srgbClr val="6699FF"/>
                </a:solidFill>
                <a:ln w="9525">
                  <a:noFill/>
                  <a:round/>
                  <a:headEnd/>
                  <a:tailEnd/>
                </a:ln>
              </p:spPr>
              <p:txBody>
                <a:bodyPr/>
                <a:lstStyle/>
                <a:p>
                  <a:endParaRPr lang="en-US" dirty="0"/>
                </a:p>
              </p:txBody>
            </p:sp>
            <p:sp>
              <p:nvSpPr>
                <p:cNvPr id="5330" name="Freeform 25"/>
                <p:cNvSpPr>
                  <a:spLocks/>
                </p:cNvSpPr>
                <p:nvPr/>
              </p:nvSpPr>
              <p:spPr bwMode="auto">
                <a:xfrm>
                  <a:off x="548" y="2395"/>
                  <a:ext cx="82" cy="220"/>
                </a:xfrm>
                <a:custGeom>
                  <a:avLst/>
                  <a:gdLst>
                    <a:gd name="T0" fmla="*/ 0 w 246"/>
                    <a:gd name="T1" fmla="*/ 0 h 660"/>
                    <a:gd name="T2" fmla="*/ 1 w 246"/>
                    <a:gd name="T3" fmla="*/ 0 h 660"/>
                    <a:gd name="T4" fmla="*/ 1 w 246"/>
                    <a:gd name="T5" fmla="*/ 0 h 660"/>
                    <a:gd name="T6" fmla="*/ 1 w 246"/>
                    <a:gd name="T7" fmla="*/ 0 h 660"/>
                    <a:gd name="T8" fmla="*/ 1 w 246"/>
                    <a:gd name="T9" fmla="*/ 2 h 660"/>
                    <a:gd name="T10" fmla="*/ 1 w 246"/>
                    <a:gd name="T11" fmla="*/ 2 h 660"/>
                    <a:gd name="T12" fmla="*/ 1 w 246"/>
                    <a:gd name="T13" fmla="*/ 2 h 660"/>
                    <a:gd name="T14" fmla="*/ 0 w 246"/>
                    <a:gd name="T15" fmla="*/ 3 h 660"/>
                    <a:gd name="T16" fmla="*/ 0 w 246"/>
                    <a:gd name="T17" fmla="*/ 3 h 660"/>
                    <a:gd name="T18" fmla="*/ 0 w 246"/>
                    <a:gd name="T19" fmla="*/ 3 h 660"/>
                    <a:gd name="T20" fmla="*/ 0 w 246"/>
                    <a:gd name="T21" fmla="*/ 0 h 660"/>
                    <a:gd name="T22" fmla="*/ 0 w 246"/>
                    <a:gd name="T23" fmla="*/ 0 h 660"/>
                    <a:gd name="T24" fmla="*/ 0 w 246"/>
                    <a:gd name="T25" fmla="*/ 0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660"/>
                    <a:gd name="T41" fmla="*/ 246 w 246"/>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660">
                      <a:moveTo>
                        <a:pt x="32" y="0"/>
                      </a:moveTo>
                      <a:lnTo>
                        <a:pt x="234" y="45"/>
                      </a:lnTo>
                      <a:lnTo>
                        <a:pt x="246" y="47"/>
                      </a:lnTo>
                      <a:lnTo>
                        <a:pt x="246" y="59"/>
                      </a:lnTo>
                      <a:lnTo>
                        <a:pt x="235" y="587"/>
                      </a:lnTo>
                      <a:lnTo>
                        <a:pt x="235" y="598"/>
                      </a:lnTo>
                      <a:lnTo>
                        <a:pt x="225" y="600"/>
                      </a:lnTo>
                      <a:lnTo>
                        <a:pt x="28" y="660"/>
                      </a:lnTo>
                      <a:lnTo>
                        <a:pt x="0" y="654"/>
                      </a:lnTo>
                      <a:lnTo>
                        <a:pt x="9" y="645"/>
                      </a:lnTo>
                      <a:lnTo>
                        <a:pt x="13" y="14"/>
                      </a:lnTo>
                      <a:lnTo>
                        <a:pt x="10" y="3"/>
                      </a:lnTo>
                      <a:lnTo>
                        <a:pt x="32" y="0"/>
                      </a:lnTo>
                      <a:close/>
                    </a:path>
                  </a:pathLst>
                </a:custGeom>
                <a:solidFill>
                  <a:srgbClr val="000000"/>
                </a:solidFill>
                <a:ln w="9525">
                  <a:noFill/>
                  <a:round/>
                  <a:headEnd/>
                  <a:tailEnd/>
                </a:ln>
              </p:spPr>
              <p:txBody>
                <a:bodyPr/>
                <a:lstStyle/>
                <a:p>
                  <a:endParaRPr lang="en-US" dirty="0"/>
                </a:p>
              </p:txBody>
            </p:sp>
            <p:sp>
              <p:nvSpPr>
                <p:cNvPr id="5331" name="Freeform 26"/>
                <p:cNvSpPr>
                  <a:spLocks/>
                </p:cNvSpPr>
                <p:nvPr/>
              </p:nvSpPr>
              <p:spPr bwMode="auto">
                <a:xfrm>
                  <a:off x="556" y="2400"/>
                  <a:ext cx="69" cy="210"/>
                </a:xfrm>
                <a:custGeom>
                  <a:avLst/>
                  <a:gdLst>
                    <a:gd name="T0" fmla="*/ 0 w 206"/>
                    <a:gd name="T1" fmla="*/ 3 h 631"/>
                    <a:gd name="T2" fmla="*/ 0 w 206"/>
                    <a:gd name="T3" fmla="*/ 3 h 631"/>
                    <a:gd name="T4" fmla="*/ 0 w 206"/>
                    <a:gd name="T5" fmla="*/ 2 h 631"/>
                    <a:gd name="T6" fmla="*/ 0 w 206"/>
                    <a:gd name="T7" fmla="*/ 2 h 631"/>
                    <a:gd name="T8" fmla="*/ 0 w 206"/>
                    <a:gd name="T9" fmla="*/ 2 h 631"/>
                    <a:gd name="T10" fmla="*/ 0 w 206"/>
                    <a:gd name="T11" fmla="*/ 2 h 631"/>
                    <a:gd name="T12" fmla="*/ 0 w 206"/>
                    <a:gd name="T13" fmla="*/ 2 h 631"/>
                    <a:gd name="T14" fmla="*/ 0 w 206"/>
                    <a:gd name="T15" fmla="*/ 1 h 631"/>
                    <a:gd name="T16" fmla="*/ 0 w 206"/>
                    <a:gd name="T17" fmla="*/ 1 h 631"/>
                    <a:gd name="T18" fmla="*/ 0 w 206"/>
                    <a:gd name="T19" fmla="*/ 1 h 631"/>
                    <a:gd name="T20" fmla="*/ 0 w 206"/>
                    <a:gd name="T21" fmla="*/ 1 h 631"/>
                    <a:gd name="T22" fmla="*/ 0 w 206"/>
                    <a:gd name="T23" fmla="*/ 1 h 631"/>
                    <a:gd name="T24" fmla="*/ 0 w 206"/>
                    <a:gd name="T25" fmla="*/ 1 h 631"/>
                    <a:gd name="T26" fmla="*/ 0 w 206"/>
                    <a:gd name="T27" fmla="*/ 1 h 631"/>
                    <a:gd name="T28" fmla="*/ 0 w 206"/>
                    <a:gd name="T29" fmla="*/ 1 h 631"/>
                    <a:gd name="T30" fmla="*/ 0 w 206"/>
                    <a:gd name="T31" fmla="*/ 1 h 631"/>
                    <a:gd name="T32" fmla="*/ 0 w 206"/>
                    <a:gd name="T33" fmla="*/ 1 h 631"/>
                    <a:gd name="T34" fmla="*/ 0 w 206"/>
                    <a:gd name="T35" fmla="*/ 1 h 631"/>
                    <a:gd name="T36" fmla="*/ 0 w 206"/>
                    <a:gd name="T37" fmla="*/ 1 h 631"/>
                    <a:gd name="T38" fmla="*/ 0 w 206"/>
                    <a:gd name="T39" fmla="*/ 1 h 631"/>
                    <a:gd name="T40" fmla="*/ 0 w 206"/>
                    <a:gd name="T41" fmla="*/ 1 h 631"/>
                    <a:gd name="T42" fmla="*/ 1 w 206"/>
                    <a:gd name="T43" fmla="*/ 1 h 631"/>
                    <a:gd name="T44" fmla="*/ 1 w 206"/>
                    <a:gd name="T45" fmla="*/ 1 h 631"/>
                    <a:gd name="T46" fmla="*/ 1 w 206"/>
                    <a:gd name="T47" fmla="*/ 1 h 631"/>
                    <a:gd name="T48" fmla="*/ 1 w 206"/>
                    <a:gd name="T49" fmla="*/ 1 h 631"/>
                    <a:gd name="T50" fmla="*/ 1 w 206"/>
                    <a:gd name="T51" fmla="*/ 1 h 631"/>
                    <a:gd name="T52" fmla="*/ 1 w 206"/>
                    <a:gd name="T53" fmla="*/ 1 h 631"/>
                    <a:gd name="T54" fmla="*/ 1 w 206"/>
                    <a:gd name="T55" fmla="*/ 1 h 631"/>
                    <a:gd name="T56" fmla="*/ 1 w 206"/>
                    <a:gd name="T57" fmla="*/ 1 h 631"/>
                    <a:gd name="T58" fmla="*/ 1 w 206"/>
                    <a:gd name="T59" fmla="*/ 1 h 631"/>
                    <a:gd name="T60" fmla="*/ 1 w 206"/>
                    <a:gd name="T61" fmla="*/ 0 h 631"/>
                    <a:gd name="T62" fmla="*/ 0 w 206"/>
                    <a:gd name="T63" fmla="*/ 0 h 631"/>
                    <a:gd name="T64" fmla="*/ 0 w 206"/>
                    <a:gd name="T65" fmla="*/ 3 h 6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631"/>
                    <a:gd name="T101" fmla="*/ 206 w 206"/>
                    <a:gd name="T102" fmla="*/ 631 h 6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631">
                      <a:moveTo>
                        <a:pt x="0" y="631"/>
                      </a:moveTo>
                      <a:lnTo>
                        <a:pt x="46" y="617"/>
                      </a:lnTo>
                      <a:lnTo>
                        <a:pt x="40" y="580"/>
                      </a:lnTo>
                      <a:lnTo>
                        <a:pt x="41" y="516"/>
                      </a:lnTo>
                      <a:lnTo>
                        <a:pt x="46" y="449"/>
                      </a:lnTo>
                      <a:lnTo>
                        <a:pt x="49" y="401"/>
                      </a:lnTo>
                      <a:lnTo>
                        <a:pt x="45" y="370"/>
                      </a:lnTo>
                      <a:lnTo>
                        <a:pt x="39" y="343"/>
                      </a:lnTo>
                      <a:lnTo>
                        <a:pt x="30" y="317"/>
                      </a:lnTo>
                      <a:lnTo>
                        <a:pt x="20" y="290"/>
                      </a:lnTo>
                      <a:lnTo>
                        <a:pt x="15" y="265"/>
                      </a:lnTo>
                      <a:lnTo>
                        <a:pt x="14" y="249"/>
                      </a:lnTo>
                      <a:lnTo>
                        <a:pt x="15" y="237"/>
                      </a:lnTo>
                      <a:lnTo>
                        <a:pt x="16" y="234"/>
                      </a:lnTo>
                      <a:lnTo>
                        <a:pt x="32" y="234"/>
                      </a:lnTo>
                      <a:lnTo>
                        <a:pt x="46" y="235"/>
                      </a:lnTo>
                      <a:lnTo>
                        <a:pt x="61" y="236"/>
                      </a:lnTo>
                      <a:lnTo>
                        <a:pt x="75" y="237"/>
                      </a:lnTo>
                      <a:lnTo>
                        <a:pt x="87" y="239"/>
                      </a:lnTo>
                      <a:lnTo>
                        <a:pt x="101" y="240"/>
                      </a:lnTo>
                      <a:lnTo>
                        <a:pt x="113" y="242"/>
                      </a:lnTo>
                      <a:lnTo>
                        <a:pt x="125" y="244"/>
                      </a:lnTo>
                      <a:lnTo>
                        <a:pt x="136" y="248"/>
                      </a:lnTo>
                      <a:lnTo>
                        <a:pt x="147" y="251"/>
                      </a:lnTo>
                      <a:lnTo>
                        <a:pt x="158" y="254"/>
                      </a:lnTo>
                      <a:lnTo>
                        <a:pt x="167" y="257"/>
                      </a:lnTo>
                      <a:lnTo>
                        <a:pt x="176" y="260"/>
                      </a:lnTo>
                      <a:lnTo>
                        <a:pt x="186" y="263"/>
                      </a:lnTo>
                      <a:lnTo>
                        <a:pt x="194" y="268"/>
                      </a:lnTo>
                      <a:lnTo>
                        <a:pt x="203" y="272"/>
                      </a:lnTo>
                      <a:lnTo>
                        <a:pt x="206" y="45"/>
                      </a:lnTo>
                      <a:lnTo>
                        <a:pt x="5" y="0"/>
                      </a:lnTo>
                      <a:lnTo>
                        <a:pt x="0" y="631"/>
                      </a:lnTo>
                      <a:close/>
                    </a:path>
                  </a:pathLst>
                </a:custGeom>
                <a:solidFill>
                  <a:srgbClr val="6666CC"/>
                </a:solidFill>
                <a:ln w="9525">
                  <a:noFill/>
                  <a:round/>
                  <a:headEnd/>
                  <a:tailEnd/>
                </a:ln>
              </p:spPr>
              <p:txBody>
                <a:bodyPr/>
                <a:lstStyle/>
                <a:p>
                  <a:endParaRPr lang="en-US" dirty="0"/>
                </a:p>
              </p:txBody>
            </p:sp>
            <p:sp>
              <p:nvSpPr>
                <p:cNvPr id="5332" name="Freeform 27"/>
                <p:cNvSpPr>
                  <a:spLocks/>
                </p:cNvSpPr>
                <p:nvPr/>
              </p:nvSpPr>
              <p:spPr bwMode="auto">
                <a:xfrm>
                  <a:off x="561" y="2478"/>
                  <a:ext cx="63" cy="128"/>
                </a:xfrm>
                <a:custGeom>
                  <a:avLst/>
                  <a:gdLst>
                    <a:gd name="T0" fmla="*/ 0 w 189"/>
                    <a:gd name="T1" fmla="*/ 0 h 383"/>
                    <a:gd name="T2" fmla="*/ 0 w 189"/>
                    <a:gd name="T3" fmla="*/ 0 h 383"/>
                    <a:gd name="T4" fmla="*/ 0 w 189"/>
                    <a:gd name="T5" fmla="*/ 0 h 383"/>
                    <a:gd name="T6" fmla="*/ 0 w 189"/>
                    <a:gd name="T7" fmla="*/ 1 h 383"/>
                    <a:gd name="T8" fmla="*/ 0 w 189"/>
                    <a:gd name="T9" fmla="*/ 1 h 383"/>
                    <a:gd name="T10" fmla="*/ 0 w 189"/>
                    <a:gd name="T11" fmla="*/ 1 h 383"/>
                    <a:gd name="T12" fmla="*/ 0 w 189"/>
                    <a:gd name="T13" fmla="*/ 1 h 383"/>
                    <a:gd name="T14" fmla="*/ 0 w 189"/>
                    <a:gd name="T15" fmla="*/ 1 h 383"/>
                    <a:gd name="T16" fmla="*/ 0 w 189"/>
                    <a:gd name="T17" fmla="*/ 2 h 383"/>
                    <a:gd name="T18" fmla="*/ 1 w 189"/>
                    <a:gd name="T19" fmla="*/ 1 h 383"/>
                    <a:gd name="T20" fmla="*/ 1 w 189"/>
                    <a:gd name="T21" fmla="*/ 0 h 383"/>
                    <a:gd name="T22" fmla="*/ 1 w 189"/>
                    <a:gd name="T23" fmla="*/ 0 h 383"/>
                    <a:gd name="T24" fmla="*/ 1 w 189"/>
                    <a:gd name="T25" fmla="*/ 0 h 383"/>
                    <a:gd name="T26" fmla="*/ 1 w 189"/>
                    <a:gd name="T27" fmla="*/ 0 h 383"/>
                    <a:gd name="T28" fmla="*/ 1 w 189"/>
                    <a:gd name="T29" fmla="*/ 0 h 383"/>
                    <a:gd name="T30" fmla="*/ 1 w 189"/>
                    <a:gd name="T31" fmla="*/ 0 h 383"/>
                    <a:gd name="T32" fmla="*/ 1 w 189"/>
                    <a:gd name="T33" fmla="*/ 0 h 383"/>
                    <a:gd name="T34" fmla="*/ 1 w 189"/>
                    <a:gd name="T35" fmla="*/ 0 h 383"/>
                    <a:gd name="T36" fmla="*/ 0 w 189"/>
                    <a:gd name="T37" fmla="*/ 0 h 383"/>
                    <a:gd name="T38" fmla="*/ 0 w 189"/>
                    <a:gd name="T39" fmla="*/ 0 h 383"/>
                    <a:gd name="T40" fmla="*/ 0 w 189"/>
                    <a:gd name="T41" fmla="*/ 0 h 383"/>
                    <a:gd name="T42" fmla="*/ 0 w 189"/>
                    <a:gd name="T43" fmla="*/ 0 h 383"/>
                    <a:gd name="T44" fmla="*/ 0 w 189"/>
                    <a:gd name="T45" fmla="*/ 0 h 383"/>
                    <a:gd name="T46" fmla="*/ 0 w 189"/>
                    <a:gd name="T47" fmla="*/ 0 h 383"/>
                    <a:gd name="T48" fmla="*/ 0 w 189"/>
                    <a:gd name="T49" fmla="*/ 0 h 383"/>
                    <a:gd name="T50" fmla="*/ 0 w 189"/>
                    <a:gd name="T51" fmla="*/ 0 h 383"/>
                    <a:gd name="T52" fmla="*/ 0 w 189"/>
                    <a:gd name="T53" fmla="*/ 0 h 383"/>
                    <a:gd name="T54" fmla="*/ 0 w 189"/>
                    <a:gd name="T55" fmla="*/ 0 h 383"/>
                    <a:gd name="T56" fmla="*/ 0 w 189"/>
                    <a:gd name="T57" fmla="*/ 0 h 383"/>
                    <a:gd name="T58" fmla="*/ 0 w 189"/>
                    <a:gd name="T59" fmla="*/ 0 h 383"/>
                    <a:gd name="T60" fmla="*/ 0 w 189"/>
                    <a:gd name="T61" fmla="*/ 0 h 3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9"/>
                    <a:gd name="T94" fmla="*/ 0 h 383"/>
                    <a:gd name="T95" fmla="*/ 189 w 189"/>
                    <a:gd name="T96" fmla="*/ 383 h 3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9" h="383">
                      <a:moveTo>
                        <a:pt x="6" y="56"/>
                      </a:moveTo>
                      <a:lnTo>
                        <a:pt x="16" y="83"/>
                      </a:lnTo>
                      <a:lnTo>
                        <a:pt x="25" y="109"/>
                      </a:lnTo>
                      <a:lnTo>
                        <a:pt x="31" y="136"/>
                      </a:lnTo>
                      <a:lnTo>
                        <a:pt x="35" y="167"/>
                      </a:lnTo>
                      <a:lnTo>
                        <a:pt x="32" y="215"/>
                      </a:lnTo>
                      <a:lnTo>
                        <a:pt x="27" y="282"/>
                      </a:lnTo>
                      <a:lnTo>
                        <a:pt x="26" y="346"/>
                      </a:lnTo>
                      <a:lnTo>
                        <a:pt x="32" y="383"/>
                      </a:lnTo>
                      <a:lnTo>
                        <a:pt x="182" y="339"/>
                      </a:lnTo>
                      <a:lnTo>
                        <a:pt x="189" y="38"/>
                      </a:lnTo>
                      <a:lnTo>
                        <a:pt x="180" y="34"/>
                      </a:lnTo>
                      <a:lnTo>
                        <a:pt x="172" y="29"/>
                      </a:lnTo>
                      <a:lnTo>
                        <a:pt x="162" y="26"/>
                      </a:lnTo>
                      <a:lnTo>
                        <a:pt x="153" y="23"/>
                      </a:lnTo>
                      <a:lnTo>
                        <a:pt x="144" y="20"/>
                      </a:lnTo>
                      <a:lnTo>
                        <a:pt x="133" y="17"/>
                      </a:lnTo>
                      <a:lnTo>
                        <a:pt x="122" y="14"/>
                      </a:lnTo>
                      <a:lnTo>
                        <a:pt x="111" y="10"/>
                      </a:lnTo>
                      <a:lnTo>
                        <a:pt x="99" y="8"/>
                      </a:lnTo>
                      <a:lnTo>
                        <a:pt x="87" y="6"/>
                      </a:lnTo>
                      <a:lnTo>
                        <a:pt x="73" y="5"/>
                      </a:lnTo>
                      <a:lnTo>
                        <a:pt x="61" y="3"/>
                      </a:lnTo>
                      <a:lnTo>
                        <a:pt x="47" y="2"/>
                      </a:lnTo>
                      <a:lnTo>
                        <a:pt x="32" y="1"/>
                      </a:lnTo>
                      <a:lnTo>
                        <a:pt x="18" y="0"/>
                      </a:lnTo>
                      <a:lnTo>
                        <a:pt x="2" y="0"/>
                      </a:lnTo>
                      <a:lnTo>
                        <a:pt x="1" y="3"/>
                      </a:lnTo>
                      <a:lnTo>
                        <a:pt x="0" y="15"/>
                      </a:lnTo>
                      <a:lnTo>
                        <a:pt x="1" y="31"/>
                      </a:lnTo>
                      <a:lnTo>
                        <a:pt x="6" y="56"/>
                      </a:lnTo>
                      <a:close/>
                    </a:path>
                  </a:pathLst>
                </a:custGeom>
                <a:solidFill>
                  <a:srgbClr val="003399"/>
                </a:solidFill>
                <a:ln w="9525">
                  <a:noFill/>
                  <a:round/>
                  <a:headEnd/>
                  <a:tailEnd/>
                </a:ln>
              </p:spPr>
              <p:txBody>
                <a:bodyPr/>
                <a:lstStyle/>
                <a:p>
                  <a:endParaRPr lang="en-US" dirty="0"/>
                </a:p>
              </p:txBody>
            </p:sp>
            <p:sp>
              <p:nvSpPr>
                <p:cNvPr id="5333" name="Freeform 28"/>
                <p:cNvSpPr>
                  <a:spLocks/>
                </p:cNvSpPr>
                <p:nvPr/>
              </p:nvSpPr>
              <p:spPr bwMode="auto">
                <a:xfrm>
                  <a:off x="464" y="2419"/>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3" y="18"/>
                      </a:lnTo>
                      <a:lnTo>
                        <a:pt x="6" y="20"/>
                      </a:lnTo>
                      <a:lnTo>
                        <a:pt x="10" y="21"/>
                      </a:lnTo>
                      <a:lnTo>
                        <a:pt x="14" y="20"/>
                      </a:lnTo>
                      <a:lnTo>
                        <a:pt x="17" y="18"/>
                      </a:lnTo>
                      <a:lnTo>
                        <a:pt x="19" y="15"/>
                      </a:lnTo>
                      <a:lnTo>
                        <a:pt x="21"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34" name="Freeform 29"/>
                <p:cNvSpPr>
                  <a:spLocks/>
                </p:cNvSpPr>
                <p:nvPr/>
              </p:nvSpPr>
              <p:spPr bwMode="auto">
                <a:xfrm>
                  <a:off x="465" y="244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3" y="18"/>
                      </a:lnTo>
                      <a:lnTo>
                        <a:pt x="5" y="20"/>
                      </a:lnTo>
                      <a:lnTo>
                        <a:pt x="9" y="21"/>
                      </a:lnTo>
                      <a:lnTo>
                        <a:pt x="13" y="20"/>
                      </a:lnTo>
                      <a:lnTo>
                        <a:pt x="18" y="18"/>
                      </a:lnTo>
                      <a:lnTo>
                        <a:pt x="20" y="15"/>
                      </a:lnTo>
                      <a:lnTo>
                        <a:pt x="21" y="10"/>
                      </a:lnTo>
                      <a:lnTo>
                        <a:pt x="20" y="6"/>
                      </a:lnTo>
                      <a:lnTo>
                        <a:pt x="18" y="3"/>
                      </a:lnTo>
                      <a:lnTo>
                        <a:pt x="13" y="1"/>
                      </a:lnTo>
                      <a:lnTo>
                        <a:pt x="9" y="0"/>
                      </a:lnTo>
                      <a:lnTo>
                        <a:pt x="5"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35" name="Freeform 30"/>
                <p:cNvSpPr>
                  <a:spLocks/>
                </p:cNvSpPr>
                <p:nvPr/>
              </p:nvSpPr>
              <p:spPr bwMode="auto">
                <a:xfrm>
                  <a:off x="478" y="2442"/>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10"/>
                      </a:moveTo>
                      <a:lnTo>
                        <a:pt x="1" y="15"/>
                      </a:lnTo>
                      <a:lnTo>
                        <a:pt x="3" y="18"/>
                      </a:lnTo>
                      <a:lnTo>
                        <a:pt x="5" y="20"/>
                      </a:lnTo>
                      <a:lnTo>
                        <a:pt x="9" y="21"/>
                      </a:lnTo>
                      <a:lnTo>
                        <a:pt x="13" y="20"/>
                      </a:lnTo>
                      <a:lnTo>
                        <a:pt x="16" y="18"/>
                      </a:lnTo>
                      <a:lnTo>
                        <a:pt x="18" y="15"/>
                      </a:lnTo>
                      <a:lnTo>
                        <a:pt x="19" y="10"/>
                      </a:lnTo>
                      <a:lnTo>
                        <a:pt x="18" y="6"/>
                      </a:lnTo>
                      <a:lnTo>
                        <a:pt x="16" y="3"/>
                      </a:lnTo>
                      <a:lnTo>
                        <a:pt x="13" y="1"/>
                      </a:lnTo>
                      <a:lnTo>
                        <a:pt x="9" y="0"/>
                      </a:lnTo>
                      <a:lnTo>
                        <a:pt x="5"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36" name="Freeform 31"/>
                <p:cNvSpPr>
                  <a:spLocks/>
                </p:cNvSpPr>
                <p:nvPr/>
              </p:nvSpPr>
              <p:spPr bwMode="auto">
                <a:xfrm>
                  <a:off x="493" y="244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3" y="18"/>
                      </a:lnTo>
                      <a:lnTo>
                        <a:pt x="6" y="20"/>
                      </a:lnTo>
                      <a:lnTo>
                        <a:pt x="10" y="21"/>
                      </a:lnTo>
                      <a:lnTo>
                        <a:pt x="14" y="20"/>
                      </a:lnTo>
                      <a:lnTo>
                        <a:pt x="17" y="18"/>
                      </a:lnTo>
                      <a:lnTo>
                        <a:pt x="19" y="15"/>
                      </a:lnTo>
                      <a:lnTo>
                        <a:pt x="21"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37" name="Freeform 32"/>
                <p:cNvSpPr>
                  <a:spLocks/>
                </p:cNvSpPr>
                <p:nvPr/>
              </p:nvSpPr>
              <p:spPr bwMode="auto">
                <a:xfrm>
                  <a:off x="506" y="244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2" y="15"/>
                      </a:lnTo>
                      <a:lnTo>
                        <a:pt x="4" y="18"/>
                      </a:lnTo>
                      <a:lnTo>
                        <a:pt x="7" y="20"/>
                      </a:lnTo>
                      <a:lnTo>
                        <a:pt x="11" y="21"/>
                      </a:lnTo>
                      <a:lnTo>
                        <a:pt x="15" y="20"/>
                      </a:lnTo>
                      <a:lnTo>
                        <a:pt x="18" y="18"/>
                      </a:lnTo>
                      <a:lnTo>
                        <a:pt x="20" y="15"/>
                      </a:lnTo>
                      <a:lnTo>
                        <a:pt x="21" y="10"/>
                      </a:lnTo>
                      <a:lnTo>
                        <a:pt x="20" y="6"/>
                      </a:lnTo>
                      <a:lnTo>
                        <a:pt x="18" y="3"/>
                      </a:lnTo>
                      <a:lnTo>
                        <a:pt x="15" y="1"/>
                      </a:lnTo>
                      <a:lnTo>
                        <a:pt x="11" y="0"/>
                      </a:lnTo>
                      <a:lnTo>
                        <a:pt x="7" y="1"/>
                      </a:lnTo>
                      <a:lnTo>
                        <a:pt x="4" y="3"/>
                      </a:lnTo>
                      <a:lnTo>
                        <a:pt x="2" y="6"/>
                      </a:lnTo>
                      <a:lnTo>
                        <a:pt x="0" y="10"/>
                      </a:lnTo>
                      <a:close/>
                    </a:path>
                  </a:pathLst>
                </a:custGeom>
                <a:solidFill>
                  <a:srgbClr val="FF1C1E"/>
                </a:solidFill>
                <a:ln w="9525">
                  <a:noFill/>
                  <a:round/>
                  <a:headEnd/>
                  <a:tailEnd/>
                </a:ln>
              </p:spPr>
              <p:txBody>
                <a:bodyPr/>
                <a:lstStyle/>
                <a:p>
                  <a:endParaRPr lang="en-US" dirty="0"/>
                </a:p>
              </p:txBody>
            </p:sp>
            <p:sp>
              <p:nvSpPr>
                <p:cNvPr id="5338" name="Freeform 33"/>
                <p:cNvSpPr>
                  <a:spLocks/>
                </p:cNvSpPr>
                <p:nvPr/>
              </p:nvSpPr>
              <p:spPr bwMode="auto">
                <a:xfrm>
                  <a:off x="464" y="2473"/>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19" y="15"/>
                      </a:lnTo>
                      <a:lnTo>
                        <a:pt x="21" y="11"/>
                      </a:lnTo>
                      <a:lnTo>
                        <a:pt x="19"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39" name="Freeform 34"/>
                <p:cNvSpPr>
                  <a:spLocks/>
                </p:cNvSpPr>
                <p:nvPr/>
              </p:nvSpPr>
              <p:spPr bwMode="auto">
                <a:xfrm>
                  <a:off x="464" y="249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3" y="18"/>
                      </a:lnTo>
                      <a:lnTo>
                        <a:pt x="6" y="20"/>
                      </a:lnTo>
                      <a:lnTo>
                        <a:pt x="10" y="21"/>
                      </a:lnTo>
                      <a:lnTo>
                        <a:pt x="14" y="20"/>
                      </a:lnTo>
                      <a:lnTo>
                        <a:pt x="17" y="18"/>
                      </a:lnTo>
                      <a:lnTo>
                        <a:pt x="19" y="15"/>
                      </a:lnTo>
                      <a:lnTo>
                        <a:pt x="21"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40" name="Freeform 35"/>
                <p:cNvSpPr>
                  <a:spLocks/>
                </p:cNvSpPr>
                <p:nvPr/>
              </p:nvSpPr>
              <p:spPr bwMode="auto">
                <a:xfrm>
                  <a:off x="464" y="251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20" y="15"/>
                      </a:lnTo>
                      <a:lnTo>
                        <a:pt x="21" y="11"/>
                      </a:lnTo>
                      <a:lnTo>
                        <a:pt x="20"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41" name="Freeform 36"/>
                <p:cNvSpPr>
                  <a:spLocks/>
                </p:cNvSpPr>
                <p:nvPr/>
              </p:nvSpPr>
              <p:spPr bwMode="auto">
                <a:xfrm>
                  <a:off x="536" y="2547"/>
                  <a:ext cx="6" cy="6"/>
                </a:xfrm>
                <a:custGeom>
                  <a:avLst/>
                  <a:gdLst>
                    <a:gd name="T0" fmla="*/ 0 w 20"/>
                    <a:gd name="T1" fmla="*/ 0 h 20"/>
                    <a:gd name="T2" fmla="*/ 0 w 20"/>
                    <a:gd name="T3" fmla="*/ 0 h 20"/>
                    <a:gd name="T4" fmla="*/ 0 w 20"/>
                    <a:gd name="T5" fmla="*/ 0 h 20"/>
                    <a:gd name="T6" fmla="*/ 0 w 20"/>
                    <a:gd name="T7" fmla="*/ 0 h 20"/>
                    <a:gd name="T8" fmla="*/ 0 w 20"/>
                    <a:gd name="T9" fmla="*/ 0 h 20"/>
                    <a:gd name="T10" fmla="*/ 0 w 20"/>
                    <a:gd name="T11" fmla="*/ 0 h 20"/>
                    <a:gd name="T12" fmla="*/ 0 w 20"/>
                    <a:gd name="T13" fmla="*/ 0 h 20"/>
                    <a:gd name="T14" fmla="*/ 0 w 20"/>
                    <a:gd name="T15" fmla="*/ 0 h 20"/>
                    <a:gd name="T16" fmla="*/ 0 w 20"/>
                    <a:gd name="T17" fmla="*/ 0 h 20"/>
                    <a:gd name="T18" fmla="*/ 0 w 20"/>
                    <a:gd name="T19" fmla="*/ 0 h 20"/>
                    <a:gd name="T20" fmla="*/ 0 w 20"/>
                    <a:gd name="T21" fmla="*/ 0 h 20"/>
                    <a:gd name="T22" fmla="*/ 0 w 20"/>
                    <a:gd name="T23" fmla="*/ 0 h 20"/>
                    <a:gd name="T24" fmla="*/ 0 w 20"/>
                    <a:gd name="T25" fmla="*/ 0 h 20"/>
                    <a:gd name="T26" fmla="*/ 0 w 20"/>
                    <a:gd name="T27" fmla="*/ 0 h 20"/>
                    <a:gd name="T28" fmla="*/ 0 w 20"/>
                    <a:gd name="T29" fmla="*/ 0 h 20"/>
                    <a:gd name="T30" fmla="*/ 0 w 20"/>
                    <a:gd name="T31" fmla="*/ 0 h 20"/>
                    <a:gd name="T32" fmla="*/ 0 w 20"/>
                    <a:gd name="T33" fmla="*/ 0 h 20"/>
                    <a:gd name="T34" fmla="*/ 0 w 20"/>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0"/>
                    <a:gd name="T56" fmla="*/ 20 w 20"/>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0">
                      <a:moveTo>
                        <a:pt x="0" y="10"/>
                      </a:moveTo>
                      <a:lnTo>
                        <a:pt x="1" y="14"/>
                      </a:lnTo>
                      <a:lnTo>
                        <a:pt x="3" y="17"/>
                      </a:lnTo>
                      <a:lnTo>
                        <a:pt x="6" y="19"/>
                      </a:lnTo>
                      <a:lnTo>
                        <a:pt x="10" y="20"/>
                      </a:lnTo>
                      <a:lnTo>
                        <a:pt x="14" y="19"/>
                      </a:lnTo>
                      <a:lnTo>
                        <a:pt x="17" y="17"/>
                      </a:lnTo>
                      <a:lnTo>
                        <a:pt x="19" y="14"/>
                      </a:lnTo>
                      <a:lnTo>
                        <a:pt x="20" y="10"/>
                      </a:lnTo>
                      <a:lnTo>
                        <a:pt x="19" y="6"/>
                      </a:lnTo>
                      <a:lnTo>
                        <a:pt x="17" y="4"/>
                      </a:lnTo>
                      <a:lnTo>
                        <a:pt x="14" y="2"/>
                      </a:lnTo>
                      <a:lnTo>
                        <a:pt x="10" y="0"/>
                      </a:lnTo>
                      <a:lnTo>
                        <a:pt x="6" y="2"/>
                      </a:lnTo>
                      <a:lnTo>
                        <a:pt x="3" y="4"/>
                      </a:lnTo>
                      <a:lnTo>
                        <a:pt x="1" y="6"/>
                      </a:lnTo>
                      <a:lnTo>
                        <a:pt x="0" y="10"/>
                      </a:lnTo>
                      <a:close/>
                    </a:path>
                  </a:pathLst>
                </a:custGeom>
                <a:solidFill>
                  <a:srgbClr val="FF1C1E"/>
                </a:solidFill>
                <a:ln w="9525">
                  <a:noFill/>
                  <a:round/>
                  <a:headEnd/>
                  <a:tailEnd/>
                </a:ln>
              </p:spPr>
              <p:txBody>
                <a:bodyPr/>
                <a:lstStyle/>
                <a:p>
                  <a:endParaRPr lang="en-US" dirty="0"/>
                </a:p>
              </p:txBody>
            </p:sp>
            <p:sp>
              <p:nvSpPr>
                <p:cNvPr id="5342" name="Freeform 37"/>
                <p:cNvSpPr>
                  <a:spLocks/>
                </p:cNvSpPr>
                <p:nvPr/>
              </p:nvSpPr>
              <p:spPr bwMode="auto">
                <a:xfrm>
                  <a:off x="536" y="2562"/>
                  <a:ext cx="6" cy="7"/>
                </a:xfrm>
                <a:custGeom>
                  <a:avLst/>
                  <a:gdLst>
                    <a:gd name="T0" fmla="*/ 0 w 20"/>
                    <a:gd name="T1" fmla="*/ 0 h 21"/>
                    <a:gd name="T2" fmla="*/ 0 w 20"/>
                    <a:gd name="T3" fmla="*/ 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0 h 21"/>
                    <a:gd name="T24" fmla="*/ 0 w 20"/>
                    <a:gd name="T25" fmla="*/ 0 h 21"/>
                    <a:gd name="T26" fmla="*/ 0 w 20"/>
                    <a:gd name="T27" fmla="*/ 0 h 21"/>
                    <a:gd name="T28" fmla="*/ 0 w 20"/>
                    <a:gd name="T29" fmla="*/ 0 h 21"/>
                    <a:gd name="T30" fmla="*/ 0 w 20"/>
                    <a:gd name="T31" fmla="*/ 0 h 21"/>
                    <a:gd name="T32" fmla="*/ 0 w 20"/>
                    <a:gd name="T33" fmla="*/ 0 h 21"/>
                    <a:gd name="T34" fmla="*/ 0 w 2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1"/>
                    <a:gd name="T56" fmla="*/ 20 w 2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1">
                      <a:moveTo>
                        <a:pt x="0" y="10"/>
                      </a:moveTo>
                      <a:lnTo>
                        <a:pt x="1" y="14"/>
                      </a:lnTo>
                      <a:lnTo>
                        <a:pt x="3" y="17"/>
                      </a:lnTo>
                      <a:lnTo>
                        <a:pt x="6" y="20"/>
                      </a:lnTo>
                      <a:lnTo>
                        <a:pt x="10" y="21"/>
                      </a:lnTo>
                      <a:lnTo>
                        <a:pt x="14" y="20"/>
                      </a:lnTo>
                      <a:lnTo>
                        <a:pt x="17" y="17"/>
                      </a:lnTo>
                      <a:lnTo>
                        <a:pt x="19" y="14"/>
                      </a:lnTo>
                      <a:lnTo>
                        <a:pt x="20"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43" name="Freeform 38"/>
                <p:cNvSpPr>
                  <a:spLocks/>
                </p:cNvSpPr>
                <p:nvPr/>
              </p:nvSpPr>
              <p:spPr bwMode="auto">
                <a:xfrm>
                  <a:off x="536" y="2578"/>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6"/>
                      </a:lnTo>
                      <a:lnTo>
                        <a:pt x="3" y="18"/>
                      </a:lnTo>
                      <a:lnTo>
                        <a:pt x="6" y="20"/>
                      </a:lnTo>
                      <a:lnTo>
                        <a:pt x="10" y="21"/>
                      </a:lnTo>
                      <a:lnTo>
                        <a:pt x="14" y="20"/>
                      </a:lnTo>
                      <a:lnTo>
                        <a:pt x="17" y="18"/>
                      </a:lnTo>
                      <a:lnTo>
                        <a:pt x="20" y="16"/>
                      </a:lnTo>
                      <a:lnTo>
                        <a:pt x="21" y="11"/>
                      </a:lnTo>
                      <a:lnTo>
                        <a:pt x="20"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44" name="Freeform 39"/>
                <p:cNvSpPr>
                  <a:spLocks/>
                </p:cNvSpPr>
                <p:nvPr/>
              </p:nvSpPr>
              <p:spPr bwMode="auto">
                <a:xfrm>
                  <a:off x="537" y="2594"/>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2" y="18"/>
                      </a:lnTo>
                      <a:lnTo>
                        <a:pt x="5" y="20"/>
                      </a:lnTo>
                      <a:lnTo>
                        <a:pt x="10" y="21"/>
                      </a:lnTo>
                      <a:lnTo>
                        <a:pt x="14" y="20"/>
                      </a:lnTo>
                      <a:lnTo>
                        <a:pt x="18" y="18"/>
                      </a:lnTo>
                      <a:lnTo>
                        <a:pt x="20" y="15"/>
                      </a:lnTo>
                      <a:lnTo>
                        <a:pt x="21" y="10"/>
                      </a:lnTo>
                      <a:lnTo>
                        <a:pt x="20" y="6"/>
                      </a:lnTo>
                      <a:lnTo>
                        <a:pt x="18" y="3"/>
                      </a:lnTo>
                      <a:lnTo>
                        <a:pt x="14" y="1"/>
                      </a:lnTo>
                      <a:lnTo>
                        <a:pt x="10" y="0"/>
                      </a:lnTo>
                      <a:lnTo>
                        <a:pt x="5" y="1"/>
                      </a:lnTo>
                      <a:lnTo>
                        <a:pt x="2" y="3"/>
                      </a:lnTo>
                      <a:lnTo>
                        <a:pt x="1" y="6"/>
                      </a:lnTo>
                      <a:lnTo>
                        <a:pt x="0" y="10"/>
                      </a:lnTo>
                      <a:close/>
                    </a:path>
                  </a:pathLst>
                </a:custGeom>
                <a:solidFill>
                  <a:srgbClr val="FF1C1E"/>
                </a:solidFill>
                <a:ln w="9525">
                  <a:noFill/>
                  <a:round/>
                  <a:headEnd/>
                  <a:tailEnd/>
                </a:ln>
              </p:spPr>
              <p:txBody>
                <a:bodyPr/>
                <a:lstStyle/>
                <a:p>
                  <a:endParaRPr lang="en-US" dirty="0"/>
                </a:p>
              </p:txBody>
            </p:sp>
            <p:sp>
              <p:nvSpPr>
                <p:cNvPr id="5345" name="Freeform 40"/>
                <p:cNvSpPr>
                  <a:spLocks/>
                </p:cNvSpPr>
                <p:nvPr/>
              </p:nvSpPr>
              <p:spPr bwMode="auto">
                <a:xfrm>
                  <a:off x="522" y="2543"/>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6"/>
                      </a:lnTo>
                      <a:lnTo>
                        <a:pt x="3" y="18"/>
                      </a:lnTo>
                      <a:lnTo>
                        <a:pt x="6" y="20"/>
                      </a:lnTo>
                      <a:lnTo>
                        <a:pt x="10" y="21"/>
                      </a:lnTo>
                      <a:lnTo>
                        <a:pt x="14" y="20"/>
                      </a:lnTo>
                      <a:lnTo>
                        <a:pt x="17" y="18"/>
                      </a:lnTo>
                      <a:lnTo>
                        <a:pt x="19" y="16"/>
                      </a:lnTo>
                      <a:lnTo>
                        <a:pt x="21" y="11"/>
                      </a:lnTo>
                      <a:lnTo>
                        <a:pt x="19"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46" name="Freeform 41"/>
                <p:cNvSpPr>
                  <a:spLocks/>
                </p:cNvSpPr>
                <p:nvPr/>
              </p:nvSpPr>
              <p:spPr bwMode="auto">
                <a:xfrm>
                  <a:off x="522" y="2558"/>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19" y="15"/>
                      </a:lnTo>
                      <a:lnTo>
                        <a:pt x="21" y="11"/>
                      </a:lnTo>
                      <a:lnTo>
                        <a:pt x="19" y="6"/>
                      </a:lnTo>
                      <a:lnTo>
                        <a:pt x="17" y="3"/>
                      </a:lnTo>
                      <a:lnTo>
                        <a:pt x="14" y="1"/>
                      </a:lnTo>
                      <a:lnTo>
                        <a:pt x="10" y="0"/>
                      </a:lnTo>
                      <a:lnTo>
                        <a:pt x="6" y="1"/>
                      </a:lnTo>
                      <a:lnTo>
                        <a:pt x="3" y="3"/>
                      </a:lnTo>
                      <a:lnTo>
                        <a:pt x="1" y="6"/>
                      </a:lnTo>
                      <a:lnTo>
                        <a:pt x="0" y="11"/>
                      </a:lnTo>
                      <a:close/>
                    </a:path>
                  </a:pathLst>
                </a:custGeom>
                <a:solidFill>
                  <a:srgbClr val="FF1C1E"/>
                </a:solidFill>
                <a:ln w="9525">
                  <a:noFill/>
                  <a:round/>
                  <a:headEnd/>
                  <a:tailEnd/>
                </a:ln>
              </p:spPr>
              <p:txBody>
                <a:bodyPr/>
                <a:lstStyle/>
                <a:p>
                  <a:endParaRPr lang="en-US" dirty="0"/>
                </a:p>
              </p:txBody>
            </p:sp>
            <p:sp>
              <p:nvSpPr>
                <p:cNvPr id="5347" name="Freeform 42"/>
                <p:cNvSpPr>
                  <a:spLocks/>
                </p:cNvSpPr>
                <p:nvPr/>
              </p:nvSpPr>
              <p:spPr bwMode="auto">
                <a:xfrm>
                  <a:off x="522" y="2574"/>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20" y="15"/>
                      </a:lnTo>
                      <a:lnTo>
                        <a:pt x="21" y="11"/>
                      </a:lnTo>
                      <a:lnTo>
                        <a:pt x="20"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48" name="Freeform 43"/>
                <p:cNvSpPr>
                  <a:spLocks/>
                </p:cNvSpPr>
                <p:nvPr/>
              </p:nvSpPr>
              <p:spPr bwMode="auto">
                <a:xfrm>
                  <a:off x="523" y="2590"/>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2"/>
                    <a:gd name="T56" fmla="*/ 21 w 2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2">
                      <a:moveTo>
                        <a:pt x="0" y="12"/>
                      </a:moveTo>
                      <a:lnTo>
                        <a:pt x="1" y="16"/>
                      </a:lnTo>
                      <a:lnTo>
                        <a:pt x="3" y="19"/>
                      </a:lnTo>
                      <a:lnTo>
                        <a:pt x="6" y="21"/>
                      </a:lnTo>
                      <a:lnTo>
                        <a:pt x="10" y="22"/>
                      </a:lnTo>
                      <a:lnTo>
                        <a:pt x="14" y="21"/>
                      </a:lnTo>
                      <a:lnTo>
                        <a:pt x="18" y="19"/>
                      </a:lnTo>
                      <a:lnTo>
                        <a:pt x="20" y="16"/>
                      </a:lnTo>
                      <a:lnTo>
                        <a:pt x="21" y="12"/>
                      </a:lnTo>
                      <a:lnTo>
                        <a:pt x="20" y="8"/>
                      </a:lnTo>
                      <a:lnTo>
                        <a:pt x="18" y="4"/>
                      </a:lnTo>
                      <a:lnTo>
                        <a:pt x="14" y="1"/>
                      </a:lnTo>
                      <a:lnTo>
                        <a:pt x="10" y="0"/>
                      </a:lnTo>
                      <a:lnTo>
                        <a:pt x="6" y="1"/>
                      </a:lnTo>
                      <a:lnTo>
                        <a:pt x="3" y="4"/>
                      </a:lnTo>
                      <a:lnTo>
                        <a:pt x="1" y="8"/>
                      </a:lnTo>
                      <a:lnTo>
                        <a:pt x="0" y="12"/>
                      </a:lnTo>
                      <a:close/>
                    </a:path>
                  </a:pathLst>
                </a:custGeom>
                <a:solidFill>
                  <a:srgbClr val="FF1C1E"/>
                </a:solidFill>
                <a:ln w="9525">
                  <a:noFill/>
                  <a:round/>
                  <a:headEnd/>
                  <a:tailEnd/>
                </a:ln>
              </p:spPr>
              <p:txBody>
                <a:bodyPr/>
                <a:lstStyle/>
                <a:p>
                  <a:endParaRPr lang="en-US" dirty="0"/>
                </a:p>
              </p:txBody>
            </p:sp>
            <p:sp>
              <p:nvSpPr>
                <p:cNvPr id="5349" name="Freeform 44"/>
                <p:cNvSpPr>
                  <a:spLocks/>
                </p:cNvSpPr>
                <p:nvPr/>
              </p:nvSpPr>
              <p:spPr bwMode="auto">
                <a:xfrm>
                  <a:off x="507" y="2541"/>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10"/>
                      </a:moveTo>
                      <a:lnTo>
                        <a:pt x="1" y="14"/>
                      </a:lnTo>
                      <a:lnTo>
                        <a:pt x="3" y="18"/>
                      </a:lnTo>
                      <a:lnTo>
                        <a:pt x="6" y="20"/>
                      </a:lnTo>
                      <a:lnTo>
                        <a:pt x="9" y="21"/>
                      </a:lnTo>
                      <a:lnTo>
                        <a:pt x="13" y="20"/>
                      </a:lnTo>
                      <a:lnTo>
                        <a:pt x="16" y="18"/>
                      </a:lnTo>
                      <a:lnTo>
                        <a:pt x="18" y="14"/>
                      </a:lnTo>
                      <a:lnTo>
                        <a:pt x="19" y="10"/>
                      </a:lnTo>
                      <a:lnTo>
                        <a:pt x="18" y="6"/>
                      </a:lnTo>
                      <a:lnTo>
                        <a:pt x="16" y="3"/>
                      </a:lnTo>
                      <a:lnTo>
                        <a:pt x="13" y="1"/>
                      </a:lnTo>
                      <a:lnTo>
                        <a:pt x="9"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0" name="Freeform 45"/>
                <p:cNvSpPr>
                  <a:spLocks/>
                </p:cNvSpPr>
                <p:nvPr/>
              </p:nvSpPr>
              <p:spPr bwMode="auto">
                <a:xfrm>
                  <a:off x="507" y="2557"/>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10"/>
                      </a:moveTo>
                      <a:lnTo>
                        <a:pt x="1" y="15"/>
                      </a:lnTo>
                      <a:lnTo>
                        <a:pt x="3" y="18"/>
                      </a:lnTo>
                      <a:lnTo>
                        <a:pt x="6" y="20"/>
                      </a:lnTo>
                      <a:lnTo>
                        <a:pt x="9" y="21"/>
                      </a:lnTo>
                      <a:lnTo>
                        <a:pt x="13" y="20"/>
                      </a:lnTo>
                      <a:lnTo>
                        <a:pt x="16" y="18"/>
                      </a:lnTo>
                      <a:lnTo>
                        <a:pt x="18" y="15"/>
                      </a:lnTo>
                      <a:lnTo>
                        <a:pt x="19" y="10"/>
                      </a:lnTo>
                      <a:lnTo>
                        <a:pt x="18" y="6"/>
                      </a:lnTo>
                      <a:lnTo>
                        <a:pt x="16" y="3"/>
                      </a:lnTo>
                      <a:lnTo>
                        <a:pt x="13" y="1"/>
                      </a:lnTo>
                      <a:lnTo>
                        <a:pt x="9"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1" name="Freeform 46"/>
                <p:cNvSpPr>
                  <a:spLocks/>
                </p:cNvSpPr>
                <p:nvPr/>
              </p:nvSpPr>
              <p:spPr bwMode="auto">
                <a:xfrm>
                  <a:off x="508" y="2573"/>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20" y="15"/>
                      </a:lnTo>
                      <a:lnTo>
                        <a:pt x="21" y="11"/>
                      </a:lnTo>
                      <a:lnTo>
                        <a:pt x="20" y="6"/>
                      </a:lnTo>
                      <a:lnTo>
                        <a:pt x="17" y="3"/>
                      </a:lnTo>
                      <a:lnTo>
                        <a:pt x="14" y="1"/>
                      </a:lnTo>
                      <a:lnTo>
                        <a:pt x="10" y="0"/>
                      </a:lnTo>
                      <a:lnTo>
                        <a:pt x="6" y="1"/>
                      </a:lnTo>
                      <a:lnTo>
                        <a:pt x="3" y="3"/>
                      </a:lnTo>
                      <a:lnTo>
                        <a:pt x="1" y="6"/>
                      </a:lnTo>
                      <a:lnTo>
                        <a:pt x="0" y="11"/>
                      </a:lnTo>
                      <a:close/>
                    </a:path>
                  </a:pathLst>
                </a:custGeom>
                <a:solidFill>
                  <a:srgbClr val="FF1C1E"/>
                </a:solidFill>
                <a:ln w="9525">
                  <a:noFill/>
                  <a:round/>
                  <a:headEnd/>
                  <a:tailEnd/>
                </a:ln>
              </p:spPr>
              <p:txBody>
                <a:bodyPr/>
                <a:lstStyle/>
                <a:p>
                  <a:endParaRPr lang="en-US" dirty="0"/>
                </a:p>
              </p:txBody>
            </p:sp>
            <p:sp>
              <p:nvSpPr>
                <p:cNvPr id="5352" name="Freeform 47"/>
                <p:cNvSpPr>
                  <a:spLocks/>
                </p:cNvSpPr>
                <p:nvPr/>
              </p:nvSpPr>
              <p:spPr bwMode="auto">
                <a:xfrm>
                  <a:off x="509" y="2588"/>
                  <a:ext cx="6" cy="7"/>
                </a:xfrm>
                <a:custGeom>
                  <a:avLst/>
                  <a:gdLst>
                    <a:gd name="T0" fmla="*/ 0 w 20"/>
                    <a:gd name="T1" fmla="*/ 0 h 21"/>
                    <a:gd name="T2" fmla="*/ 0 w 20"/>
                    <a:gd name="T3" fmla="*/ 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0 h 21"/>
                    <a:gd name="T24" fmla="*/ 0 w 20"/>
                    <a:gd name="T25" fmla="*/ 0 h 21"/>
                    <a:gd name="T26" fmla="*/ 0 w 20"/>
                    <a:gd name="T27" fmla="*/ 0 h 21"/>
                    <a:gd name="T28" fmla="*/ 0 w 20"/>
                    <a:gd name="T29" fmla="*/ 0 h 21"/>
                    <a:gd name="T30" fmla="*/ 0 w 20"/>
                    <a:gd name="T31" fmla="*/ 0 h 21"/>
                    <a:gd name="T32" fmla="*/ 0 w 20"/>
                    <a:gd name="T33" fmla="*/ 0 h 21"/>
                    <a:gd name="T34" fmla="*/ 0 w 2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1"/>
                    <a:gd name="T56" fmla="*/ 20 w 2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1">
                      <a:moveTo>
                        <a:pt x="0" y="11"/>
                      </a:moveTo>
                      <a:lnTo>
                        <a:pt x="1" y="15"/>
                      </a:lnTo>
                      <a:lnTo>
                        <a:pt x="3" y="18"/>
                      </a:lnTo>
                      <a:lnTo>
                        <a:pt x="5" y="20"/>
                      </a:lnTo>
                      <a:lnTo>
                        <a:pt x="9" y="21"/>
                      </a:lnTo>
                      <a:lnTo>
                        <a:pt x="13" y="20"/>
                      </a:lnTo>
                      <a:lnTo>
                        <a:pt x="17" y="18"/>
                      </a:lnTo>
                      <a:lnTo>
                        <a:pt x="19" y="15"/>
                      </a:lnTo>
                      <a:lnTo>
                        <a:pt x="20" y="11"/>
                      </a:lnTo>
                      <a:lnTo>
                        <a:pt x="19" y="7"/>
                      </a:lnTo>
                      <a:lnTo>
                        <a:pt x="17" y="3"/>
                      </a:lnTo>
                      <a:lnTo>
                        <a:pt x="13" y="1"/>
                      </a:lnTo>
                      <a:lnTo>
                        <a:pt x="9" y="0"/>
                      </a:lnTo>
                      <a:lnTo>
                        <a:pt x="5"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53" name="Freeform 48"/>
                <p:cNvSpPr>
                  <a:spLocks/>
                </p:cNvSpPr>
                <p:nvPr/>
              </p:nvSpPr>
              <p:spPr bwMode="auto">
                <a:xfrm>
                  <a:off x="493" y="2538"/>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20" y="15"/>
                      </a:lnTo>
                      <a:lnTo>
                        <a:pt x="21" y="11"/>
                      </a:lnTo>
                      <a:lnTo>
                        <a:pt x="20"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54" name="Freeform 49"/>
                <p:cNvSpPr>
                  <a:spLocks/>
                </p:cNvSpPr>
                <p:nvPr/>
              </p:nvSpPr>
              <p:spPr bwMode="auto">
                <a:xfrm>
                  <a:off x="493" y="2553"/>
                  <a:ext cx="7" cy="8"/>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2"/>
                    <a:gd name="T56" fmla="*/ 21 w 2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2">
                      <a:moveTo>
                        <a:pt x="0" y="12"/>
                      </a:moveTo>
                      <a:lnTo>
                        <a:pt x="1" y="16"/>
                      </a:lnTo>
                      <a:lnTo>
                        <a:pt x="3" y="19"/>
                      </a:lnTo>
                      <a:lnTo>
                        <a:pt x="6" y="21"/>
                      </a:lnTo>
                      <a:lnTo>
                        <a:pt x="10" y="22"/>
                      </a:lnTo>
                      <a:lnTo>
                        <a:pt x="14" y="21"/>
                      </a:lnTo>
                      <a:lnTo>
                        <a:pt x="17" y="19"/>
                      </a:lnTo>
                      <a:lnTo>
                        <a:pt x="20" y="16"/>
                      </a:lnTo>
                      <a:lnTo>
                        <a:pt x="21" y="12"/>
                      </a:lnTo>
                      <a:lnTo>
                        <a:pt x="20" y="8"/>
                      </a:lnTo>
                      <a:lnTo>
                        <a:pt x="17" y="4"/>
                      </a:lnTo>
                      <a:lnTo>
                        <a:pt x="14" y="1"/>
                      </a:lnTo>
                      <a:lnTo>
                        <a:pt x="10" y="0"/>
                      </a:lnTo>
                      <a:lnTo>
                        <a:pt x="6" y="1"/>
                      </a:lnTo>
                      <a:lnTo>
                        <a:pt x="3" y="4"/>
                      </a:lnTo>
                      <a:lnTo>
                        <a:pt x="1" y="8"/>
                      </a:lnTo>
                      <a:lnTo>
                        <a:pt x="0" y="12"/>
                      </a:lnTo>
                      <a:close/>
                    </a:path>
                  </a:pathLst>
                </a:custGeom>
                <a:solidFill>
                  <a:srgbClr val="FF1C1E"/>
                </a:solidFill>
                <a:ln w="9525">
                  <a:noFill/>
                  <a:round/>
                  <a:headEnd/>
                  <a:tailEnd/>
                </a:ln>
              </p:spPr>
              <p:txBody>
                <a:bodyPr/>
                <a:lstStyle/>
                <a:p>
                  <a:endParaRPr lang="en-US" dirty="0"/>
                </a:p>
              </p:txBody>
            </p:sp>
            <p:sp>
              <p:nvSpPr>
                <p:cNvPr id="5355" name="Freeform 50"/>
                <p:cNvSpPr>
                  <a:spLocks/>
                </p:cNvSpPr>
                <p:nvPr/>
              </p:nvSpPr>
              <p:spPr bwMode="auto">
                <a:xfrm>
                  <a:off x="494" y="2570"/>
                  <a:ext cx="7" cy="7"/>
                </a:xfrm>
                <a:custGeom>
                  <a:avLst/>
                  <a:gdLst>
                    <a:gd name="T0" fmla="*/ 0 w 21"/>
                    <a:gd name="T1" fmla="*/ 0 h 20"/>
                    <a:gd name="T2" fmla="*/ 0 w 21"/>
                    <a:gd name="T3" fmla="*/ 0 h 20"/>
                    <a:gd name="T4" fmla="*/ 0 w 21"/>
                    <a:gd name="T5" fmla="*/ 0 h 20"/>
                    <a:gd name="T6" fmla="*/ 0 w 21"/>
                    <a:gd name="T7" fmla="*/ 0 h 20"/>
                    <a:gd name="T8" fmla="*/ 0 w 21"/>
                    <a:gd name="T9" fmla="*/ 0 h 20"/>
                    <a:gd name="T10" fmla="*/ 0 w 21"/>
                    <a:gd name="T11" fmla="*/ 0 h 20"/>
                    <a:gd name="T12" fmla="*/ 0 w 21"/>
                    <a:gd name="T13" fmla="*/ 0 h 20"/>
                    <a:gd name="T14" fmla="*/ 0 w 21"/>
                    <a:gd name="T15" fmla="*/ 0 h 20"/>
                    <a:gd name="T16" fmla="*/ 0 w 21"/>
                    <a:gd name="T17" fmla="*/ 0 h 20"/>
                    <a:gd name="T18" fmla="*/ 0 w 21"/>
                    <a:gd name="T19" fmla="*/ 0 h 20"/>
                    <a:gd name="T20" fmla="*/ 0 w 21"/>
                    <a:gd name="T21" fmla="*/ 0 h 20"/>
                    <a:gd name="T22" fmla="*/ 0 w 21"/>
                    <a:gd name="T23" fmla="*/ 0 h 20"/>
                    <a:gd name="T24" fmla="*/ 0 w 21"/>
                    <a:gd name="T25" fmla="*/ 0 h 20"/>
                    <a:gd name="T26" fmla="*/ 0 w 21"/>
                    <a:gd name="T27" fmla="*/ 0 h 20"/>
                    <a:gd name="T28" fmla="*/ 0 w 21"/>
                    <a:gd name="T29" fmla="*/ 0 h 20"/>
                    <a:gd name="T30" fmla="*/ 0 w 21"/>
                    <a:gd name="T31" fmla="*/ 0 h 20"/>
                    <a:gd name="T32" fmla="*/ 0 w 21"/>
                    <a:gd name="T33" fmla="*/ 0 h 20"/>
                    <a:gd name="T34" fmla="*/ 0 w 21"/>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0"/>
                    <a:gd name="T56" fmla="*/ 21 w 21"/>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0">
                      <a:moveTo>
                        <a:pt x="0" y="10"/>
                      </a:moveTo>
                      <a:lnTo>
                        <a:pt x="1" y="14"/>
                      </a:lnTo>
                      <a:lnTo>
                        <a:pt x="3" y="17"/>
                      </a:lnTo>
                      <a:lnTo>
                        <a:pt x="6" y="19"/>
                      </a:lnTo>
                      <a:lnTo>
                        <a:pt x="10" y="20"/>
                      </a:lnTo>
                      <a:lnTo>
                        <a:pt x="14" y="19"/>
                      </a:lnTo>
                      <a:lnTo>
                        <a:pt x="18" y="17"/>
                      </a:lnTo>
                      <a:lnTo>
                        <a:pt x="20" y="14"/>
                      </a:lnTo>
                      <a:lnTo>
                        <a:pt x="21" y="10"/>
                      </a:lnTo>
                      <a:lnTo>
                        <a:pt x="20" y="6"/>
                      </a:lnTo>
                      <a:lnTo>
                        <a:pt x="18"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6" name="Freeform 51"/>
                <p:cNvSpPr>
                  <a:spLocks/>
                </p:cNvSpPr>
                <p:nvPr/>
              </p:nvSpPr>
              <p:spPr bwMode="auto">
                <a:xfrm>
                  <a:off x="494" y="2585"/>
                  <a:ext cx="8"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1"/>
                    <a:gd name="T56" fmla="*/ 22 w 2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1">
                      <a:moveTo>
                        <a:pt x="0" y="10"/>
                      </a:moveTo>
                      <a:lnTo>
                        <a:pt x="1" y="14"/>
                      </a:lnTo>
                      <a:lnTo>
                        <a:pt x="3" y="18"/>
                      </a:lnTo>
                      <a:lnTo>
                        <a:pt x="6" y="20"/>
                      </a:lnTo>
                      <a:lnTo>
                        <a:pt x="10" y="21"/>
                      </a:lnTo>
                      <a:lnTo>
                        <a:pt x="14" y="20"/>
                      </a:lnTo>
                      <a:lnTo>
                        <a:pt x="19" y="18"/>
                      </a:lnTo>
                      <a:lnTo>
                        <a:pt x="21" y="14"/>
                      </a:lnTo>
                      <a:lnTo>
                        <a:pt x="22" y="10"/>
                      </a:lnTo>
                      <a:lnTo>
                        <a:pt x="21" y="6"/>
                      </a:lnTo>
                      <a:lnTo>
                        <a:pt x="19"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7" name="Freeform 52"/>
                <p:cNvSpPr>
                  <a:spLocks/>
                </p:cNvSpPr>
                <p:nvPr/>
              </p:nvSpPr>
              <p:spPr bwMode="auto">
                <a:xfrm>
                  <a:off x="478" y="2418"/>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1"/>
                    <a:gd name="T56" fmla="*/ 22 w 2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1">
                      <a:moveTo>
                        <a:pt x="0" y="10"/>
                      </a:moveTo>
                      <a:lnTo>
                        <a:pt x="1" y="14"/>
                      </a:lnTo>
                      <a:lnTo>
                        <a:pt x="3" y="18"/>
                      </a:lnTo>
                      <a:lnTo>
                        <a:pt x="6" y="20"/>
                      </a:lnTo>
                      <a:lnTo>
                        <a:pt x="10" y="21"/>
                      </a:lnTo>
                      <a:lnTo>
                        <a:pt x="14" y="20"/>
                      </a:lnTo>
                      <a:lnTo>
                        <a:pt x="18" y="18"/>
                      </a:lnTo>
                      <a:lnTo>
                        <a:pt x="21" y="14"/>
                      </a:lnTo>
                      <a:lnTo>
                        <a:pt x="22" y="10"/>
                      </a:lnTo>
                      <a:lnTo>
                        <a:pt x="21" y="6"/>
                      </a:lnTo>
                      <a:lnTo>
                        <a:pt x="18"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8" name="Freeform 53"/>
                <p:cNvSpPr>
                  <a:spLocks/>
                </p:cNvSpPr>
                <p:nvPr/>
              </p:nvSpPr>
              <p:spPr bwMode="auto">
                <a:xfrm>
                  <a:off x="492" y="2418"/>
                  <a:ext cx="7" cy="7"/>
                </a:xfrm>
                <a:custGeom>
                  <a:avLst/>
                  <a:gdLst>
                    <a:gd name="T0" fmla="*/ 0 w 20"/>
                    <a:gd name="T1" fmla="*/ 0 h 21"/>
                    <a:gd name="T2" fmla="*/ 0 w 20"/>
                    <a:gd name="T3" fmla="*/ 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0 h 21"/>
                    <a:gd name="T24" fmla="*/ 0 w 20"/>
                    <a:gd name="T25" fmla="*/ 0 h 21"/>
                    <a:gd name="T26" fmla="*/ 0 w 20"/>
                    <a:gd name="T27" fmla="*/ 0 h 21"/>
                    <a:gd name="T28" fmla="*/ 0 w 20"/>
                    <a:gd name="T29" fmla="*/ 0 h 21"/>
                    <a:gd name="T30" fmla="*/ 0 w 20"/>
                    <a:gd name="T31" fmla="*/ 0 h 21"/>
                    <a:gd name="T32" fmla="*/ 0 w 20"/>
                    <a:gd name="T33" fmla="*/ 0 h 21"/>
                    <a:gd name="T34" fmla="*/ 0 w 2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1"/>
                    <a:gd name="T56" fmla="*/ 20 w 2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1">
                      <a:moveTo>
                        <a:pt x="0" y="10"/>
                      </a:moveTo>
                      <a:lnTo>
                        <a:pt x="1" y="14"/>
                      </a:lnTo>
                      <a:lnTo>
                        <a:pt x="3" y="18"/>
                      </a:lnTo>
                      <a:lnTo>
                        <a:pt x="6" y="20"/>
                      </a:lnTo>
                      <a:lnTo>
                        <a:pt x="10" y="21"/>
                      </a:lnTo>
                      <a:lnTo>
                        <a:pt x="14" y="20"/>
                      </a:lnTo>
                      <a:lnTo>
                        <a:pt x="17" y="18"/>
                      </a:lnTo>
                      <a:lnTo>
                        <a:pt x="19" y="14"/>
                      </a:lnTo>
                      <a:lnTo>
                        <a:pt x="20"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9" name="Freeform 54"/>
                <p:cNvSpPr>
                  <a:spLocks/>
                </p:cNvSpPr>
                <p:nvPr/>
              </p:nvSpPr>
              <p:spPr bwMode="auto">
                <a:xfrm>
                  <a:off x="506" y="2418"/>
                  <a:ext cx="6" cy="7"/>
                </a:xfrm>
                <a:custGeom>
                  <a:avLst/>
                  <a:gdLst>
                    <a:gd name="T0" fmla="*/ 0 w 20"/>
                    <a:gd name="T1" fmla="*/ 0 h 20"/>
                    <a:gd name="T2" fmla="*/ 0 w 20"/>
                    <a:gd name="T3" fmla="*/ 0 h 20"/>
                    <a:gd name="T4" fmla="*/ 0 w 20"/>
                    <a:gd name="T5" fmla="*/ 0 h 20"/>
                    <a:gd name="T6" fmla="*/ 0 w 20"/>
                    <a:gd name="T7" fmla="*/ 0 h 20"/>
                    <a:gd name="T8" fmla="*/ 0 w 20"/>
                    <a:gd name="T9" fmla="*/ 0 h 20"/>
                    <a:gd name="T10" fmla="*/ 0 w 20"/>
                    <a:gd name="T11" fmla="*/ 0 h 20"/>
                    <a:gd name="T12" fmla="*/ 0 w 20"/>
                    <a:gd name="T13" fmla="*/ 0 h 20"/>
                    <a:gd name="T14" fmla="*/ 0 w 20"/>
                    <a:gd name="T15" fmla="*/ 0 h 20"/>
                    <a:gd name="T16" fmla="*/ 0 w 20"/>
                    <a:gd name="T17" fmla="*/ 0 h 20"/>
                    <a:gd name="T18" fmla="*/ 0 w 20"/>
                    <a:gd name="T19" fmla="*/ 0 h 20"/>
                    <a:gd name="T20" fmla="*/ 0 w 20"/>
                    <a:gd name="T21" fmla="*/ 0 h 20"/>
                    <a:gd name="T22" fmla="*/ 0 w 20"/>
                    <a:gd name="T23" fmla="*/ 0 h 20"/>
                    <a:gd name="T24" fmla="*/ 0 w 20"/>
                    <a:gd name="T25" fmla="*/ 0 h 20"/>
                    <a:gd name="T26" fmla="*/ 0 w 20"/>
                    <a:gd name="T27" fmla="*/ 0 h 20"/>
                    <a:gd name="T28" fmla="*/ 0 w 20"/>
                    <a:gd name="T29" fmla="*/ 0 h 20"/>
                    <a:gd name="T30" fmla="*/ 0 w 20"/>
                    <a:gd name="T31" fmla="*/ 0 h 20"/>
                    <a:gd name="T32" fmla="*/ 0 w 20"/>
                    <a:gd name="T33" fmla="*/ 0 h 20"/>
                    <a:gd name="T34" fmla="*/ 0 w 20"/>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0"/>
                    <a:gd name="T56" fmla="*/ 20 w 20"/>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0">
                      <a:moveTo>
                        <a:pt x="0" y="9"/>
                      </a:moveTo>
                      <a:lnTo>
                        <a:pt x="1" y="13"/>
                      </a:lnTo>
                      <a:lnTo>
                        <a:pt x="4" y="16"/>
                      </a:lnTo>
                      <a:lnTo>
                        <a:pt x="7" y="19"/>
                      </a:lnTo>
                      <a:lnTo>
                        <a:pt x="11" y="20"/>
                      </a:lnTo>
                      <a:lnTo>
                        <a:pt x="15" y="19"/>
                      </a:lnTo>
                      <a:lnTo>
                        <a:pt x="17" y="16"/>
                      </a:lnTo>
                      <a:lnTo>
                        <a:pt x="19" y="13"/>
                      </a:lnTo>
                      <a:lnTo>
                        <a:pt x="20" y="9"/>
                      </a:lnTo>
                      <a:lnTo>
                        <a:pt x="19" y="5"/>
                      </a:lnTo>
                      <a:lnTo>
                        <a:pt x="17" y="3"/>
                      </a:lnTo>
                      <a:lnTo>
                        <a:pt x="15" y="1"/>
                      </a:lnTo>
                      <a:lnTo>
                        <a:pt x="11" y="0"/>
                      </a:lnTo>
                      <a:lnTo>
                        <a:pt x="7" y="1"/>
                      </a:lnTo>
                      <a:lnTo>
                        <a:pt x="4" y="3"/>
                      </a:lnTo>
                      <a:lnTo>
                        <a:pt x="1" y="5"/>
                      </a:lnTo>
                      <a:lnTo>
                        <a:pt x="0" y="9"/>
                      </a:lnTo>
                      <a:close/>
                    </a:path>
                  </a:pathLst>
                </a:custGeom>
                <a:solidFill>
                  <a:srgbClr val="FF1C1E"/>
                </a:solidFill>
                <a:ln w="9525">
                  <a:noFill/>
                  <a:round/>
                  <a:headEnd/>
                  <a:tailEnd/>
                </a:ln>
              </p:spPr>
              <p:txBody>
                <a:bodyPr/>
                <a:lstStyle/>
                <a:p>
                  <a:endParaRPr lang="en-US" dirty="0"/>
                </a:p>
              </p:txBody>
            </p:sp>
            <p:sp>
              <p:nvSpPr>
                <p:cNvPr id="5360" name="Freeform 55"/>
                <p:cNvSpPr>
                  <a:spLocks/>
                </p:cNvSpPr>
                <p:nvPr/>
              </p:nvSpPr>
              <p:spPr bwMode="auto">
                <a:xfrm>
                  <a:off x="475" y="2462"/>
                  <a:ext cx="67" cy="73"/>
                </a:xfrm>
                <a:custGeom>
                  <a:avLst/>
                  <a:gdLst>
                    <a:gd name="T0" fmla="*/ 1 w 199"/>
                    <a:gd name="T1" fmla="*/ 0 h 219"/>
                    <a:gd name="T2" fmla="*/ 1 w 199"/>
                    <a:gd name="T3" fmla="*/ 1 h 219"/>
                    <a:gd name="T4" fmla="*/ 1 w 199"/>
                    <a:gd name="T5" fmla="*/ 1 h 219"/>
                    <a:gd name="T6" fmla="*/ 1 w 199"/>
                    <a:gd name="T7" fmla="*/ 1 h 219"/>
                    <a:gd name="T8" fmla="*/ 0 w 199"/>
                    <a:gd name="T9" fmla="*/ 1 h 219"/>
                    <a:gd name="T10" fmla="*/ 0 w 199"/>
                    <a:gd name="T11" fmla="*/ 1 h 219"/>
                    <a:gd name="T12" fmla="*/ 0 w 199"/>
                    <a:gd name="T13" fmla="*/ 1 h 219"/>
                    <a:gd name="T14" fmla="*/ 0 w 199"/>
                    <a:gd name="T15" fmla="*/ 0 h 219"/>
                    <a:gd name="T16" fmla="*/ 0 w 199"/>
                    <a:gd name="T17" fmla="*/ 0 h 219"/>
                    <a:gd name="T18" fmla="*/ 0 w 199"/>
                    <a:gd name="T19" fmla="*/ 0 h 219"/>
                    <a:gd name="T20" fmla="*/ 1 w 199"/>
                    <a:gd name="T21" fmla="*/ 0 h 219"/>
                    <a:gd name="T22" fmla="*/ 1 w 199"/>
                    <a:gd name="T23" fmla="*/ 0 h 219"/>
                    <a:gd name="T24" fmla="*/ 1 w 199"/>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219"/>
                    <a:gd name="T41" fmla="*/ 199 w 199"/>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219">
                      <a:moveTo>
                        <a:pt x="199" y="14"/>
                      </a:moveTo>
                      <a:lnTo>
                        <a:pt x="199" y="201"/>
                      </a:lnTo>
                      <a:lnTo>
                        <a:pt x="199" y="219"/>
                      </a:lnTo>
                      <a:lnTo>
                        <a:pt x="182" y="217"/>
                      </a:lnTo>
                      <a:lnTo>
                        <a:pt x="15" y="200"/>
                      </a:lnTo>
                      <a:lnTo>
                        <a:pt x="0" y="199"/>
                      </a:lnTo>
                      <a:lnTo>
                        <a:pt x="0" y="185"/>
                      </a:lnTo>
                      <a:lnTo>
                        <a:pt x="0" y="14"/>
                      </a:lnTo>
                      <a:lnTo>
                        <a:pt x="0" y="0"/>
                      </a:lnTo>
                      <a:lnTo>
                        <a:pt x="16" y="0"/>
                      </a:lnTo>
                      <a:lnTo>
                        <a:pt x="184" y="0"/>
                      </a:lnTo>
                      <a:lnTo>
                        <a:pt x="199" y="0"/>
                      </a:lnTo>
                      <a:lnTo>
                        <a:pt x="199" y="14"/>
                      </a:lnTo>
                      <a:close/>
                    </a:path>
                  </a:pathLst>
                </a:custGeom>
                <a:solidFill>
                  <a:srgbClr val="000000"/>
                </a:solidFill>
                <a:ln w="9525">
                  <a:noFill/>
                  <a:round/>
                  <a:headEnd/>
                  <a:tailEnd/>
                </a:ln>
              </p:spPr>
              <p:txBody>
                <a:bodyPr/>
                <a:lstStyle/>
                <a:p>
                  <a:endParaRPr lang="en-US" dirty="0"/>
                </a:p>
              </p:txBody>
            </p:sp>
            <p:sp>
              <p:nvSpPr>
                <p:cNvPr id="5361" name="Freeform 56"/>
                <p:cNvSpPr>
                  <a:spLocks/>
                </p:cNvSpPr>
                <p:nvPr/>
              </p:nvSpPr>
              <p:spPr bwMode="auto">
                <a:xfrm>
                  <a:off x="481" y="2467"/>
                  <a:ext cx="56" cy="62"/>
                </a:xfrm>
                <a:custGeom>
                  <a:avLst/>
                  <a:gdLst>
                    <a:gd name="T0" fmla="*/ 0 w 168"/>
                    <a:gd name="T1" fmla="*/ 0 h 187"/>
                    <a:gd name="T2" fmla="*/ 0 w 168"/>
                    <a:gd name="T3" fmla="*/ 1 h 187"/>
                    <a:gd name="T4" fmla="*/ 1 w 168"/>
                    <a:gd name="T5" fmla="*/ 1 h 187"/>
                    <a:gd name="T6" fmla="*/ 1 w 168"/>
                    <a:gd name="T7" fmla="*/ 0 h 187"/>
                    <a:gd name="T8" fmla="*/ 0 w 168"/>
                    <a:gd name="T9" fmla="*/ 0 h 187"/>
                    <a:gd name="T10" fmla="*/ 0 60000 65536"/>
                    <a:gd name="T11" fmla="*/ 0 60000 65536"/>
                    <a:gd name="T12" fmla="*/ 0 60000 65536"/>
                    <a:gd name="T13" fmla="*/ 0 60000 65536"/>
                    <a:gd name="T14" fmla="*/ 0 60000 65536"/>
                    <a:gd name="T15" fmla="*/ 0 w 168"/>
                    <a:gd name="T16" fmla="*/ 0 h 187"/>
                    <a:gd name="T17" fmla="*/ 168 w 168"/>
                    <a:gd name="T18" fmla="*/ 187 h 187"/>
                  </a:gdLst>
                  <a:ahLst/>
                  <a:cxnLst>
                    <a:cxn ang="T10">
                      <a:pos x="T0" y="T1"/>
                    </a:cxn>
                    <a:cxn ang="T11">
                      <a:pos x="T2" y="T3"/>
                    </a:cxn>
                    <a:cxn ang="T12">
                      <a:pos x="T4" y="T5"/>
                    </a:cxn>
                    <a:cxn ang="T13">
                      <a:pos x="T6" y="T7"/>
                    </a:cxn>
                    <a:cxn ang="T14">
                      <a:pos x="T8" y="T9"/>
                    </a:cxn>
                  </a:cxnLst>
                  <a:rect l="T15" t="T16" r="T17" b="T18"/>
                  <a:pathLst>
                    <a:path w="168" h="187">
                      <a:moveTo>
                        <a:pt x="0" y="0"/>
                      </a:moveTo>
                      <a:lnTo>
                        <a:pt x="0" y="171"/>
                      </a:lnTo>
                      <a:lnTo>
                        <a:pt x="168" y="187"/>
                      </a:lnTo>
                      <a:lnTo>
                        <a:pt x="168" y="0"/>
                      </a:lnTo>
                      <a:lnTo>
                        <a:pt x="0" y="0"/>
                      </a:lnTo>
                      <a:close/>
                    </a:path>
                  </a:pathLst>
                </a:custGeom>
                <a:solidFill>
                  <a:srgbClr val="00CCFF"/>
                </a:solidFill>
                <a:ln w="9525">
                  <a:noFill/>
                  <a:round/>
                  <a:headEnd/>
                  <a:tailEnd/>
                </a:ln>
              </p:spPr>
              <p:txBody>
                <a:bodyPr/>
                <a:lstStyle/>
                <a:p>
                  <a:endParaRPr lang="en-US" dirty="0"/>
                </a:p>
              </p:txBody>
            </p:sp>
            <p:sp>
              <p:nvSpPr>
                <p:cNvPr id="5362" name="Freeform 57"/>
                <p:cNvSpPr>
                  <a:spLocks/>
                </p:cNvSpPr>
                <p:nvPr/>
              </p:nvSpPr>
              <p:spPr bwMode="auto">
                <a:xfrm>
                  <a:off x="486" y="2476"/>
                  <a:ext cx="10" cy="40"/>
                </a:xfrm>
                <a:custGeom>
                  <a:avLst/>
                  <a:gdLst>
                    <a:gd name="T0" fmla="*/ 0 w 28"/>
                    <a:gd name="T1" fmla="*/ 0 h 121"/>
                    <a:gd name="T2" fmla="*/ 0 w 28"/>
                    <a:gd name="T3" fmla="*/ 0 h 121"/>
                    <a:gd name="T4" fmla="*/ 0 w 28"/>
                    <a:gd name="T5" fmla="*/ 0 h 121"/>
                    <a:gd name="T6" fmla="*/ 0 w 28"/>
                    <a:gd name="T7" fmla="*/ 0 h 121"/>
                    <a:gd name="T8" fmla="*/ 0 w 28"/>
                    <a:gd name="T9" fmla="*/ 0 h 121"/>
                    <a:gd name="T10" fmla="*/ 0 w 28"/>
                    <a:gd name="T11" fmla="*/ 0 h 121"/>
                    <a:gd name="T12" fmla="*/ 0 w 28"/>
                    <a:gd name="T13" fmla="*/ 0 h 121"/>
                    <a:gd name="T14" fmla="*/ 0 w 28"/>
                    <a:gd name="T15" fmla="*/ 0 h 121"/>
                    <a:gd name="T16" fmla="*/ 0 w 28"/>
                    <a:gd name="T17" fmla="*/ 0 h 121"/>
                    <a:gd name="T18" fmla="*/ 0 w 28"/>
                    <a:gd name="T19" fmla="*/ 0 h 121"/>
                    <a:gd name="T20" fmla="*/ 0 w 28"/>
                    <a:gd name="T21" fmla="*/ 0 h 121"/>
                    <a:gd name="T22" fmla="*/ 0 w 28"/>
                    <a:gd name="T23" fmla="*/ 0 h 121"/>
                    <a:gd name="T24" fmla="*/ 0 w 28"/>
                    <a:gd name="T25" fmla="*/ 0 h 121"/>
                    <a:gd name="T26" fmla="*/ 0 w 28"/>
                    <a:gd name="T27" fmla="*/ 0 h 121"/>
                    <a:gd name="T28" fmla="*/ 0 w 28"/>
                    <a:gd name="T29" fmla="*/ 0 h 121"/>
                    <a:gd name="T30" fmla="*/ 0 w 28"/>
                    <a:gd name="T31" fmla="*/ 0 h 121"/>
                    <a:gd name="T32" fmla="*/ 0 w 28"/>
                    <a:gd name="T33" fmla="*/ 0 h 121"/>
                    <a:gd name="T34" fmla="*/ 0 w 28"/>
                    <a:gd name="T35" fmla="*/ 0 h 121"/>
                    <a:gd name="T36" fmla="*/ 0 w 28"/>
                    <a:gd name="T37" fmla="*/ 0 h 121"/>
                    <a:gd name="T38" fmla="*/ 0 w 28"/>
                    <a:gd name="T39" fmla="*/ 0 h 121"/>
                    <a:gd name="T40" fmla="*/ 0 w 28"/>
                    <a:gd name="T41" fmla="*/ 0 h 121"/>
                    <a:gd name="T42" fmla="*/ 0 w 28"/>
                    <a:gd name="T43" fmla="*/ 0 h 121"/>
                    <a:gd name="T44" fmla="*/ 0 w 28"/>
                    <a:gd name="T45" fmla="*/ 0 h 121"/>
                    <a:gd name="T46" fmla="*/ 0 w 28"/>
                    <a:gd name="T47" fmla="*/ 0 h 121"/>
                    <a:gd name="T48" fmla="*/ 0 w 28"/>
                    <a:gd name="T49" fmla="*/ 0 h 121"/>
                    <a:gd name="T50" fmla="*/ 0 w 28"/>
                    <a:gd name="T51" fmla="*/ 0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121"/>
                    <a:gd name="T80" fmla="*/ 28 w 28"/>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121">
                      <a:moveTo>
                        <a:pt x="7" y="8"/>
                      </a:moveTo>
                      <a:lnTo>
                        <a:pt x="6" y="9"/>
                      </a:lnTo>
                      <a:lnTo>
                        <a:pt x="4" y="14"/>
                      </a:lnTo>
                      <a:lnTo>
                        <a:pt x="1" y="25"/>
                      </a:lnTo>
                      <a:lnTo>
                        <a:pt x="0" y="42"/>
                      </a:lnTo>
                      <a:lnTo>
                        <a:pt x="0" y="63"/>
                      </a:lnTo>
                      <a:lnTo>
                        <a:pt x="0" y="81"/>
                      </a:lnTo>
                      <a:lnTo>
                        <a:pt x="0" y="95"/>
                      </a:lnTo>
                      <a:lnTo>
                        <a:pt x="0" y="100"/>
                      </a:lnTo>
                      <a:lnTo>
                        <a:pt x="0" y="102"/>
                      </a:lnTo>
                      <a:lnTo>
                        <a:pt x="2" y="107"/>
                      </a:lnTo>
                      <a:lnTo>
                        <a:pt x="5" y="112"/>
                      </a:lnTo>
                      <a:lnTo>
                        <a:pt x="11" y="118"/>
                      </a:lnTo>
                      <a:lnTo>
                        <a:pt x="18" y="121"/>
                      </a:lnTo>
                      <a:lnTo>
                        <a:pt x="23" y="121"/>
                      </a:lnTo>
                      <a:lnTo>
                        <a:pt x="27" y="119"/>
                      </a:lnTo>
                      <a:lnTo>
                        <a:pt x="28" y="118"/>
                      </a:lnTo>
                      <a:lnTo>
                        <a:pt x="28" y="105"/>
                      </a:lnTo>
                      <a:lnTo>
                        <a:pt x="16" y="102"/>
                      </a:lnTo>
                      <a:lnTo>
                        <a:pt x="16" y="21"/>
                      </a:lnTo>
                      <a:lnTo>
                        <a:pt x="28" y="19"/>
                      </a:lnTo>
                      <a:lnTo>
                        <a:pt x="28" y="0"/>
                      </a:lnTo>
                      <a:lnTo>
                        <a:pt x="25" y="0"/>
                      </a:lnTo>
                      <a:lnTo>
                        <a:pt x="20" y="0"/>
                      </a:lnTo>
                      <a:lnTo>
                        <a:pt x="12" y="2"/>
                      </a:lnTo>
                      <a:lnTo>
                        <a:pt x="7" y="8"/>
                      </a:lnTo>
                      <a:close/>
                    </a:path>
                  </a:pathLst>
                </a:custGeom>
                <a:solidFill>
                  <a:srgbClr val="000000"/>
                </a:solidFill>
                <a:ln w="9525">
                  <a:noFill/>
                  <a:round/>
                  <a:headEnd/>
                  <a:tailEnd/>
                </a:ln>
              </p:spPr>
              <p:txBody>
                <a:bodyPr/>
                <a:lstStyle/>
                <a:p>
                  <a:endParaRPr lang="en-US" dirty="0"/>
                </a:p>
              </p:txBody>
            </p:sp>
            <p:sp>
              <p:nvSpPr>
                <p:cNvPr id="5363" name="Freeform 58"/>
                <p:cNvSpPr>
                  <a:spLocks/>
                </p:cNvSpPr>
                <p:nvPr/>
              </p:nvSpPr>
              <p:spPr bwMode="auto">
                <a:xfrm>
                  <a:off x="564" y="2410"/>
                  <a:ext cx="25" cy="8"/>
                </a:xfrm>
                <a:custGeom>
                  <a:avLst/>
                  <a:gdLst>
                    <a:gd name="T0" fmla="*/ 0 w 75"/>
                    <a:gd name="T1" fmla="*/ 0 h 23"/>
                    <a:gd name="T2" fmla="*/ 0 w 75"/>
                    <a:gd name="T3" fmla="*/ 0 h 23"/>
                    <a:gd name="T4" fmla="*/ 0 w 75"/>
                    <a:gd name="T5" fmla="*/ 0 h 23"/>
                    <a:gd name="T6" fmla="*/ 0 w 75"/>
                    <a:gd name="T7" fmla="*/ 0 h 23"/>
                    <a:gd name="T8" fmla="*/ 0 w 75"/>
                    <a:gd name="T9" fmla="*/ 0 h 23"/>
                    <a:gd name="T10" fmla="*/ 0 w 75"/>
                    <a:gd name="T11" fmla="*/ 0 h 23"/>
                    <a:gd name="T12" fmla="*/ 0 w 75"/>
                    <a:gd name="T13" fmla="*/ 0 h 23"/>
                    <a:gd name="T14" fmla="*/ 0 w 75"/>
                    <a:gd name="T15" fmla="*/ 0 h 23"/>
                    <a:gd name="T16" fmla="*/ 0 w 75"/>
                    <a:gd name="T17" fmla="*/ 0 h 23"/>
                    <a:gd name="T18" fmla="*/ 0 w 75"/>
                    <a:gd name="T19" fmla="*/ 0 h 23"/>
                    <a:gd name="T20" fmla="*/ 0 w 75"/>
                    <a:gd name="T21" fmla="*/ 0 h 23"/>
                    <a:gd name="T22" fmla="*/ 0 w 75"/>
                    <a:gd name="T23" fmla="*/ 0 h 23"/>
                    <a:gd name="T24" fmla="*/ 0 w 75"/>
                    <a:gd name="T25" fmla="*/ 0 h 23"/>
                    <a:gd name="T26" fmla="*/ 0 w 75"/>
                    <a:gd name="T27" fmla="*/ 0 h 23"/>
                    <a:gd name="T28" fmla="*/ 0 w 75"/>
                    <a:gd name="T29" fmla="*/ 0 h 23"/>
                    <a:gd name="T30" fmla="*/ 0 w 75"/>
                    <a:gd name="T31" fmla="*/ 0 h 23"/>
                    <a:gd name="T32" fmla="*/ 0 w 75"/>
                    <a:gd name="T33" fmla="*/ 0 h 23"/>
                    <a:gd name="T34" fmla="*/ 0 w 75"/>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23"/>
                    <a:gd name="T56" fmla="*/ 75 w 75"/>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23">
                      <a:moveTo>
                        <a:pt x="0" y="9"/>
                      </a:moveTo>
                      <a:lnTo>
                        <a:pt x="0" y="8"/>
                      </a:lnTo>
                      <a:lnTo>
                        <a:pt x="2" y="7"/>
                      </a:lnTo>
                      <a:lnTo>
                        <a:pt x="3" y="5"/>
                      </a:lnTo>
                      <a:lnTo>
                        <a:pt x="6" y="3"/>
                      </a:lnTo>
                      <a:lnTo>
                        <a:pt x="10" y="1"/>
                      </a:lnTo>
                      <a:lnTo>
                        <a:pt x="17" y="0"/>
                      </a:lnTo>
                      <a:lnTo>
                        <a:pt x="26" y="0"/>
                      </a:lnTo>
                      <a:lnTo>
                        <a:pt x="37" y="2"/>
                      </a:lnTo>
                      <a:lnTo>
                        <a:pt x="49" y="4"/>
                      </a:lnTo>
                      <a:lnTo>
                        <a:pt x="58" y="7"/>
                      </a:lnTo>
                      <a:lnTo>
                        <a:pt x="65" y="9"/>
                      </a:lnTo>
                      <a:lnTo>
                        <a:pt x="71" y="11"/>
                      </a:lnTo>
                      <a:lnTo>
                        <a:pt x="73" y="14"/>
                      </a:lnTo>
                      <a:lnTo>
                        <a:pt x="75" y="16"/>
                      </a:lnTo>
                      <a:lnTo>
                        <a:pt x="75" y="19"/>
                      </a:lnTo>
                      <a:lnTo>
                        <a:pt x="75" y="23"/>
                      </a:lnTo>
                      <a:lnTo>
                        <a:pt x="0" y="9"/>
                      </a:lnTo>
                      <a:close/>
                    </a:path>
                  </a:pathLst>
                </a:custGeom>
                <a:solidFill>
                  <a:srgbClr val="000000"/>
                </a:solidFill>
                <a:ln w="9525">
                  <a:noFill/>
                  <a:round/>
                  <a:headEnd/>
                  <a:tailEnd/>
                </a:ln>
              </p:spPr>
              <p:txBody>
                <a:bodyPr/>
                <a:lstStyle/>
                <a:p>
                  <a:endParaRPr lang="en-US" dirty="0"/>
                </a:p>
              </p:txBody>
            </p:sp>
            <p:sp>
              <p:nvSpPr>
                <p:cNvPr id="5364" name="Freeform 59"/>
                <p:cNvSpPr>
                  <a:spLocks/>
                </p:cNvSpPr>
                <p:nvPr/>
              </p:nvSpPr>
              <p:spPr bwMode="auto">
                <a:xfrm>
                  <a:off x="564" y="2420"/>
                  <a:ext cx="25" cy="7"/>
                </a:xfrm>
                <a:custGeom>
                  <a:avLst/>
                  <a:gdLst>
                    <a:gd name="T0" fmla="*/ 0 w 75"/>
                    <a:gd name="T1" fmla="*/ 0 h 21"/>
                    <a:gd name="T2" fmla="*/ 0 w 75"/>
                    <a:gd name="T3" fmla="*/ 0 h 21"/>
                    <a:gd name="T4" fmla="*/ 0 w 75"/>
                    <a:gd name="T5" fmla="*/ 0 h 21"/>
                    <a:gd name="T6" fmla="*/ 0 w 75"/>
                    <a:gd name="T7" fmla="*/ 0 h 21"/>
                    <a:gd name="T8" fmla="*/ 0 w 75"/>
                    <a:gd name="T9" fmla="*/ 0 h 21"/>
                    <a:gd name="T10" fmla="*/ 0 w 75"/>
                    <a:gd name="T11" fmla="*/ 0 h 21"/>
                    <a:gd name="T12" fmla="*/ 0 w 75"/>
                    <a:gd name="T13" fmla="*/ 0 h 21"/>
                    <a:gd name="T14" fmla="*/ 0 w 75"/>
                    <a:gd name="T15" fmla="*/ 0 h 21"/>
                    <a:gd name="T16" fmla="*/ 0 w 75"/>
                    <a:gd name="T17" fmla="*/ 0 h 21"/>
                    <a:gd name="T18" fmla="*/ 0 w 75"/>
                    <a:gd name="T19" fmla="*/ 0 h 21"/>
                    <a:gd name="T20" fmla="*/ 0 w 75"/>
                    <a:gd name="T21" fmla="*/ 0 h 21"/>
                    <a:gd name="T22" fmla="*/ 0 w 75"/>
                    <a:gd name="T23" fmla="*/ 0 h 21"/>
                    <a:gd name="T24" fmla="*/ 0 w 75"/>
                    <a:gd name="T25" fmla="*/ 0 h 21"/>
                    <a:gd name="T26" fmla="*/ 0 w 75"/>
                    <a:gd name="T27" fmla="*/ 0 h 21"/>
                    <a:gd name="T28" fmla="*/ 0 w 75"/>
                    <a:gd name="T29" fmla="*/ 0 h 21"/>
                    <a:gd name="T30" fmla="*/ 0 w 75"/>
                    <a:gd name="T31" fmla="*/ 0 h 21"/>
                    <a:gd name="T32" fmla="*/ 0 w 75"/>
                    <a:gd name="T33" fmla="*/ 0 h 21"/>
                    <a:gd name="T34" fmla="*/ 0 w 75"/>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21"/>
                    <a:gd name="T56" fmla="*/ 75 w 75"/>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21">
                      <a:moveTo>
                        <a:pt x="0" y="10"/>
                      </a:moveTo>
                      <a:lnTo>
                        <a:pt x="0" y="9"/>
                      </a:lnTo>
                      <a:lnTo>
                        <a:pt x="1" y="8"/>
                      </a:lnTo>
                      <a:lnTo>
                        <a:pt x="3" y="6"/>
                      </a:lnTo>
                      <a:lnTo>
                        <a:pt x="5" y="4"/>
                      </a:lnTo>
                      <a:lnTo>
                        <a:pt x="10" y="2"/>
                      </a:lnTo>
                      <a:lnTo>
                        <a:pt x="16" y="0"/>
                      </a:lnTo>
                      <a:lnTo>
                        <a:pt x="25" y="0"/>
                      </a:lnTo>
                      <a:lnTo>
                        <a:pt x="37" y="1"/>
                      </a:lnTo>
                      <a:lnTo>
                        <a:pt x="49" y="3"/>
                      </a:lnTo>
                      <a:lnTo>
                        <a:pt x="58" y="5"/>
                      </a:lnTo>
                      <a:lnTo>
                        <a:pt x="64" y="7"/>
                      </a:lnTo>
                      <a:lnTo>
                        <a:pt x="70" y="9"/>
                      </a:lnTo>
                      <a:lnTo>
                        <a:pt x="73" y="12"/>
                      </a:lnTo>
                      <a:lnTo>
                        <a:pt x="74" y="15"/>
                      </a:lnTo>
                      <a:lnTo>
                        <a:pt x="75" y="18"/>
                      </a:lnTo>
                      <a:lnTo>
                        <a:pt x="75" y="21"/>
                      </a:lnTo>
                      <a:lnTo>
                        <a:pt x="0" y="10"/>
                      </a:lnTo>
                      <a:close/>
                    </a:path>
                  </a:pathLst>
                </a:custGeom>
                <a:solidFill>
                  <a:srgbClr val="000000"/>
                </a:solidFill>
                <a:ln w="9525">
                  <a:noFill/>
                  <a:round/>
                  <a:headEnd/>
                  <a:tailEnd/>
                </a:ln>
              </p:spPr>
              <p:txBody>
                <a:bodyPr/>
                <a:lstStyle/>
                <a:p>
                  <a:endParaRPr lang="en-US" dirty="0"/>
                </a:p>
              </p:txBody>
            </p:sp>
            <p:sp>
              <p:nvSpPr>
                <p:cNvPr id="5365" name="Freeform 60"/>
                <p:cNvSpPr>
                  <a:spLocks/>
                </p:cNvSpPr>
                <p:nvPr/>
              </p:nvSpPr>
              <p:spPr bwMode="auto">
                <a:xfrm>
                  <a:off x="564" y="2430"/>
                  <a:ext cx="25" cy="6"/>
                </a:xfrm>
                <a:custGeom>
                  <a:avLst/>
                  <a:gdLst>
                    <a:gd name="T0" fmla="*/ 0 w 76"/>
                    <a:gd name="T1" fmla="*/ 0 h 20"/>
                    <a:gd name="T2" fmla="*/ 0 w 76"/>
                    <a:gd name="T3" fmla="*/ 0 h 20"/>
                    <a:gd name="T4" fmla="*/ 0 w 76"/>
                    <a:gd name="T5" fmla="*/ 0 h 20"/>
                    <a:gd name="T6" fmla="*/ 0 w 76"/>
                    <a:gd name="T7" fmla="*/ 0 h 20"/>
                    <a:gd name="T8" fmla="*/ 0 w 76"/>
                    <a:gd name="T9" fmla="*/ 0 h 20"/>
                    <a:gd name="T10" fmla="*/ 0 w 76"/>
                    <a:gd name="T11" fmla="*/ 0 h 20"/>
                    <a:gd name="T12" fmla="*/ 0 w 76"/>
                    <a:gd name="T13" fmla="*/ 0 h 20"/>
                    <a:gd name="T14" fmla="*/ 0 w 76"/>
                    <a:gd name="T15" fmla="*/ 0 h 20"/>
                    <a:gd name="T16" fmla="*/ 0 w 76"/>
                    <a:gd name="T17" fmla="*/ 0 h 20"/>
                    <a:gd name="T18" fmla="*/ 0 w 76"/>
                    <a:gd name="T19" fmla="*/ 0 h 20"/>
                    <a:gd name="T20" fmla="*/ 0 w 76"/>
                    <a:gd name="T21" fmla="*/ 0 h 20"/>
                    <a:gd name="T22" fmla="*/ 0 w 76"/>
                    <a:gd name="T23" fmla="*/ 0 h 20"/>
                    <a:gd name="T24" fmla="*/ 0 w 76"/>
                    <a:gd name="T25" fmla="*/ 0 h 20"/>
                    <a:gd name="T26" fmla="*/ 0 w 76"/>
                    <a:gd name="T27" fmla="*/ 0 h 20"/>
                    <a:gd name="T28" fmla="*/ 0 w 76"/>
                    <a:gd name="T29" fmla="*/ 0 h 20"/>
                    <a:gd name="T30" fmla="*/ 0 w 76"/>
                    <a:gd name="T31" fmla="*/ 0 h 20"/>
                    <a:gd name="T32" fmla="*/ 0 w 76"/>
                    <a:gd name="T33" fmla="*/ 0 h 20"/>
                    <a:gd name="T34" fmla="*/ 0 w 76"/>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20"/>
                    <a:gd name="T56" fmla="*/ 76 w 76"/>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20">
                      <a:moveTo>
                        <a:pt x="0" y="12"/>
                      </a:moveTo>
                      <a:lnTo>
                        <a:pt x="0" y="11"/>
                      </a:lnTo>
                      <a:lnTo>
                        <a:pt x="2" y="10"/>
                      </a:lnTo>
                      <a:lnTo>
                        <a:pt x="3" y="8"/>
                      </a:lnTo>
                      <a:lnTo>
                        <a:pt x="6" y="4"/>
                      </a:lnTo>
                      <a:lnTo>
                        <a:pt x="10" y="2"/>
                      </a:lnTo>
                      <a:lnTo>
                        <a:pt x="16" y="1"/>
                      </a:lnTo>
                      <a:lnTo>
                        <a:pt x="26" y="0"/>
                      </a:lnTo>
                      <a:lnTo>
                        <a:pt x="37" y="1"/>
                      </a:lnTo>
                      <a:lnTo>
                        <a:pt x="50" y="3"/>
                      </a:lnTo>
                      <a:lnTo>
                        <a:pt x="59" y="6"/>
                      </a:lnTo>
                      <a:lnTo>
                        <a:pt x="67" y="7"/>
                      </a:lnTo>
                      <a:lnTo>
                        <a:pt x="71" y="9"/>
                      </a:lnTo>
                      <a:lnTo>
                        <a:pt x="74" y="11"/>
                      </a:lnTo>
                      <a:lnTo>
                        <a:pt x="76" y="14"/>
                      </a:lnTo>
                      <a:lnTo>
                        <a:pt x="76" y="17"/>
                      </a:lnTo>
                      <a:lnTo>
                        <a:pt x="76" y="20"/>
                      </a:lnTo>
                      <a:lnTo>
                        <a:pt x="0" y="12"/>
                      </a:lnTo>
                      <a:close/>
                    </a:path>
                  </a:pathLst>
                </a:custGeom>
                <a:solidFill>
                  <a:srgbClr val="000000"/>
                </a:solidFill>
                <a:ln w="9525">
                  <a:noFill/>
                  <a:round/>
                  <a:headEnd/>
                  <a:tailEnd/>
                </a:ln>
              </p:spPr>
              <p:txBody>
                <a:bodyPr/>
                <a:lstStyle/>
                <a:p>
                  <a:endParaRPr lang="en-US" dirty="0"/>
                </a:p>
              </p:txBody>
            </p:sp>
            <p:sp>
              <p:nvSpPr>
                <p:cNvPr id="5366" name="Freeform 61"/>
                <p:cNvSpPr>
                  <a:spLocks/>
                </p:cNvSpPr>
                <p:nvPr/>
              </p:nvSpPr>
              <p:spPr bwMode="auto">
                <a:xfrm>
                  <a:off x="564" y="2439"/>
                  <a:ext cx="26" cy="6"/>
                </a:xfrm>
                <a:custGeom>
                  <a:avLst/>
                  <a:gdLst>
                    <a:gd name="T0" fmla="*/ 0 w 79"/>
                    <a:gd name="T1" fmla="*/ 0 h 18"/>
                    <a:gd name="T2" fmla="*/ 0 w 79"/>
                    <a:gd name="T3" fmla="*/ 0 h 18"/>
                    <a:gd name="T4" fmla="*/ 0 w 79"/>
                    <a:gd name="T5" fmla="*/ 0 h 18"/>
                    <a:gd name="T6" fmla="*/ 0 w 79"/>
                    <a:gd name="T7" fmla="*/ 0 h 18"/>
                    <a:gd name="T8" fmla="*/ 0 w 79"/>
                    <a:gd name="T9" fmla="*/ 0 h 18"/>
                    <a:gd name="T10" fmla="*/ 0 w 79"/>
                    <a:gd name="T11" fmla="*/ 0 h 18"/>
                    <a:gd name="T12" fmla="*/ 0 w 79"/>
                    <a:gd name="T13" fmla="*/ 0 h 18"/>
                    <a:gd name="T14" fmla="*/ 0 w 79"/>
                    <a:gd name="T15" fmla="*/ 0 h 18"/>
                    <a:gd name="T16" fmla="*/ 0 w 79"/>
                    <a:gd name="T17" fmla="*/ 0 h 18"/>
                    <a:gd name="T18" fmla="*/ 0 w 79"/>
                    <a:gd name="T19" fmla="*/ 0 h 18"/>
                    <a:gd name="T20" fmla="*/ 0 w 79"/>
                    <a:gd name="T21" fmla="*/ 0 h 18"/>
                    <a:gd name="T22" fmla="*/ 0 w 79"/>
                    <a:gd name="T23" fmla="*/ 0 h 18"/>
                    <a:gd name="T24" fmla="*/ 0 w 79"/>
                    <a:gd name="T25" fmla="*/ 0 h 18"/>
                    <a:gd name="T26" fmla="*/ 0 w 79"/>
                    <a:gd name="T27" fmla="*/ 0 h 18"/>
                    <a:gd name="T28" fmla="*/ 0 w 79"/>
                    <a:gd name="T29" fmla="*/ 0 h 18"/>
                    <a:gd name="T30" fmla="*/ 0 w 79"/>
                    <a:gd name="T31" fmla="*/ 0 h 18"/>
                    <a:gd name="T32" fmla="*/ 0 w 79"/>
                    <a:gd name="T33" fmla="*/ 0 h 18"/>
                    <a:gd name="T34" fmla="*/ 0 w 79"/>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18"/>
                    <a:gd name="T56" fmla="*/ 79 w 79"/>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18">
                      <a:moveTo>
                        <a:pt x="0" y="11"/>
                      </a:moveTo>
                      <a:lnTo>
                        <a:pt x="0" y="10"/>
                      </a:lnTo>
                      <a:lnTo>
                        <a:pt x="1" y="9"/>
                      </a:lnTo>
                      <a:lnTo>
                        <a:pt x="3" y="7"/>
                      </a:lnTo>
                      <a:lnTo>
                        <a:pt x="6" y="4"/>
                      </a:lnTo>
                      <a:lnTo>
                        <a:pt x="10" y="2"/>
                      </a:lnTo>
                      <a:lnTo>
                        <a:pt x="17" y="1"/>
                      </a:lnTo>
                      <a:lnTo>
                        <a:pt x="27" y="0"/>
                      </a:lnTo>
                      <a:lnTo>
                        <a:pt x="39" y="1"/>
                      </a:lnTo>
                      <a:lnTo>
                        <a:pt x="52" y="3"/>
                      </a:lnTo>
                      <a:lnTo>
                        <a:pt x="61" y="4"/>
                      </a:lnTo>
                      <a:lnTo>
                        <a:pt x="69" y="6"/>
                      </a:lnTo>
                      <a:lnTo>
                        <a:pt x="74" y="8"/>
                      </a:lnTo>
                      <a:lnTo>
                        <a:pt x="77" y="10"/>
                      </a:lnTo>
                      <a:lnTo>
                        <a:pt x="79" y="12"/>
                      </a:lnTo>
                      <a:lnTo>
                        <a:pt x="79" y="15"/>
                      </a:lnTo>
                      <a:lnTo>
                        <a:pt x="79" y="18"/>
                      </a:lnTo>
                      <a:lnTo>
                        <a:pt x="0" y="11"/>
                      </a:lnTo>
                      <a:close/>
                    </a:path>
                  </a:pathLst>
                </a:custGeom>
                <a:solidFill>
                  <a:srgbClr val="000000"/>
                </a:solidFill>
                <a:ln w="9525">
                  <a:noFill/>
                  <a:round/>
                  <a:headEnd/>
                  <a:tailEnd/>
                </a:ln>
              </p:spPr>
              <p:txBody>
                <a:bodyPr/>
                <a:lstStyle/>
                <a:p>
                  <a:endParaRPr lang="en-US" dirty="0"/>
                </a:p>
              </p:txBody>
            </p:sp>
            <p:sp>
              <p:nvSpPr>
                <p:cNvPr id="5367" name="Freeform 62"/>
                <p:cNvSpPr>
                  <a:spLocks/>
                </p:cNvSpPr>
                <p:nvPr/>
              </p:nvSpPr>
              <p:spPr bwMode="auto">
                <a:xfrm>
                  <a:off x="564" y="2449"/>
                  <a:ext cx="26" cy="5"/>
                </a:xfrm>
                <a:custGeom>
                  <a:avLst/>
                  <a:gdLst>
                    <a:gd name="T0" fmla="*/ 0 w 79"/>
                    <a:gd name="T1" fmla="*/ 0 h 16"/>
                    <a:gd name="T2" fmla="*/ 0 w 79"/>
                    <a:gd name="T3" fmla="*/ 0 h 16"/>
                    <a:gd name="T4" fmla="*/ 0 w 79"/>
                    <a:gd name="T5" fmla="*/ 0 h 16"/>
                    <a:gd name="T6" fmla="*/ 0 w 79"/>
                    <a:gd name="T7" fmla="*/ 0 h 16"/>
                    <a:gd name="T8" fmla="*/ 0 w 79"/>
                    <a:gd name="T9" fmla="*/ 0 h 16"/>
                    <a:gd name="T10" fmla="*/ 0 w 79"/>
                    <a:gd name="T11" fmla="*/ 0 h 16"/>
                    <a:gd name="T12" fmla="*/ 0 w 79"/>
                    <a:gd name="T13" fmla="*/ 0 h 16"/>
                    <a:gd name="T14" fmla="*/ 0 w 79"/>
                    <a:gd name="T15" fmla="*/ 0 h 16"/>
                    <a:gd name="T16" fmla="*/ 0 w 79"/>
                    <a:gd name="T17" fmla="*/ 0 h 16"/>
                    <a:gd name="T18" fmla="*/ 0 w 79"/>
                    <a:gd name="T19" fmla="*/ 0 h 16"/>
                    <a:gd name="T20" fmla="*/ 0 w 79"/>
                    <a:gd name="T21" fmla="*/ 0 h 16"/>
                    <a:gd name="T22" fmla="*/ 0 w 79"/>
                    <a:gd name="T23" fmla="*/ 0 h 16"/>
                    <a:gd name="T24" fmla="*/ 0 w 79"/>
                    <a:gd name="T25" fmla="*/ 0 h 16"/>
                    <a:gd name="T26" fmla="*/ 0 w 79"/>
                    <a:gd name="T27" fmla="*/ 0 h 16"/>
                    <a:gd name="T28" fmla="*/ 0 w 79"/>
                    <a:gd name="T29" fmla="*/ 0 h 16"/>
                    <a:gd name="T30" fmla="*/ 0 w 79"/>
                    <a:gd name="T31" fmla="*/ 0 h 16"/>
                    <a:gd name="T32" fmla="*/ 0 w 79"/>
                    <a:gd name="T33" fmla="*/ 0 h 16"/>
                    <a:gd name="T34" fmla="*/ 0 w 79"/>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16"/>
                    <a:gd name="T56" fmla="*/ 79 w 7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16">
                      <a:moveTo>
                        <a:pt x="0" y="13"/>
                      </a:moveTo>
                      <a:lnTo>
                        <a:pt x="0" y="11"/>
                      </a:lnTo>
                      <a:lnTo>
                        <a:pt x="1" y="10"/>
                      </a:lnTo>
                      <a:lnTo>
                        <a:pt x="3" y="8"/>
                      </a:lnTo>
                      <a:lnTo>
                        <a:pt x="6" y="5"/>
                      </a:lnTo>
                      <a:lnTo>
                        <a:pt x="10" y="3"/>
                      </a:lnTo>
                      <a:lnTo>
                        <a:pt x="16" y="1"/>
                      </a:lnTo>
                      <a:lnTo>
                        <a:pt x="26" y="0"/>
                      </a:lnTo>
                      <a:lnTo>
                        <a:pt x="38" y="0"/>
                      </a:lnTo>
                      <a:lnTo>
                        <a:pt x="51" y="1"/>
                      </a:lnTo>
                      <a:lnTo>
                        <a:pt x="60" y="2"/>
                      </a:lnTo>
                      <a:lnTo>
                        <a:pt x="68" y="4"/>
                      </a:lnTo>
                      <a:lnTo>
                        <a:pt x="73" y="5"/>
                      </a:lnTo>
                      <a:lnTo>
                        <a:pt x="77" y="7"/>
                      </a:lnTo>
                      <a:lnTo>
                        <a:pt x="78" y="9"/>
                      </a:lnTo>
                      <a:lnTo>
                        <a:pt x="79" y="13"/>
                      </a:lnTo>
                      <a:lnTo>
                        <a:pt x="79" y="16"/>
                      </a:lnTo>
                      <a:lnTo>
                        <a:pt x="0" y="13"/>
                      </a:lnTo>
                      <a:close/>
                    </a:path>
                  </a:pathLst>
                </a:custGeom>
                <a:solidFill>
                  <a:srgbClr val="000000"/>
                </a:solidFill>
                <a:ln w="9525">
                  <a:noFill/>
                  <a:round/>
                  <a:headEnd/>
                  <a:tailEnd/>
                </a:ln>
              </p:spPr>
              <p:txBody>
                <a:bodyPr/>
                <a:lstStyle/>
                <a:p>
                  <a:endParaRPr lang="en-US" dirty="0"/>
                </a:p>
              </p:txBody>
            </p:sp>
            <p:sp>
              <p:nvSpPr>
                <p:cNvPr id="5368" name="Freeform 63"/>
                <p:cNvSpPr>
                  <a:spLocks/>
                </p:cNvSpPr>
                <p:nvPr/>
              </p:nvSpPr>
              <p:spPr bwMode="auto">
                <a:xfrm>
                  <a:off x="563" y="2457"/>
                  <a:ext cx="25" cy="4"/>
                </a:xfrm>
                <a:custGeom>
                  <a:avLst/>
                  <a:gdLst>
                    <a:gd name="T0" fmla="*/ 0 w 77"/>
                    <a:gd name="T1" fmla="*/ 0 h 12"/>
                    <a:gd name="T2" fmla="*/ 0 w 77"/>
                    <a:gd name="T3" fmla="*/ 0 h 12"/>
                    <a:gd name="T4" fmla="*/ 0 w 77"/>
                    <a:gd name="T5" fmla="*/ 0 h 12"/>
                    <a:gd name="T6" fmla="*/ 0 w 77"/>
                    <a:gd name="T7" fmla="*/ 0 h 12"/>
                    <a:gd name="T8" fmla="*/ 0 w 77"/>
                    <a:gd name="T9" fmla="*/ 0 h 12"/>
                    <a:gd name="T10" fmla="*/ 0 w 77"/>
                    <a:gd name="T11" fmla="*/ 0 h 12"/>
                    <a:gd name="T12" fmla="*/ 0 w 77"/>
                    <a:gd name="T13" fmla="*/ 0 h 12"/>
                    <a:gd name="T14" fmla="*/ 0 w 77"/>
                    <a:gd name="T15" fmla="*/ 0 h 12"/>
                    <a:gd name="T16" fmla="*/ 0 w 77"/>
                    <a:gd name="T17" fmla="*/ 0 h 12"/>
                    <a:gd name="T18" fmla="*/ 0 w 77"/>
                    <a:gd name="T19" fmla="*/ 0 h 12"/>
                    <a:gd name="T20" fmla="*/ 0 w 77"/>
                    <a:gd name="T21" fmla="*/ 0 h 12"/>
                    <a:gd name="T22" fmla="*/ 0 w 77"/>
                    <a:gd name="T23" fmla="*/ 0 h 12"/>
                    <a:gd name="T24" fmla="*/ 0 w 77"/>
                    <a:gd name="T25" fmla="*/ 0 h 12"/>
                    <a:gd name="T26" fmla="*/ 0 w 77"/>
                    <a:gd name="T27" fmla="*/ 0 h 12"/>
                    <a:gd name="T28" fmla="*/ 0 w 77"/>
                    <a:gd name="T29" fmla="*/ 0 h 12"/>
                    <a:gd name="T30" fmla="*/ 0 w 77"/>
                    <a:gd name="T31" fmla="*/ 0 h 12"/>
                    <a:gd name="T32" fmla="*/ 0 w 77"/>
                    <a:gd name="T33" fmla="*/ 0 h 12"/>
                    <a:gd name="T34" fmla="*/ 0 w 7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2"/>
                    <a:gd name="T56" fmla="*/ 77 w 7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2">
                      <a:moveTo>
                        <a:pt x="0" y="11"/>
                      </a:moveTo>
                      <a:lnTo>
                        <a:pt x="0" y="11"/>
                      </a:lnTo>
                      <a:lnTo>
                        <a:pt x="1" y="9"/>
                      </a:lnTo>
                      <a:lnTo>
                        <a:pt x="2" y="7"/>
                      </a:lnTo>
                      <a:lnTo>
                        <a:pt x="6" y="5"/>
                      </a:lnTo>
                      <a:lnTo>
                        <a:pt x="10" y="3"/>
                      </a:lnTo>
                      <a:lnTo>
                        <a:pt x="16" y="2"/>
                      </a:lnTo>
                      <a:lnTo>
                        <a:pt x="25" y="0"/>
                      </a:lnTo>
                      <a:lnTo>
                        <a:pt x="37" y="0"/>
                      </a:lnTo>
                      <a:lnTo>
                        <a:pt x="50" y="0"/>
                      </a:lnTo>
                      <a:lnTo>
                        <a:pt x="59" y="1"/>
                      </a:lnTo>
                      <a:lnTo>
                        <a:pt x="66" y="2"/>
                      </a:lnTo>
                      <a:lnTo>
                        <a:pt x="72" y="3"/>
                      </a:lnTo>
                      <a:lnTo>
                        <a:pt x="75" y="4"/>
                      </a:lnTo>
                      <a:lnTo>
                        <a:pt x="76" y="6"/>
                      </a:lnTo>
                      <a:lnTo>
                        <a:pt x="77" y="9"/>
                      </a:lnTo>
                      <a:lnTo>
                        <a:pt x="77" y="12"/>
                      </a:lnTo>
                      <a:lnTo>
                        <a:pt x="0" y="11"/>
                      </a:lnTo>
                      <a:close/>
                    </a:path>
                  </a:pathLst>
                </a:custGeom>
                <a:solidFill>
                  <a:srgbClr val="000000"/>
                </a:solidFill>
                <a:ln w="9525">
                  <a:noFill/>
                  <a:round/>
                  <a:headEnd/>
                  <a:tailEnd/>
                </a:ln>
              </p:spPr>
              <p:txBody>
                <a:bodyPr/>
                <a:lstStyle/>
                <a:p>
                  <a:endParaRPr lang="en-US" dirty="0"/>
                </a:p>
              </p:txBody>
            </p:sp>
            <p:sp>
              <p:nvSpPr>
                <p:cNvPr id="5369" name="Freeform 64"/>
                <p:cNvSpPr>
                  <a:spLocks/>
                </p:cNvSpPr>
                <p:nvPr/>
              </p:nvSpPr>
              <p:spPr bwMode="auto">
                <a:xfrm>
                  <a:off x="596" y="2416"/>
                  <a:ext cx="24" cy="7"/>
                </a:xfrm>
                <a:custGeom>
                  <a:avLst/>
                  <a:gdLst>
                    <a:gd name="T0" fmla="*/ 0 w 72"/>
                    <a:gd name="T1" fmla="*/ 0 h 21"/>
                    <a:gd name="T2" fmla="*/ 0 w 72"/>
                    <a:gd name="T3" fmla="*/ 0 h 21"/>
                    <a:gd name="T4" fmla="*/ 0 w 72"/>
                    <a:gd name="T5" fmla="*/ 0 h 21"/>
                    <a:gd name="T6" fmla="*/ 0 w 72"/>
                    <a:gd name="T7" fmla="*/ 0 h 21"/>
                    <a:gd name="T8" fmla="*/ 0 w 72"/>
                    <a:gd name="T9" fmla="*/ 0 h 21"/>
                    <a:gd name="T10" fmla="*/ 0 w 72"/>
                    <a:gd name="T11" fmla="*/ 0 h 21"/>
                    <a:gd name="T12" fmla="*/ 0 w 72"/>
                    <a:gd name="T13" fmla="*/ 0 h 21"/>
                    <a:gd name="T14" fmla="*/ 0 w 72"/>
                    <a:gd name="T15" fmla="*/ 0 h 21"/>
                    <a:gd name="T16" fmla="*/ 0 w 72"/>
                    <a:gd name="T17" fmla="*/ 0 h 21"/>
                    <a:gd name="T18" fmla="*/ 0 w 72"/>
                    <a:gd name="T19" fmla="*/ 0 h 21"/>
                    <a:gd name="T20" fmla="*/ 0 w 72"/>
                    <a:gd name="T21" fmla="*/ 0 h 21"/>
                    <a:gd name="T22" fmla="*/ 0 w 72"/>
                    <a:gd name="T23" fmla="*/ 0 h 21"/>
                    <a:gd name="T24" fmla="*/ 0 w 72"/>
                    <a:gd name="T25" fmla="*/ 0 h 21"/>
                    <a:gd name="T26" fmla="*/ 0 w 72"/>
                    <a:gd name="T27" fmla="*/ 0 h 21"/>
                    <a:gd name="T28" fmla="*/ 0 w 72"/>
                    <a:gd name="T29" fmla="*/ 0 h 21"/>
                    <a:gd name="T30" fmla="*/ 0 w 72"/>
                    <a:gd name="T31" fmla="*/ 0 h 21"/>
                    <a:gd name="T32" fmla="*/ 0 w 72"/>
                    <a:gd name="T33" fmla="*/ 0 h 21"/>
                    <a:gd name="T34" fmla="*/ 0 w 7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1"/>
                    <a:gd name="T56" fmla="*/ 72 w 7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1">
                      <a:moveTo>
                        <a:pt x="0" y="9"/>
                      </a:moveTo>
                      <a:lnTo>
                        <a:pt x="0" y="8"/>
                      </a:lnTo>
                      <a:lnTo>
                        <a:pt x="1" y="7"/>
                      </a:lnTo>
                      <a:lnTo>
                        <a:pt x="2" y="6"/>
                      </a:lnTo>
                      <a:lnTo>
                        <a:pt x="5" y="4"/>
                      </a:lnTo>
                      <a:lnTo>
                        <a:pt x="9" y="1"/>
                      </a:lnTo>
                      <a:lnTo>
                        <a:pt x="17" y="0"/>
                      </a:lnTo>
                      <a:lnTo>
                        <a:pt x="25" y="1"/>
                      </a:lnTo>
                      <a:lnTo>
                        <a:pt x="37" y="2"/>
                      </a:lnTo>
                      <a:lnTo>
                        <a:pt x="48" y="5"/>
                      </a:lnTo>
                      <a:lnTo>
                        <a:pt x="56" y="7"/>
                      </a:lnTo>
                      <a:lnTo>
                        <a:pt x="64" y="9"/>
                      </a:lnTo>
                      <a:lnTo>
                        <a:pt x="68" y="11"/>
                      </a:lnTo>
                      <a:lnTo>
                        <a:pt x="70" y="13"/>
                      </a:lnTo>
                      <a:lnTo>
                        <a:pt x="72" y="16"/>
                      </a:lnTo>
                      <a:lnTo>
                        <a:pt x="72" y="18"/>
                      </a:lnTo>
                      <a:lnTo>
                        <a:pt x="72" y="21"/>
                      </a:lnTo>
                      <a:lnTo>
                        <a:pt x="0" y="9"/>
                      </a:lnTo>
                      <a:close/>
                    </a:path>
                  </a:pathLst>
                </a:custGeom>
                <a:solidFill>
                  <a:srgbClr val="000000"/>
                </a:solidFill>
                <a:ln w="9525">
                  <a:noFill/>
                  <a:round/>
                  <a:headEnd/>
                  <a:tailEnd/>
                </a:ln>
              </p:spPr>
              <p:txBody>
                <a:bodyPr/>
                <a:lstStyle/>
                <a:p>
                  <a:endParaRPr lang="en-US" dirty="0"/>
                </a:p>
              </p:txBody>
            </p:sp>
            <p:sp>
              <p:nvSpPr>
                <p:cNvPr id="5370" name="Freeform 65"/>
                <p:cNvSpPr>
                  <a:spLocks/>
                </p:cNvSpPr>
                <p:nvPr/>
              </p:nvSpPr>
              <p:spPr bwMode="auto">
                <a:xfrm>
                  <a:off x="595" y="2425"/>
                  <a:ext cx="25" cy="6"/>
                </a:xfrm>
                <a:custGeom>
                  <a:avLst/>
                  <a:gdLst>
                    <a:gd name="T0" fmla="*/ 0 w 73"/>
                    <a:gd name="T1" fmla="*/ 0 h 18"/>
                    <a:gd name="T2" fmla="*/ 0 w 73"/>
                    <a:gd name="T3" fmla="*/ 0 h 18"/>
                    <a:gd name="T4" fmla="*/ 0 w 73"/>
                    <a:gd name="T5" fmla="*/ 0 h 18"/>
                    <a:gd name="T6" fmla="*/ 0 w 73"/>
                    <a:gd name="T7" fmla="*/ 0 h 18"/>
                    <a:gd name="T8" fmla="*/ 0 w 73"/>
                    <a:gd name="T9" fmla="*/ 0 h 18"/>
                    <a:gd name="T10" fmla="*/ 0 w 73"/>
                    <a:gd name="T11" fmla="*/ 0 h 18"/>
                    <a:gd name="T12" fmla="*/ 0 w 73"/>
                    <a:gd name="T13" fmla="*/ 0 h 18"/>
                    <a:gd name="T14" fmla="*/ 0 w 73"/>
                    <a:gd name="T15" fmla="*/ 0 h 18"/>
                    <a:gd name="T16" fmla="*/ 0 w 73"/>
                    <a:gd name="T17" fmla="*/ 0 h 18"/>
                    <a:gd name="T18" fmla="*/ 0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w 73"/>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8"/>
                    <a:gd name="T56" fmla="*/ 73 w 73"/>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8">
                      <a:moveTo>
                        <a:pt x="0" y="9"/>
                      </a:moveTo>
                      <a:lnTo>
                        <a:pt x="0" y="8"/>
                      </a:lnTo>
                      <a:lnTo>
                        <a:pt x="1" y="7"/>
                      </a:lnTo>
                      <a:lnTo>
                        <a:pt x="2" y="5"/>
                      </a:lnTo>
                      <a:lnTo>
                        <a:pt x="5" y="3"/>
                      </a:lnTo>
                      <a:lnTo>
                        <a:pt x="9" y="2"/>
                      </a:lnTo>
                      <a:lnTo>
                        <a:pt x="17" y="1"/>
                      </a:lnTo>
                      <a:lnTo>
                        <a:pt x="25" y="0"/>
                      </a:lnTo>
                      <a:lnTo>
                        <a:pt x="36" y="1"/>
                      </a:lnTo>
                      <a:lnTo>
                        <a:pt x="48" y="3"/>
                      </a:lnTo>
                      <a:lnTo>
                        <a:pt x="57" y="5"/>
                      </a:lnTo>
                      <a:lnTo>
                        <a:pt x="64" y="6"/>
                      </a:lnTo>
                      <a:lnTo>
                        <a:pt x="68" y="8"/>
                      </a:lnTo>
                      <a:lnTo>
                        <a:pt x="71" y="10"/>
                      </a:lnTo>
                      <a:lnTo>
                        <a:pt x="73" y="13"/>
                      </a:lnTo>
                      <a:lnTo>
                        <a:pt x="73" y="15"/>
                      </a:lnTo>
                      <a:lnTo>
                        <a:pt x="73" y="18"/>
                      </a:lnTo>
                      <a:lnTo>
                        <a:pt x="0" y="9"/>
                      </a:lnTo>
                      <a:close/>
                    </a:path>
                  </a:pathLst>
                </a:custGeom>
                <a:solidFill>
                  <a:srgbClr val="000000"/>
                </a:solidFill>
                <a:ln w="9525">
                  <a:noFill/>
                  <a:round/>
                  <a:headEnd/>
                  <a:tailEnd/>
                </a:ln>
              </p:spPr>
              <p:txBody>
                <a:bodyPr/>
                <a:lstStyle/>
                <a:p>
                  <a:endParaRPr lang="en-US" dirty="0"/>
                </a:p>
              </p:txBody>
            </p:sp>
            <p:sp>
              <p:nvSpPr>
                <p:cNvPr id="5371" name="Freeform 66"/>
                <p:cNvSpPr>
                  <a:spLocks/>
                </p:cNvSpPr>
                <p:nvPr/>
              </p:nvSpPr>
              <p:spPr bwMode="auto">
                <a:xfrm>
                  <a:off x="596" y="2434"/>
                  <a:ext cx="24" cy="5"/>
                </a:xfrm>
                <a:custGeom>
                  <a:avLst/>
                  <a:gdLst>
                    <a:gd name="T0" fmla="*/ 0 w 73"/>
                    <a:gd name="T1" fmla="*/ 0 h 17"/>
                    <a:gd name="T2" fmla="*/ 0 w 73"/>
                    <a:gd name="T3" fmla="*/ 0 h 17"/>
                    <a:gd name="T4" fmla="*/ 0 w 73"/>
                    <a:gd name="T5" fmla="*/ 0 h 17"/>
                    <a:gd name="T6" fmla="*/ 0 w 73"/>
                    <a:gd name="T7" fmla="*/ 0 h 17"/>
                    <a:gd name="T8" fmla="*/ 0 w 73"/>
                    <a:gd name="T9" fmla="*/ 0 h 17"/>
                    <a:gd name="T10" fmla="*/ 0 w 73"/>
                    <a:gd name="T11" fmla="*/ 0 h 17"/>
                    <a:gd name="T12" fmla="*/ 0 w 73"/>
                    <a:gd name="T13" fmla="*/ 0 h 17"/>
                    <a:gd name="T14" fmla="*/ 0 w 73"/>
                    <a:gd name="T15" fmla="*/ 0 h 17"/>
                    <a:gd name="T16" fmla="*/ 0 w 73"/>
                    <a:gd name="T17" fmla="*/ 0 h 17"/>
                    <a:gd name="T18" fmla="*/ 0 w 73"/>
                    <a:gd name="T19" fmla="*/ 0 h 17"/>
                    <a:gd name="T20" fmla="*/ 0 w 73"/>
                    <a:gd name="T21" fmla="*/ 0 h 17"/>
                    <a:gd name="T22" fmla="*/ 0 w 73"/>
                    <a:gd name="T23" fmla="*/ 0 h 17"/>
                    <a:gd name="T24" fmla="*/ 0 w 73"/>
                    <a:gd name="T25" fmla="*/ 0 h 17"/>
                    <a:gd name="T26" fmla="*/ 0 w 73"/>
                    <a:gd name="T27" fmla="*/ 0 h 17"/>
                    <a:gd name="T28" fmla="*/ 0 w 73"/>
                    <a:gd name="T29" fmla="*/ 0 h 17"/>
                    <a:gd name="T30" fmla="*/ 0 w 73"/>
                    <a:gd name="T31" fmla="*/ 0 h 17"/>
                    <a:gd name="T32" fmla="*/ 0 w 73"/>
                    <a:gd name="T33" fmla="*/ 0 h 17"/>
                    <a:gd name="T34" fmla="*/ 0 w 7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7"/>
                    <a:gd name="T56" fmla="*/ 73 w 7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7">
                      <a:moveTo>
                        <a:pt x="0" y="9"/>
                      </a:moveTo>
                      <a:lnTo>
                        <a:pt x="0" y="8"/>
                      </a:lnTo>
                      <a:lnTo>
                        <a:pt x="1" y="7"/>
                      </a:lnTo>
                      <a:lnTo>
                        <a:pt x="2" y="5"/>
                      </a:lnTo>
                      <a:lnTo>
                        <a:pt x="5" y="3"/>
                      </a:lnTo>
                      <a:lnTo>
                        <a:pt x="9" y="2"/>
                      </a:lnTo>
                      <a:lnTo>
                        <a:pt x="16" y="0"/>
                      </a:lnTo>
                      <a:lnTo>
                        <a:pt x="25" y="0"/>
                      </a:lnTo>
                      <a:lnTo>
                        <a:pt x="37" y="0"/>
                      </a:lnTo>
                      <a:lnTo>
                        <a:pt x="48" y="1"/>
                      </a:lnTo>
                      <a:lnTo>
                        <a:pt x="56" y="3"/>
                      </a:lnTo>
                      <a:lnTo>
                        <a:pt x="64" y="4"/>
                      </a:lnTo>
                      <a:lnTo>
                        <a:pt x="68" y="6"/>
                      </a:lnTo>
                      <a:lnTo>
                        <a:pt x="71" y="8"/>
                      </a:lnTo>
                      <a:lnTo>
                        <a:pt x="72" y="10"/>
                      </a:lnTo>
                      <a:lnTo>
                        <a:pt x="73" y="13"/>
                      </a:lnTo>
                      <a:lnTo>
                        <a:pt x="73" y="17"/>
                      </a:lnTo>
                      <a:lnTo>
                        <a:pt x="0" y="9"/>
                      </a:lnTo>
                      <a:close/>
                    </a:path>
                  </a:pathLst>
                </a:custGeom>
                <a:solidFill>
                  <a:srgbClr val="000000"/>
                </a:solidFill>
                <a:ln w="9525">
                  <a:noFill/>
                  <a:round/>
                  <a:headEnd/>
                  <a:tailEnd/>
                </a:ln>
              </p:spPr>
              <p:txBody>
                <a:bodyPr/>
                <a:lstStyle/>
                <a:p>
                  <a:endParaRPr lang="en-US" dirty="0"/>
                </a:p>
              </p:txBody>
            </p:sp>
            <p:sp>
              <p:nvSpPr>
                <p:cNvPr id="5372" name="Freeform 67"/>
                <p:cNvSpPr>
                  <a:spLocks/>
                </p:cNvSpPr>
                <p:nvPr/>
              </p:nvSpPr>
              <p:spPr bwMode="auto">
                <a:xfrm>
                  <a:off x="596" y="2441"/>
                  <a:ext cx="25" cy="6"/>
                </a:xfrm>
                <a:custGeom>
                  <a:avLst/>
                  <a:gdLst>
                    <a:gd name="T0" fmla="*/ 0 w 76"/>
                    <a:gd name="T1" fmla="*/ 0 h 16"/>
                    <a:gd name="T2" fmla="*/ 0 w 76"/>
                    <a:gd name="T3" fmla="*/ 0 h 16"/>
                    <a:gd name="T4" fmla="*/ 0 w 76"/>
                    <a:gd name="T5" fmla="*/ 0 h 16"/>
                    <a:gd name="T6" fmla="*/ 0 w 76"/>
                    <a:gd name="T7" fmla="*/ 0 h 16"/>
                    <a:gd name="T8" fmla="*/ 0 w 76"/>
                    <a:gd name="T9" fmla="*/ 0 h 16"/>
                    <a:gd name="T10" fmla="*/ 0 w 76"/>
                    <a:gd name="T11" fmla="*/ 0 h 16"/>
                    <a:gd name="T12" fmla="*/ 0 w 76"/>
                    <a:gd name="T13" fmla="*/ 0 h 16"/>
                    <a:gd name="T14" fmla="*/ 0 w 76"/>
                    <a:gd name="T15" fmla="*/ 0 h 16"/>
                    <a:gd name="T16" fmla="*/ 0 w 76"/>
                    <a:gd name="T17" fmla="*/ 0 h 16"/>
                    <a:gd name="T18" fmla="*/ 0 w 76"/>
                    <a:gd name="T19" fmla="*/ 0 h 16"/>
                    <a:gd name="T20" fmla="*/ 0 w 76"/>
                    <a:gd name="T21" fmla="*/ 0 h 16"/>
                    <a:gd name="T22" fmla="*/ 0 w 76"/>
                    <a:gd name="T23" fmla="*/ 0 h 16"/>
                    <a:gd name="T24" fmla="*/ 0 w 76"/>
                    <a:gd name="T25" fmla="*/ 0 h 16"/>
                    <a:gd name="T26" fmla="*/ 0 w 76"/>
                    <a:gd name="T27" fmla="*/ 0 h 16"/>
                    <a:gd name="T28" fmla="*/ 0 w 76"/>
                    <a:gd name="T29" fmla="*/ 0 h 16"/>
                    <a:gd name="T30" fmla="*/ 0 w 76"/>
                    <a:gd name="T31" fmla="*/ 0 h 16"/>
                    <a:gd name="T32" fmla="*/ 0 w 76"/>
                    <a:gd name="T33" fmla="*/ 0 h 16"/>
                    <a:gd name="T34" fmla="*/ 0 w 7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16"/>
                    <a:gd name="T56" fmla="*/ 76 w 7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16">
                      <a:moveTo>
                        <a:pt x="0" y="8"/>
                      </a:moveTo>
                      <a:lnTo>
                        <a:pt x="0" y="8"/>
                      </a:lnTo>
                      <a:lnTo>
                        <a:pt x="1" y="6"/>
                      </a:lnTo>
                      <a:lnTo>
                        <a:pt x="2" y="5"/>
                      </a:lnTo>
                      <a:lnTo>
                        <a:pt x="5" y="3"/>
                      </a:lnTo>
                      <a:lnTo>
                        <a:pt x="9" y="1"/>
                      </a:lnTo>
                      <a:lnTo>
                        <a:pt x="17" y="0"/>
                      </a:lnTo>
                      <a:lnTo>
                        <a:pt x="25" y="0"/>
                      </a:lnTo>
                      <a:lnTo>
                        <a:pt x="38" y="1"/>
                      </a:lnTo>
                      <a:lnTo>
                        <a:pt x="49" y="2"/>
                      </a:lnTo>
                      <a:lnTo>
                        <a:pt x="59" y="3"/>
                      </a:lnTo>
                      <a:lnTo>
                        <a:pt x="66" y="5"/>
                      </a:lnTo>
                      <a:lnTo>
                        <a:pt x="71" y="6"/>
                      </a:lnTo>
                      <a:lnTo>
                        <a:pt x="74" y="8"/>
                      </a:lnTo>
                      <a:lnTo>
                        <a:pt x="75" y="10"/>
                      </a:lnTo>
                      <a:lnTo>
                        <a:pt x="76" y="14"/>
                      </a:lnTo>
                      <a:lnTo>
                        <a:pt x="76" y="16"/>
                      </a:lnTo>
                      <a:lnTo>
                        <a:pt x="0" y="8"/>
                      </a:lnTo>
                      <a:close/>
                    </a:path>
                  </a:pathLst>
                </a:custGeom>
                <a:solidFill>
                  <a:srgbClr val="000000"/>
                </a:solidFill>
                <a:ln w="9525">
                  <a:noFill/>
                  <a:round/>
                  <a:headEnd/>
                  <a:tailEnd/>
                </a:ln>
              </p:spPr>
              <p:txBody>
                <a:bodyPr/>
                <a:lstStyle/>
                <a:p>
                  <a:endParaRPr lang="en-US" dirty="0"/>
                </a:p>
              </p:txBody>
            </p:sp>
            <p:sp>
              <p:nvSpPr>
                <p:cNvPr id="5373" name="Freeform 68"/>
                <p:cNvSpPr>
                  <a:spLocks/>
                </p:cNvSpPr>
                <p:nvPr/>
              </p:nvSpPr>
              <p:spPr bwMode="auto">
                <a:xfrm>
                  <a:off x="596" y="2450"/>
                  <a:ext cx="25" cy="5"/>
                </a:xfrm>
                <a:custGeom>
                  <a:avLst/>
                  <a:gdLst>
                    <a:gd name="T0" fmla="*/ 0 w 76"/>
                    <a:gd name="T1" fmla="*/ 0 h 14"/>
                    <a:gd name="T2" fmla="*/ 0 w 76"/>
                    <a:gd name="T3" fmla="*/ 0 h 14"/>
                    <a:gd name="T4" fmla="*/ 0 w 76"/>
                    <a:gd name="T5" fmla="*/ 0 h 14"/>
                    <a:gd name="T6" fmla="*/ 0 w 76"/>
                    <a:gd name="T7" fmla="*/ 0 h 14"/>
                    <a:gd name="T8" fmla="*/ 0 w 76"/>
                    <a:gd name="T9" fmla="*/ 0 h 14"/>
                    <a:gd name="T10" fmla="*/ 0 w 76"/>
                    <a:gd name="T11" fmla="*/ 0 h 14"/>
                    <a:gd name="T12" fmla="*/ 0 w 76"/>
                    <a:gd name="T13" fmla="*/ 0 h 14"/>
                    <a:gd name="T14" fmla="*/ 0 w 76"/>
                    <a:gd name="T15" fmla="*/ 0 h 14"/>
                    <a:gd name="T16" fmla="*/ 0 w 76"/>
                    <a:gd name="T17" fmla="*/ 0 h 14"/>
                    <a:gd name="T18" fmla="*/ 0 w 76"/>
                    <a:gd name="T19" fmla="*/ 0 h 14"/>
                    <a:gd name="T20" fmla="*/ 0 w 76"/>
                    <a:gd name="T21" fmla="*/ 0 h 14"/>
                    <a:gd name="T22" fmla="*/ 0 w 76"/>
                    <a:gd name="T23" fmla="*/ 0 h 14"/>
                    <a:gd name="T24" fmla="*/ 0 w 76"/>
                    <a:gd name="T25" fmla="*/ 0 h 14"/>
                    <a:gd name="T26" fmla="*/ 0 w 76"/>
                    <a:gd name="T27" fmla="*/ 0 h 14"/>
                    <a:gd name="T28" fmla="*/ 0 w 76"/>
                    <a:gd name="T29" fmla="*/ 0 h 14"/>
                    <a:gd name="T30" fmla="*/ 0 w 76"/>
                    <a:gd name="T31" fmla="*/ 0 h 14"/>
                    <a:gd name="T32" fmla="*/ 0 w 76"/>
                    <a:gd name="T33" fmla="*/ 0 h 14"/>
                    <a:gd name="T34" fmla="*/ 0 w 76"/>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14"/>
                    <a:gd name="T56" fmla="*/ 76 w 7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14">
                      <a:moveTo>
                        <a:pt x="0" y="10"/>
                      </a:moveTo>
                      <a:lnTo>
                        <a:pt x="0" y="10"/>
                      </a:lnTo>
                      <a:lnTo>
                        <a:pt x="1" y="7"/>
                      </a:lnTo>
                      <a:lnTo>
                        <a:pt x="2" y="6"/>
                      </a:lnTo>
                      <a:lnTo>
                        <a:pt x="5" y="4"/>
                      </a:lnTo>
                      <a:lnTo>
                        <a:pt x="9" y="2"/>
                      </a:lnTo>
                      <a:lnTo>
                        <a:pt x="17" y="1"/>
                      </a:lnTo>
                      <a:lnTo>
                        <a:pt x="25" y="0"/>
                      </a:lnTo>
                      <a:lnTo>
                        <a:pt x="38" y="0"/>
                      </a:lnTo>
                      <a:lnTo>
                        <a:pt x="49" y="1"/>
                      </a:lnTo>
                      <a:lnTo>
                        <a:pt x="59" y="2"/>
                      </a:lnTo>
                      <a:lnTo>
                        <a:pt x="66" y="3"/>
                      </a:lnTo>
                      <a:lnTo>
                        <a:pt x="71" y="4"/>
                      </a:lnTo>
                      <a:lnTo>
                        <a:pt x="74" y="6"/>
                      </a:lnTo>
                      <a:lnTo>
                        <a:pt x="75" y="8"/>
                      </a:lnTo>
                      <a:lnTo>
                        <a:pt x="76" y="11"/>
                      </a:lnTo>
                      <a:lnTo>
                        <a:pt x="76" y="14"/>
                      </a:lnTo>
                      <a:lnTo>
                        <a:pt x="0" y="10"/>
                      </a:lnTo>
                      <a:close/>
                    </a:path>
                  </a:pathLst>
                </a:custGeom>
                <a:solidFill>
                  <a:srgbClr val="000000"/>
                </a:solidFill>
                <a:ln w="9525">
                  <a:noFill/>
                  <a:round/>
                  <a:headEnd/>
                  <a:tailEnd/>
                </a:ln>
              </p:spPr>
              <p:txBody>
                <a:bodyPr/>
                <a:lstStyle/>
                <a:p>
                  <a:endParaRPr lang="en-US" dirty="0"/>
                </a:p>
              </p:txBody>
            </p:sp>
            <p:sp>
              <p:nvSpPr>
                <p:cNvPr id="5374" name="Freeform 69"/>
                <p:cNvSpPr>
                  <a:spLocks/>
                </p:cNvSpPr>
                <p:nvPr/>
              </p:nvSpPr>
              <p:spPr bwMode="auto">
                <a:xfrm>
                  <a:off x="595" y="2457"/>
                  <a:ext cx="25" cy="4"/>
                </a:xfrm>
                <a:custGeom>
                  <a:avLst/>
                  <a:gdLst>
                    <a:gd name="T0" fmla="*/ 0 w 75"/>
                    <a:gd name="T1" fmla="*/ 0 h 10"/>
                    <a:gd name="T2" fmla="*/ 0 w 75"/>
                    <a:gd name="T3" fmla="*/ 0 h 10"/>
                    <a:gd name="T4" fmla="*/ 0 w 75"/>
                    <a:gd name="T5" fmla="*/ 0 h 10"/>
                    <a:gd name="T6" fmla="*/ 0 w 75"/>
                    <a:gd name="T7" fmla="*/ 0 h 10"/>
                    <a:gd name="T8" fmla="*/ 0 w 75"/>
                    <a:gd name="T9" fmla="*/ 0 h 10"/>
                    <a:gd name="T10" fmla="*/ 0 w 75"/>
                    <a:gd name="T11" fmla="*/ 0 h 10"/>
                    <a:gd name="T12" fmla="*/ 0 w 75"/>
                    <a:gd name="T13" fmla="*/ 0 h 10"/>
                    <a:gd name="T14" fmla="*/ 0 w 75"/>
                    <a:gd name="T15" fmla="*/ 0 h 10"/>
                    <a:gd name="T16" fmla="*/ 0 w 75"/>
                    <a:gd name="T17" fmla="*/ 0 h 10"/>
                    <a:gd name="T18" fmla="*/ 0 w 75"/>
                    <a:gd name="T19" fmla="*/ 0 h 10"/>
                    <a:gd name="T20" fmla="*/ 0 w 75"/>
                    <a:gd name="T21" fmla="*/ 0 h 10"/>
                    <a:gd name="T22" fmla="*/ 0 w 75"/>
                    <a:gd name="T23" fmla="*/ 0 h 10"/>
                    <a:gd name="T24" fmla="*/ 0 w 75"/>
                    <a:gd name="T25" fmla="*/ 0 h 10"/>
                    <a:gd name="T26" fmla="*/ 0 w 75"/>
                    <a:gd name="T27" fmla="*/ 0 h 10"/>
                    <a:gd name="T28" fmla="*/ 0 w 75"/>
                    <a:gd name="T29" fmla="*/ 0 h 10"/>
                    <a:gd name="T30" fmla="*/ 0 w 75"/>
                    <a:gd name="T31" fmla="*/ 0 h 10"/>
                    <a:gd name="T32" fmla="*/ 0 w 75"/>
                    <a:gd name="T33" fmla="*/ 0 h 10"/>
                    <a:gd name="T34" fmla="*/ 0 w 75"/>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
                    <a:gd name="T56" fmla="*/ 75 w 75"/>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
                      <a:moveTo>
                        <a:pt x="0" y="9"/>
                      </a:moveTo>
                      <a:lnTo>
                        <a:pt x="0" y="9"/>
                      </a:lnTo>
                      <a:lnTo>
                        <a:pt x="1" y="7"/>
                      </a:lnTo>
                      <a:lnTo>
                        <a:pt x="2" y="5"/>
                      </a:lnTo>
                      <a:lnTo>
                        <a:pt x="4" y="4"/>
                      </a:lnTo>
                      <a:lnTo>
                        <a:pt x="8" y="2"/>
                      </a:lnTo>
                      <a:lnTo>
                        <a:pt x="14" y="1"/>
                      </a:lnTo>
                      <a:lnTo>
                        <a:pt x="24" y="0"/>
                      </a:lnTo>
                      <a:lnTo>
                        <a:pt x="35" y="0"/>
                      </a:lnTo>
                      <a:lnTo>
                        <a:pt x="47" y="0"/>
                      </a:lnTo>
                      <a:lnTo>
                        <a:pt x="56" y="1"/>
                      </a:lnTo>
                      <a:lnTo>
                        <a:pt x="64" y="1"/>
                      </a:lnTo>
                      <a:lnTo>
                        <a:pt x="69" y="2"/>
                      </a:lnTo>
                      <a:lnTo>
                        <a:pt x="72" y="4"/>
                      </a:lnTo>
                      <a:lnTo>
                        <a:pt x="74" y="5"/>
                      </a:lnTo>
                      <a:lnTo>
                        <a:pt x="75" y="7"/>
                      </a:lnTo>
                      <a:lnTo>
                        <a:pt x="75" y="10"/>
                      </a:lnTo>
                      <a:lnTo>
                        <a:pt x="0" y="9"/>
                      </a:lnTo>
                      <a:close/>
                    </a:path>
                  </a:pathLst>
                </a:custGeom>
                <a:solidFill>
                  <a:srgbClr val="000000"/>
                </a:solidFill>
                <a:ln w="9525">
                  <a:noFill/>
                  <a:round/>
                  <a:headEnd/>
                  <a:tailEnd/>
                </a:ln>
              </p:spPr>
              <p:txBody>
                <a:bodyPr/>
                <a:lstStyle/>
                <a:p>
                  <a:endParaRPr lang="en-US" dirty="0"/>
                </a:p>
              </p:txBody>
            </p:sp>
            <p:sp>
              <p:nvSpPr>
                <p:cNvPr id="5375" name="Freeform 70"/>
                <p:cNvSpPr>
                  <a:spLocks/>
                </p:cNvSpPr>
                <p:nvPr/>
              </p:nvSpPr>
              <p:spPr bwMode="auto">
                <a:xfrm>
                  <a:off x="675" y="2513"/>
                  <a:ext cx="100" cy="18"/>
                </a:xfrm>
                <a:custGeom>
                  <a:avLst/>
                  <a:gdLst>
                    <a:gd name="T0" fmla="*/ 1 w 300"/>
                    <a:gd name="T1" fmla="*/ 0 h 53"/>
                    <a:gd name="T2" fmla="*/ 1 w 300"/>
                    <a:gd name="T3" fmla="*/ 0 h 53"/>
                    <a:gd name="T4" fmla="*/ 1 w 300"/>
                    <a:gd name="T5" fmla="*/ 0 h 53"/>
                    <a:gd name="T6" fmla="*/ 0 w 300"/>
                    <a:gd name="T7" fmla="*/ 0 h 53"/>
                    <a:gd name="T8" fmla="*/ 0 w 300"/>
                    <a:gd name="T9" fmla="*/ 0 h 53"/>
                    <a:gd name="T10" fmla="*/ 0 w 300"/>
                    <a:gd name="T11" fmla="*/ 0 h 53"/>
                    <a:gd name="T12" fmla="*/ 0 w 300"/>
                    <a:gd name="T13" fmla="*/ 0 h 53"/>
                    <a:gd name="T14" fmla="*/ 0 w 300"/>
                    <a:gd name="T15" fmla="*/ 0 h 53"/>
                    <a:gd name="T16" fmla="*/ 0 w 300"/>
                    <a:gd name="T17" fmla="*/ 0 h 53"/>
                    <a:gd name="T18" fmla="*/ 0 w 300"/>
                    <a:gd name="T19" fmla="*/ 0 h 53"/>
                    <a:gd name="T20" fmla="*/ 0 w 300"/>
                    <a:gd name="T21" fmla="*/ 0 h 53"/>
                    <a:gd name="T22" fmla="*/ 0 w 300"/>
                    <a:gd name="T23" fmla="*/ 0 h 53"/>
                    <a:gd name="T24" fmla="*/ 0 w 300"/>
                    <a:gd name="T25" fmla="*/ 0 h 53"/>
                    <a:gd name="T26" fmla="*/ 0 w 300"/>
                    <a:gd name="T27" fmla="*/ 0 h 53"/>
                    <a:gd name="T28" fmla="*/ 0 w 300"/>
                    <a:gd name="T29" fmla="*/ 0 h 53"/>
                    <a:gd name="T30" fmla="*/ 0 w 300"/>
                    <a:gd name="T31" fmla="*/ 0 h 53"/>
                    <a:gd name="T32" fmla="*/ 0 w 300"/>
                    <a:gd name="T33" fmla="*/ 0 h 53"/>
                    <a:gd name="T34" fmla="*/ 1 w 300"/>
                    <a:gd name="T35" fmla="*/ 0 h 53"/>
                    <a:gd name="T36" fmla="*/ 1 w 300"/>
                    <a:gd name="T37" fmla="*/ 0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53"/>
                    <a:gd name="T59" fmla="*/ 300 w 300"/>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53">
                      <a:moveTo>
                        <a:pt x="300" y="1"/>
                      </a:moveTo>
                      <a:lnTo>
                        <a:pt x="299" y="0"/>
                      </a:lnTo>
                      <a:lnTo>
                        <a:pt x="43" y="5"/>
                      </a:lnTo>
                      <a:lnTo>
                        <a:pt x="30" y="5"/>
                      </a:lnTo>
                      <a:lnTo>
                        <a:pt x="21" y="6"/>
                      </a:lnTo>
                      <a:lnTo>
                        <a:pt x="13" y="10"/>
                      </a:lnTo>
                      <a:lnTo>
                        <a:pt x="8" y="15"/>
                      </a:lnTo>
                      <a:lnTo>
                        <a:pt x="4" y="19"/>
                      </a:lnTo>
                      <a:lnTo>
                        <a:pt x="2" y="23"/>
                      </a:lnTo>
                      <a:lnTo>
                        <a:pt x="1" y="26"/>
                      </a:lnTo>
                      <a:lnTo>
                        <a:pt x="1" y="27"/>
                      </a:lnTo>
                      <a:lnTo>
                        <a:pt x="0" y="35"/>
                      </a:lnTo>
                      <a:lnTo>
                        <a:pt x="7" y="41"/>
                      </a:lnTo>
                      <a:lnTo>
                        <a:pt x="22" y="50"/>
                      </a:lnTo>
                      <a:lnTo>
                        <a:pt x="25" y="52"/>
                      </a:lnTo>
                      <a:lnTo>
                        <a:pt x="28" y="53"/>
                      </a:lnTo>
                      <a:lnTo>
                        <a:pt x="300" y="50"/>
                      </a:lnTo>
                      <a:lnTo>
                        <a:pt x="300" y="1"/>
                      </a:lnTo>
                      <a:close/>
                    </a:path>
                  </a:pathLst>
                </a:custGeom>
                <a:solidFill>
                  <a:srgbClr val="000000"/>
                </a:solidFill>
                <a:ln w="9525">
                  <a:noFill/>
                  <a:round/>
                  <a:headEnd/>
                  <a:tailEnd/>
                </a:ln>
              </p:spPr>
              <p:txBody>
                <a:bodyPr/>
                <a:lstStyle/>
                <a:p>
                  <a:endParaRPr lang="en-US" dirty="0"/>
                </a:p>
              </p:txBody>
            </p:sp>
            <p:sp>
              <p:nvSpPr>
                <p:cNvPr id="5376" name="Freeform 71"/>
                <p:cNvSpPr>
                  <a:spLocks/>
                </p:cNvSpPr>
                <p:nvPr/>
              </p:nvSpPr>
              <p:spPr bwMode="auto">
                <a:xfrm>
                  <a:off x="680" y="2519"/>
                  <a:ext cx="95" cy="7"/>
                </a:xfrm>
                <a:custGeom>
                  <a:avLst/>
                  <a:gdLst>
                    <a:gd name="T0" fmla="*/ 1 w 286"/>
                    <a:gd name="T1" fmla="*/ 0 h 23"/>
                    <a:gd name="T2" fmla="*/ 0 w 286"/>
                    <a:gd name="T3" fmla="*/ 0 h 23"/>
                    <a:gd name="T4" fmla="*/ 0 w 286"/>
                    <a:gd name="T5" fmla="*/ 0 h 23"/>
                    <a:gd name="T6" fmla="*/ 0 w 286"/>
                    <a:gd name="T7" fmla="*/ 0 h 23"/>
                    <a:gd name="T8" fmla="*/ 0 w 286"/>
                    <a:gd name="T9" fmla="*/ 0 h 23"/>
                    <a:gd name="T10" fmla="*/ 0 w 286"/>
                    <a:gd name="T11" fmla="*/ 0 h 23"/>
                    <a:gd name="T12" fmla="*/ 0 w 286"/>
                    <a:gd name="T13" fmla="*/ 0 h 23"/>
                    <a:gd name="T14" fmla="*/ 0 w 286"/>
                    <a:gd name="T15" fmla="*/ 0 h 23"/>
                    <a:gd name="T16" fmla="*/ 0 w 286"/>
                    <a:gd name="T17" fmla="*/ 0 h 23"/>
                    <a:gd name="T18" fmla="*/ 0 w 286"/>
                    <a:gd name="T19" fmla="*/ 0 h 23"/>
                    <a:gd name="T20" fmla="*/ 0 w 286"/>
                    <a:gd name="T21" fmla="*/ 0 h 23"/>
                    <a:gd name="T22" fmla="*/ 0 w 286"/>
                    <a:gd name="T23" fmla="*/ 0 h 23"/>
                    <a:gd name="T24" fmla="*/ 0 w 286"/>
                    <a:gd name="T25" fmla="*/ 0 h 23"/>
                    <a:gd name="T26" fmla="*/ 0 w 286"/>
                    <a:gd name="T27" fmla="*/ 0 h 23"/>
                    <a:gd name="T28" fmla="*/ 0 w 286"/>
                    <a:gd name="T29" fmla="*/ 0 h 23"/>
                    <a:gd name="T30" fmla="*/ 0 w 286"/>
                    <a:gd name="T31" fmla="*/ 0 h 23"/>
                    <a:gd name="T32" fmla="*/ 0 w 286"/>
                    <a:gd name="T33" fmla="*/ 0 h 23"/>
                    <a:gd name="T34" fmla="*/ 0 w 286"/>
                    <a:gd name="T35" fmla="*/ 0 h 23"/>
                    <a:gd name="T36" fmla="*/ 1 w 286"/>
                    <a:gd name="T37" fmla="*/ 0 h 23"/>
                    <a:gd name="T38" fmla="*/ 1 w 286"/>
                    <a:gd name="T39" fmla="*/ 0 h 23"/>
                    <a:gd name="T40" fmla="*/ 1 w 286"/>
                    <a:gd name="T41" fmla="*/ 0 h 23"/>
                    <a:gd name="T42" fmla="*/ 1 w 286"/>
                    <a:gd name="T43" fmla="*/ 0 h 23"/>
                    <a:gd name="T44" fmla="*/ 1 w 286"/>
                    <a:gd name="T45" fmla="*/ 0 h 23"/>
                    <a:gd name="T46" fmla="*/ 1 w 286"/>
                    <a:gd name="T47" fmla="*/ 0 h 23"/>
                    <a:gd name="T48" fmla="*/ 1 w 286"/>
                    <a:gd name="T49" fmla="*/ 0 h 23"/>
                    <a:gd name="T50" fmla="*/ 1 w 286"/>
                    <a:gd name="T51" fmla="*/ 0 h 23"/>
                    <a:gd name="T52" fmla="*/ 1 w 286"/>
                    <a:gd name="T53" fmla="*/ 0 h 23"/>
                    <a:gd name="T54" fmla="*/ 1 w 286"/>
                    <a:gd name="T55" fmla="*/ 0 h 23"/>
                    <a:gd name="T56" fmla="*/ 1 w 286"/>
                    <a:gd name="T57" fmla="*/ 0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6"/>
                    <a:gd name="T88" fmla="*/ 0 h 23"/>
                    <a:gd name="T89" fmla="*/ 286 w 286"/>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6" h="23">
                      <a:moveTo>
                        <a:pt x="286" y="8"/>
                      </a:moveTo>
                      <a:lnTo>
                        <a:pt x="22" y="12"/>
                      </a:lnTo>
                      <a:lnTo>
                        <a:pt x="18" y="23"/>
                      </a:lnTo>
                      <a:lnTo>
                        <a:pt x="17" y="22"/>
                      </a:lnTo>
                      <a:lnTo>
                        <a:pt x="16" y="22"/>
                      </a:lnTo>
                      <a:lnTo>
                        <a:pt x="15" y="22"/>
                      </a:lnTo>
                      <a:lnTo>
                        <a:pt x="0" y="12"/>
                      </a:lnTo>
                      <a:lnTo>
                        <a:pt x="2" y="10"/>
                      </a:lnTo>
                      <a:lnTo>
                        <a:pt x="5" y="7"/>
                      </a:lnTo>
                      <a:lnTo>
                        <a:pt x="12" y="4"/>
                      </a:lnTo>
                      <a:lnTo>
                        <a:pt x="26" y="4"/>
                      </a:lnTo>
                      <a:lnTo>
                        <a:pt x="33" y="4"/>
                      </a:lnTo>
                      <a:lnTo>
                        <a:pt x="43" y="4"/>
                      </a:lnTo>
                      <a:lnTo>
                        <a:pt x="58" y="4"/>
                      </a:lnTo>
                      <a:lnTo>
                        <a:pt x="76" y="4"/>
                      </a:lnTo>
                      <a:lnTo>
                        <a:pt x="96" y="4"/>
                      </a:lnTo>
                      <a:lnTo>
                        <a:pt x="117" y="4"/>
                      </a:lnTo>
                      <a:lnTo>
                        <a:pt x="140" y="3"/>
                      </a:lnTo>
                      <a:lnTo>
                        <a:pt x="163" y="3"/>
                      </a:lnTo>
                      <a:lnTo>
                        <a:pt x="185" y="2"/>
                      </a:lnTo>
                      <a:lnTo>
                        <a:pt x="207" y="2"/>
                      </a:lnTo>
                      <a:lnTo>
                        <a:pt x="227" y="1"/>
                      </a:lnTo>
                      <a:lnTo>
                        <a:pt x="245" y="1"/>
                      </a:lnTo>
                      <a:lnTo>
                        <a:pt x="259" y="1"/>
                      </a:lnTo>
                      <a:lnTo>
                        <a:pt x="271" y="0"/>
                      </a:lnTo>
                      <a:lnTo>
                        <a:pt x="279" y="0"/>
                      </a:lnTo>
                      <a:lnTo>
                        <a:pt x="281" y="0"/>
                      </a:lnTo>
                      <a:lnTo>
                        <a:pt x="286" y="8"/>
                      </a:lnTo>
                      <a:close/>
                    </a:path>
                  </a:pathLst>
                </a:custGeom>
                <a:solidFill>
                  <a:srgbClr val="E033FC"/>
                </a:solidFill>
                <a:ln w="9525">
                  <a:noFill/>
                  <a:round/>
                  <a:headEnd/>
                  <a:tailEnd/>
                </a:ln>
              </p:spPr>
              <p:txBody>
                <a:bodyPr/>
                <a:lstStyle/>
                <a:p>
                  <a:endParaRPr lang="en-US" dirty="0"/>
                </a:p>
              </p:txBody>
            </p:sp>
            <p:sp>
              <p:nvSpPr>
                <p:cNvPr id="5377" name="Freeform 72"/>
                <p:cNvSpPr>
                  <a:spLocks/>
                </p:cNvSpPr>
                <p:nvPr/>
              </p:nvSpPr>
              <p:spPr bwMode="auto">
                <a:xfrm>
                  <a:off x="686" y="2521"/>
                  <a:ext cx="89" cy="5"/>
                </a:xfrm>
                <a:custGeom>
                  <a:avLst/>
                  <a:gdLst>
                    <a:gd name="T0" fmla="*/ 1 w 269"/>
                    <a:gd name="T1" fmla="*/ 0 h 15"/>
                    <a:gd name="T2" fmla="*/ 1 w 269"/>
                    <a:gd name="T3" fmla="*/ 0 h 15"/>
                    <a:gd name="T4" fmla="*/ 1 w 269"/>
                    <a:gd name="T5" fmla="*/ 0 h 15"/>
                    <a:gd name="T6" fmla="*/ 1 w 269"/>
                    <a:gd name="T7" fmla="*/ 0 h 15"/>
                    <a:gd name="T8" fmla="*/ 1 w 269"/>
                    <a:gd name="T9" fmla="*/ 0 h 15"/>
                    <a:gd name="T10" fmla="*/ 1 w 269"/>
                    <a:gd name="T11" fmla="*/ 0 h 15"/>
                    <a:gd name="T12" fmla="*/ 1 w 269"/>
                    <a:gd name="T13" fmla="*/ 0 h 15"/>
                    <a:gd name="T14" fmla="*/ 1 w 269"/>
                    <a:gd name="T15" fmla="*/ 0 h 15"/>
                    <a:gd name="T16" fmla="*/ 0 w 269"/>
                    <a:gd name="T17" fmla="*/ 0 h 15"/>
                    <a:gd name="T18" fmla="*/ 0 w 269"/>
                    <a:gd name="T19" fmla="*/ 0 h 15"/>
                    <a:gd name="T20" fmla="*/ 0 w 269"/>
                    <a:gd name="T21" fmla="*/ 0 h 15"/>
                    <a:gd name="T22" fmla="*/ 0 w 269"/>
                    <a:gd name="T23" fmla="*/ 0 h 15"/>
                    <a:gd name="T24" fmla="*/ 0 w 269"/>
                    <a:gd name="T25" fmla="*/ 0 h 15"/>
                    <a:gd name="T26" fmla="*/ 0 w 269"/>
                    <a:gd name="T27" fmla="*/ 0 h 15"/>
                    <a:gd name="T28" fmla="*/ 0 w 269"/>
                    <a:gd name="T29" fmla="*/ 0 h 15"/>
                    <a:gd name="T30" fmla="*/ 0 w 269"/>
                    <a:gd name="T31" fmla="*/ 0 h 15"/>
                    <a:gd name="T32" fmla="*/ 0 w 269"/>
                    <a:gd name="T33" fmla="*/ 0 h 15"/>
                    <a:gd name="T34" fmla="*/ 0 w 269"/>
                    <a:gd name="T35" fmla="*/ 0 h 15"/>
                    <a:gd name="T36" fmla="*/ 1 w 269"/>
                    <a:gd name="T37" fmla="*/ 0 h 15"/>
                    <a:gd name="T38" fmla="*/ 1 w 26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9"/>
                    <a:gd name="T61" fmla="*/ 0 h 15"/>
                    <a:gd name="T62" fmla="*/ 269 w 269"/>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9" h="15">
                      <a:moveTo>
                        <a:pt x="269" y="11"/>
                      </a:moveTo>
                      <a:lnTo>
                        <a:pt x="253" y="10"/>
                      </a:lnTo>
                      <a:lnTo>
                        <a:pt x="235" y="9"/>
                      </a:lnTo>
                      <a:lnTo>
                        <a:pt x="216" y="8"/>
                      </a:lnTo>
                      <a:lnTo>
                        <a:pt x="195" y="8"/>
                      </a:lnTo>
                      <a:lnTo>
                        <a:pt x="174" y="8"/>
                      </a:lnTo>
                      <a:lnTo>
                        <a:pt x="152" y="8"/>
                      </a:lnTo>
                      <a:lnTo>
                        <a:pt x="130" y="9"/>
                      </a:lnTo>
                      <a:lnTo>
                        <a:pt x="109" y="9"/>
                      </a:lnTo>
                      <a:lnTo>
                        <a:pt x="88" y="10"/>
                      </a:lnTo>
                      <a:lnTo>
                        <a:pt x="69" y="11"/>
                      </a:lnTo>
                      <a:lnTo>
                        <a:pt x="52" y="13"/>
                      </a:lnTo>
                      <a:lnTo>
                        <a:pt x="36" y="14"/>
                      </a:lnTo>
                      <a:lnTo>
                        <a:pt x="22" y="14"/>
                      </a:lnTo>
                      <a:lnTo>
                        <a:pt x="12" y="15"/>
                      </a:lnTo>
                      <a:lnTo>
                        <a:pt x="4" y="15"/>
                      </a:lnTo>
                      <a:lnTo>
                        <a:pt x="0" y="15"/>
                      </a:lnTo>
                      <a:lnTo>
                        <a:pt x="4" y="4"/>
                      </a:lnTo>
                      <a:lnTo>
                        <a:pt x="268" y="0"/>
                      </a:lnTo>
                      <a:lnTo>
                        <a:pt x="269" y="11"/>
                      </a:lnTo>
                      <a:close/>
                    </a:path>
                  </a:pathLst>
                </a:custGeom>
                <a:solidFill>
                  <a:srgbClr val="9900B5"/>
                </a:solidFill>
                <a:ln w="9525">
                  <a:noFill/>
                  <a:round/>
                  <a:headEnd/>
                  <a:tailEnd/>
                </a:ln>
              </p:spPr>
              <p:txBody>
                <a:bodyPr/>
                <a:lstStyle/>
                <a:p>
                  <a:endParaRPr lang="en-US" dirty="0"/>
                </a:p>
              </p:txBody>
            </p:sp>
            <p:sp>
              <p:nvSpPr>
                <p:cNvPr id="5378" name="Freeform 73"/>
                <p:cNvSpPr>
                  <a:spLocks/>
                </p:cNvSpPr>
                <p:nvPr/>
              </p:nvSpPr>
              <p:spPr bwMode="auto">
                <a:xfrm>
                  <a:off x="679" y="2519"/>
                  <a:ext cx="9" cy="8"/>
                </a:xfrm>
                <a:custGeom>
                  <a:avLst/>
                  <a:gdLst>
                    <a:gd name="T0" fmla="*/ 0 w 28"/>
                    <a:gd name="T1" fmla="*/ 0 h 23"/>
                    <a:gd name="T2" fmla="*/ 0 w 28"/>
                    <a:gd name="T3" fmla="*/ 0 h 23"/>
                    <a:gd name="T4" fmla="*/ 0 w 28"/>
                    <a:gd name="T5" fmla="*/ 0 h 23"/>
                    <a:gd name="T6" fmla="*/ 0 w 28"/>
                    <a:gd name="T7" fmla="*/ 0 h 23"/>
                    <a:gd name="T8" fmla="*/ 0 w 28"/>
                    <a:gd name="T9" fmla="*/ 0 h 23"/>
                    <a:gd name="T10" fmla="*/ 0 w 28"/>
                    <a:gd name="T11" fmla="*/ 0 h 23"/>
                    <a:gd name="T12" fmla="*/ 0 w 28"/>
                    <a:gd name="T13" fmla="*/ 0 h 23"/>
                    <a:gd name="T14" fmla="*/ 0 w 28"/>
                    <a:gd name="T15" fmla="*/ 0 h 23"/>
                    <a:gd name="T16" fmla="*/ 0 w 28"/>
                    <a:gd name="T17" fmla="*/ 0 h 23"/>
                    <a:gd name="T18" fmla="*/ 0 w 28"/>
                    <a:gd name="T19" fmla="*/ 0 h 23"/>
                    <a:gd name="T20" fmla="*/ 0 w 28"/>
                    <a:gd name="T21" fmla="*/ 0 h 23"/>
                    <a:gd name="T22" fmla="*/ 0 w 28"/>
                    <a:gd name="T23" fmla="*/ 0 h 23"/>
                    <a:gd name="T24" fmla="*/ 0 w 28"/>
                    <a:gd name="T25" fmla="*/ 0 h 23"/>
                    <a:gd name="T26" fmla="*/ 0 w 28"/>
                    <a:gd name="T27" fmla="*/ 0 h 23"/>
                    <a:gd name="T28" fmla="*/ 0 w 28"/>
                    <a:gd name="T29" fmla="*/ 0 h 23"/>
                    <a:gd name="T30" fmla="*/ 0 w 28"/>
                    <a:gd name="T31" fmla="*/ 0 h 23"/>
                    <a:gd name="T32" fmla="*/ 0 w 28"/>
                    <a:gd name="T33" fmla="*/ 0 h 23"/>
                    <a:gd name="T34" fmla="*/ 0 w 28"/>
                    <a:gd name="T35" fmla="*/ 0 h 23"/>
                    <a:gd name="T36" fmla="*/ 0 w 28"/>
                    <a:gd name="T37" fmla="*/ 0 h 23"/>
                    <a:gd name="T38" fmla="*/ 0 w 28"/>
                    <a:gd name="T39" fmla="*/ 0 h 23"/>
                    <a:gd name="T40" fmla="*/ 0 w 28"/>
                    <a:gd name="T41" fmla="*/ 0 h 23"/>
                    <a:gd name="T42" fmla="*/ 0 w 28"/>
                    <a:gd name="T43" fmla="*/ 0 h 23"/>
                    <a:gd name="T44" fmla="*/ 0 w 28"/>
                    <a:gd name="T45" fmla="*/ 0 h 23"/>
                    <a:gd name="T46" fmla="*/ 0 w 28"/>
                    <a:gd name="T47" fmla="*/ 0 h 23"/>
                    <a:gd name="T48" fmla="*/ 0 w 28"/>
                    <a:gd name="T49" fmla="*/ 0 h 23"/>
                    <a:gd name="T50" fmla="*/ 0 w 28"/>
                    <a:gd name="T51" fmla="*/ 0 h 23"/>
                    <a:gd name="T52" fmla="*/ 0 w 28"/>
                    <a:gd name="T53" fmla="*/ 0 h 23"/>
                    <a:gd name="T54" fmla="*/ 0 w 28"/>
                    <a:gd name="T55" fmla="*/ 0 h 23"/>
                    <a:gd name="T56" fmla="*/ 0 w 28"/>
                    <a:gd name="T57" fmla="*/ 0 h 23"/>
                    <a:gd name="T58" fmla="*/ 0 w 28"/>
                    <a:gd name="T59" fmla="*/ 0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23"/>
                    <a:gd name="T92" fmla="*/ 28 w 28"/>
                    <a:gd name="T93" fmla="*/ 23 h 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23">
                      <a:moveTo>
                        <a:pt x="21" y="19"/>
                      </a:moveTo>
                      <a:lnTo>
                        <a:pt x="19" y="21"/>
                      </a:lnTo>
                      <a:lnTo>
                        <a:pt x="17" y="22"/>
                      </a:lnTo>
                      <a:lnTo>
                        <a:pt x="14" y="23"/>
                      </a:lnTo>
                      <a:lnTo>
                        <a:pt x="12" y="23"/>
                      </a:lnTo>
                      <a:lnTo>
                        <a:pt x="8" y="23"/>
                      </a:lnTo>
                      <a:lnTo>
                        <a:pt x="5" y="21"/>
                      </a:lnTo>
                      <a:lnTo>
                        <a:pt x="1" y="17"/>
                      </a:lnTo>
                      <a:lnTo>
                        <a:pt x="0" y="14"/>
                      </a:lnTo>
                      <a:lnTo>
                        <a:pt x="0" y="10"/>
                      </a:lnTo>
                      <a:lnTo>
                        <a:pt x="2" y="6"/>
                      </a:lnTo>
                      <a:lnTo>
                        <a:pt x="6" y="4"/>
                      </a:lnTo>
                      <a:lnTo>
                        <a:pt x="9" y="2"/>
                      </a:lnTo>
                      <a:lnTo>
                        <a:pt x="11" y="2"/>
                      </a:lnTo>
                      <a:lnTo>
                        <a:pt x="12" y="2"/>
                      </a:lnTo>
                      <a:lnTo>
                        <a:pt x="14" y="2"/>
                      </a:lnTo>
                      <a:lnTo>
                        <a:pt x="15" y="2"/>
                      </a:lnTo>
                      <a:lnTo>
                        <a:pt x="14" y="1"/>
                      </a:lnTo>
                      <a:lnTo>
                        <a:pt x="13" y="1"/>
                      </a:lnTo>
                      <a:lnTo>
                        <a:pt x="12" y="1"/>
                      </a:lnTo>
                      <a:lnTo>
                        <a:pt x="15" y="0"/>
                      </a:lnTo>
                      <a:lnTo>
                        <a:pt x="19" y="0"/>
                      </a:lnTo>
                      <a:lnTo>
                        <a:pt x="23" y="2"/>
                      </a:lnTo>
                      <a:lnTo>
                        <a:pt x="27" y="5"/>
                      </a:lnTo>
                      <a:lnTo>
                        <a:pt x="28" y="9"/>
                      </a:lnTo>
                      <a:lnTo>
                        <a:pt x="27" y="12"/>
                      </a:lnTo>
                      <a:lnTo>
                        <a:pt x="24" y="15"/>
                      </a:lnTo>
                      <a:lnTo>
                        <a:pt x="21" y="19"/>
                      </a:lnTo>
                      <a:close/>
                    </a:path>
                  </a:pathLst>
                </a:custGeom>
                <a:solidFill>
                  <a:srgbClr val="000000"/>
                </a:solidFill>
                <a:ln w="9525">
                  <a:noFill/>
                  <a:round/>
                  <a:headEnd/>
                  <a:tailEnd/>
                </a:ln>
              </p:spPr>
              <p:txBody>
                <a:bodyPr/>
                <a:lstStyle/>
                <a:p>
                  <a:endParaRPr lang="en-US" dirty="0"/>
                </a:p>
              </p:txBody>
            </p:sp>
            <p:sp>
              <p:nvSpPr>
                <p:cNvPr id="5379" name="Freeform 74"/>
                <p:cNvSpPr>
                  <a:spLocks/>
                </p:cNvSpPr>
                <p:nvPr/>
              </p:nvSpPr>
              <p:spPr bwMode="auto">
                <a:xfrm>
                  <a:off x="683" y="2516"/>
                  <a:ext cx="123" cy="153"/>
                </a:xfrm>
                <a:custGeom>
                  <a:avLst/>
                  <a:gdLst>
                    <a:gd name="T0" fmla="*/ 0 w 368"/>
                    <a:gd name="T1" fmla="*/ 0 h 461"/>
                    <a:gd name="T2" fmla="*/ 0 w 368"/>
                    <a:gd name="T3" fmla="*/ 0 h 461"/>
                    <a:gd name="T4" fmla="*/ 0 w 368"/>
                    <a:gd name="T5" fmla="*/ 1 h 461"/>
                    <a:gd name="T6" fmla="*/ 1 w 368"/>
                    <a:gd name="T7" fmla="*/ 1 h 461"/>
                    <a:gd name="T8" fmla="*/ 1 w 368"/>
                    <a:gd name="T9" fmla="*/ 1 h 461"/>
                    <a:gd name="T10" fmla="*/ 1 w 368"/>
                    <a:gd name="T11" fmla="*/ 1 h 461"/>
                    <a:gd name="T12" fmla="*/ 1 w 368"/>
                    <a:gd name="T13" fmla="*/ 1 h 461"/>
                    <a:gd name="T14" fmla="*/ 1 w 368"/>
                    <a:gd name="T15" fmla="*/ 2 h 461"/>
                    <a:gd name="T16" fmla="*/ 1 w 368"/>
                    <a:gd name="T17" fmla="*/ 2 h 461"/>
                    <a:gd name="T18" fmla="*/ 1 w 368"/>
                    <a:gd name="T19" fmla="*/ 2 h 461"/>
                    <a:gd name="T20" fmla="*/ 1 w 368"/>
                    <a:gd name="T21" fmla="*/ 2 h 461"/>
                    <a:gd name="T22" fmla="*/ 1 w 368"/>
                    <a:gd name="T23" fmla="*/ 2 h 461"/>
                    <a:gd name="T24" fmla="*/ 1 w 368"/>
                    <a:gd name="T25" fmla="*/ 2 h 461"/>
                    <a:gd name="T26" fmla="*/ 2 w 368"/>
                    <a:gd name="T27" fmla="*/ 2 h 461"/>
                    <a:gd name="T28" fmla="*/ 2 w 368"/>
                    <a:gd name="T29" fmla="*/ 2 h 461"/>
                    <a:gd name="T30" fmla="*/ 2 w 368"/>
                    <a:gd name="T31" fmla="*/ 2 h 461"/>
                    <a:gd name="T32" fmla="*/ 1 w 368"/>
                    <a:gd name="T33" fmla="*/ 2 h 461"/>
                    <a:gd name="T34" fmla="*/ 1 w 368"/>
                    <a:gd name="T35" fmla="*/ 2 h 461"/>
                    <a:gd name="T36" fmla="*/ 1 w 368"/>
                    <a:gd name="T37" fmla="*/ 2 h 461"/>
                    <a:gd name="T38" fmla="*/ 1 w 368"/>
                    <a:gd name="T39" fmla="*/ 2 h 461"/>
                    <a:gd name="T40" fmla="*/ 0 w 368"/>
                    <a:gd name="T41" fmla="*/ 2 h 461"/>
                    <a:gd name="T42" fmla="*/ 0 w 368"/>
                    <a:gd name="T43" fmla="*/ 1 h 461"/>
                    <a:gd name="T44" fmla="*/ 0 w 368"/>
                    <a:gd name="T45" fmla="*/ 1 h 461"/>
                    <a:gd name="T46" fmla="*/ 0 w 368"/>
                    <a:gd name="T47" fmla="*/ 0 h 461"/>
                    <a:gd name="T48" fmla="*/ 0 w 368"/>
                    <a:gd name="T49" fmla="*/ 0 h 461"/>
                    <a:gd name="T50" fmla="*/ 0 w 368"/>
                    <a:gd name="T51" fmla="*/ 0 h 461"/>
                    <a:gd name="T52" fmla="*/ 0 w 368"/>
                    <a:gd name="T53" fmla="*/ 0 h 461"/>
                    <a:gd name="T54" fmla="*/ 0 w 368"/>
                    <a:gd name="T55" fmla="*/ 0 h 461"/>
                    <a:gd name="T56" fmla="*/ 0 w 368"/>
                    <a:gd name="T57" fmla="*/ 0 h 461"/>
                    <a:gd name="T58" fmla="*/ 0 w 368"/>
                    <a:gd name="T59" fmla="*/ 0 h 461"/>
                    <a:gd name="T60" fmla="*/ 0 w 368"/>
                    <a:gd name="T61" fmla="*/ 0 h 461"/>
                    <a:gd name="T62" fmla="*/ 0 w 368"/>
                    <a:gd name="T63" fmla="*/ 0 h 461"/>
                    <a:gd name="T64" fmla="*/ 0 w 368"/>
                    <a:gd name="T65" fmla="*/ 0 h 461"/>
                    <a:gd name="T66" fmla="*/ 0 w 368"/>
                    <a:gd name="T67" fmla="*/ 0 h 461"/>
                    <a:gd name="T68" fmla="*/ 0 w 368"/>
                    <a:gd name="T69" fmla="*/ 0 h 4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8"/>
                    <a:gd name="T106" fmla="*/ 0 h 461"/>
                    <a:gd name="T107" fmla="*/ 368 w 368"/>
                    <a:gd name="T108" fmla="*/ 461 h 4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8" h="461">
                      <a:moveTo>
                        <a:pt x="41" y="0"/>
                      </a:moveTo>
                      <a:lnTo>
                        <a:pt x="66" y="13"/>
                      </a:lnTo>
                      <a:lnTo>
                        <a:pt x="86" y="35"/>
                      </a:lnTo>
                      <a:lnTo>
                        <a:pt x="99" y="62"/>
                      </a:lnTo>
                      <a:lnTo>
                        <a:pt x="110" y="92"/>
                      </a:lnTo>
                      <a:lnTo>
                        <a:pt x="117" y="123"/>
                      </a:lnTo>
                      <a:lnTo>
                        <a:pt x="120" y="150"/>
                      </a:lnTo>
                      <a:lnTo>
                        <a:pt x="123" y="171"/>
                      </a:lnTo>
                      <a:lnTo>
                        <a:pt x="124" y="183"/>
                      </a:lnTo>
                      <a:lnTo>
                        <a:pt x="126" y="197"/>
                      </a:lnTo>
                      <a:lnTo>
                        <a:pt x="132" y="237"/>
                      </a:lnTo>
                      <a:lnTo>
                        <a:pt x="140" y="288"/>
                      </a:lnTo>
                      <a:lnTo>
                        <a:pt x="150" y="342"/>
                      </a:lnTo>
                      <a:lnTo>
                        <a:pt x="156" y="361"/>
                      </a:lnTo>
                      <a:lnTo>
                        <a:pt x="164" y="374"/>
                      </a:lnTo>
                      <a:lnTo>
                        <a:pt x="176" y="384"/>
                      </a:lnTo>
                      <a:lnTo>
                        <a:pt x="188" y="391"/>
                      </a:lnTo>
                      <a:lnTo>
                        <a:pt x="198" y="395"/>
                      </a:lnTo>
                      <a:lnTo>
                        <a:pt x="207" y="397"/>
                      </a:lnTo>
                      <a:lnTo>
                        <a:pt x="215" y="399"/>
                      </a:lnTo>
                      <a:lnTo>
                        <a:pt x="218" y="399"/>
                      </a:lnTo>
                      <a:lnTo>
                        <a:pt x="219" y="399"/>
                      </a:lnTo>
                      <a:lnTo>
                        <a:pt x="333" y="411"/>
                      </a:lnTo>
                      <a:lnTo>
                        <a:pt x="346" y="413"/>
                      </a:lnTo>
                      <a:lnTo>
                        <a:pt x="354" y="417"/>
                      </a:lnTo>
                      <a:lnTo>
                        <a:pt x="361" y="423"/>
                      </a:lnTo>
                      <a:lnTo>
                        <a:pt x="365" y="428"/>
                      </a:lnTo>
                      <a:lnTo>
                        <a:pt x="367" y="433"/>
                      </a:lnTo>
                      <a:lnTo>
                        <a:pt x="368" y="437"/>
                      </a:lnTo>
                      <a:lnTo>
                        <a:pt x="368" y="442"/>
                      </a:lnTo>
                      <a:lnTo>
                        <a:pt x="368" y="443"/>
                      </a:lnTo>
                      <a:lnTo>
                        <a:pt x="367" y="452"/>
                      </a:lnTo>
                      <a:lnTo>
                        <a:pt x="358" y="455"/>
                      </a:lnTo>
                      <a:lnTo>
                        <a:pt x="343" y="460"/>
                      </a:lnTo>
                      <a:lnTo>
                        <a:pt x="340" y="461"/>
                      </a:lnTo>
                      <a:lnTo>
                        <a:pt x="336" y="461"/>
                      </a:lnTo>
                      <a:lnTo>
                        <a:pt x="206" y="449"/>
                      </a:lnTo>
                      <a:lnTo>
                        <a:pt x="171" y="440"/>
                      </a:lnTo>
                      <a:lnTo>
                        <a:pt x="142" y="425"/>
                      </a:lnTo>
                      <a:lnTo>
                        <a:pt x="120" y="402"/>
                      </a:lnTo>
                      <a:lnTo>
                        <a:pt x="105" y="371"/>
                      </a:lnTo>
                      <a:lnTo>
                        <a:pt x="93" y="335"/>
                      </a:lnTo>
                      <a:lnTo>
                        <a:pt x="85" y="292"/>
                      </a:lnTo>
                      <a:lnTo>
                        <a:pt x="79" y="242"/>
                      </a:lnTo>
                      <a:lnTo>
                        <a:pt x="72" y="187"/>
                      </a:lnTo>
                      <a:lnTo>
                        <a:pt x="67" y="147"/>
                      </a:lnTo>
                      <a:lnTo>
                        <a:pt x="60" y="116"/>
                      </a:lnTo>
                      <a:lnTo>
                        <a:pt x="52" y="90"/>
                      </a:lnTo>
                      <a:lnTo>
                        <a:pt x="44" y="71"/>
                      </a:lnTo>
                      <a:lnTo>
                        <a:pt x="36" y="59"/>
                      </a:lnTo>
                      <a:lnTo>
                        <a:pt x="27" y="51"/>
                      </a:lnTo>
                      <a:lnTo>
                        <a:pt x="21" y="45"/>
                      </a:lnTo>
                      <a:lnTo>
                        <a:pt x="16" y="44"/>
                      </a:lnTo>
                      <a:lnTo>
                        <a:pt x="0" y="45"/>
                      </a:lnTo>
                      <a:lnTo>
                        <a:pt x="0" y="43"/>
                      </a:lnTo>
                      <a:lnTo>
                        <a:pt x="0" y="38"/>
                      </a:lnTo>
                      <a:lnTo>
                        <a:pt x="0" y="32"/>
                      </a:lnTo>
                      <a:lnTo>
                        <a:pt x="0" y="30"/>
                      </a:lnTo>
                      <a:lnTo>
                        <a:pt x="0" y="23"/>
                      </a:lnTo>
                      <a:lnTo>
                        <a:pt x="1" y="17"/>
                      </a:lnTo>
                      <a:lnTo>
                        <a:pt x="4" y="12"/>
                      </a:lnTo>
                      <a:lnTo>
                        <a:pt x="8" y="6"/>
                      </a:lnTo>
                      <a:lnTo>
                        <a:pt x="12" y="3"/>
                      </a:lnTo>
                      <a:lnTo>
                        <a:pt x="18" y="1"/>
                      </a:lnTo>
                      <a:lnTo>
                        <a:pt x="23" y="0"/>
                      </a:lnTo>
                      <a:lnTo>
                        <a:pt x="28" y="0"/>
                      </a:lnTo>
                      <a:lnTo>
                        <a:pt x="32" y="0"/>
                      </a:lnTo>
                      <a:lnTo>
                        <a:pt x="36" y="0"/>
                      </a:lnTo>
                      <a:lnTo>
                        <a:pt x="39" y="0"/>
                      </a:lnTo>
                      <a:lnTo>
                        <a:pt x="41" y="0"/>
                      </a:lnTo>
                      <a:close/>
                    </a:path>
                  </a:pathLst>
                </a:custGeom>
                <a:solidFill>
                  <a:srgbClr val="000000"/>
                </a:solidFill>
                <a:ln w="9525">
                  <a:noFill/>
                  <a:round/>
                  <a:headEnd/>
                  <a:tailEnd/>
                </a:ln>
              </p:spPr>
              <p:txBody>
                <a:bodyPr/>
                <a:lstStyle/>
                <a:p>
                  <a:endParaRPr lang="en-US" dirty="0"/>
                </a:p>
              </p:txBody>
            </p:sp>
            <p:sp>
              <p:nvSpPr>
                <p:cNvPr id="5380" name="Freeform 75"/>
                <p:cNvSpPr>
                  <a:spLocks/>
                </p:cNvSpPr>
                <p:nvPr/>
              </p:nvSpPr>
              <p:spPr bwMode="auto">
                <a:xfrm>
                  <a:off x="689" y="2521"/>
                  <a:ext cx="112" cy="144"/>
                </a:xfrm>
                <a:custGeom>
                  <a:avLst/>
                  <a:gdLst>
                    <a:gd name="T0" fmla="*/ 1 w 335"/>
                    <a:gd name="T1" fmla="*/ 2 h 432"/>
                    <a:gd name="T2" fmla="*/ 1 w 335"/>
                    <a:gd name="T3" fmla="*/ 2 h 432"/>
                    <a:gd name="T4" fmla="*/ 1 w 335"/>
                    <a:gd name="T5" fmla="*/ 2 h 432"/>
                    <a:gd name="T6" fmla="*/ 1 w 335"/>
                    <a:gd name="T7" fmla="*/ 2 h 432"/>
                    <a:gd name="T8" fmla="*/ 1 w 335"/>
                    <a:gd name="T9" fmla="*/ 2 h 432"/>
                    <a:gd name="T10" fmla="*/ 1 w 335"/>
                    <a:gd name="T11" fmla="*/ 2 h 432"/>
                    <a:gd name="T12" fmla="*/ 1 w 335"/>
                    <a:gd name="T13" fmla="*/ 2 h 432"/>
                    <a:gd name="T14" fmla="*/ 1 w 335"/>
                    <a:gd name="T15" fmla="*/ 2 h 432"/>
                    <a:gd name="T16" fmla="*/ 1 w 335"/>
                    <a:gd name="T17" fmla="*/ 2 h 432"/>
                    <a:gd name="T18" fmla="*/ 1 w 335"/>
                    <a:gd name="T19" fmla="*/ 2 h 432"/>
                    <a:gd name="T20" fmla="*/ 1 w 335"/>
                    <a:gd name="T21" fmla="*/ 2 h 432"/>
                    <a:gd name="T22" fmla="*/ 1 w 335"/>
                    <a:gd name="T23" fmla="*/ 2 h 432"/>
                    <a:gd name="T24" fmla="*/ 1 w 335"/>
                    <a:gd name="T25" fmla="*/ 2 h 432"/>
                    <a:gd name="T26" fmla="*/ 1 w 335"/>
                    <a:gd name="T27" fmla="*/ 2 h 432"/>
                    <a:gd name="T28" fmla="*/ 1 w 335"/>
                    <a:gd name="T29" fmla="*/ 2 h 432"/>
                    <a:gd name="T30" fmla="*/ 1 w 335"/>
                    <a:gd name="T31" fmla="*/ 1 h 432"/>
                    <a:gd name="T32" fmla="*/ 0 w 335"/>
                    <a:gd name="T33" fmla="*/ 1 h 432"/>
                    <a:gd name="T34" fmla="*/ 0 w 335"/>
                    <a:gd name="T35" fmla="*/ 1 h 432"/>
                    <a:gd name="T36" fmla="*/ 0 w 335"/>
                    <a:gd name="T37" fmla="*/ 1 h 432"/>
                    <a:gd name="T38" fmla="*/ 0 w 335"/>
                    <a:gd name="T39" fmla="*/ 1 h 432"/>
                    <a:gd name="T40" fmla="*/ 0 w 335"/>
                    <a:gd name="T41" fmla="*/ 1 h 432"/>
                    <a:gd name="T42" fmla="*/ 0 w 335"/>
                    <a:gd name="T43" fmla="*/ 1 h 432"/>
                    <a:gd name="T44" fmla="*/ 0 w 335"/>
                    <a:gd name="T45" fmla="*/ 1 h 432"/>
                    <a:gd name="T46" fmla="*/ 0 w 335"/>
                    <a:gd name="T47" fmla="*/ 0 h 432"/>
                    <a:gd name="T48" fmla="*/ 0 w 335"/>
                    <a:gd name="T49" fmla="*/ 0 h 432"/>
                    <a:gd name="T50" fmla="*/ 0 w 335"/>
                    <a:gd name="T51" fmla="*/ 0 h 432"/>
                    <a:gd name="T52" fmla="*/ 0 w 335"/>
                    <a:gd name="T53" fmla="*/ 0 h 432"/>
                    <a:gd name="T54" fmla="*/ 0 w 335"/>
                    <a:gd name="T55" fmla="*/ 0 h 432"/>
                    <a:gd name="T56" fmla="*/ 0 w 335"/>
                    <a:gd name="T57" fmla="*/ 0 h 432"/>
                    <a:gd name="T58" fmla="*/ 0 w 335"/>
                    <a:gd name="T59" fmla="*/ 0 h 432"/>
                    <a:gd name="T60" fmla="*/ 0 w 335"/>
                    <a:gd name="T61" fmla="*/ 0 h 432"/>
                    <a:gd name="T62" fmla="*/ 0 w 335"/>
                    <a:gd name="T63" fmla="*/ 0 h 432"/>
                    <a:gd name="T64" fmla="*/ 0 w 335"/>
                    <a:gd name="T65" fmla="*/ 0 h 432"/>
                    <a:gd name="T66" fmla="*/ 0 w 335"/>
                    <a:gd name="T67" fmla="*/ 0 h 432"/>
                    <a:gd name="T68" fmla="*/ 0 w 335"/>
                    <a:gd name="T69" fmla="*/ 0 h 432"/>
                    <a:gd name="T70" fmla="*/ 0 w 335"/>
                    <a:gd name="T71" fmla="*/ 0 h 432"/>
                    <a:gd name="T72" fmla="*/ 0 w 335"/>
                    <a:gd name="T73" fmla="*/ 0 h 432"/>
                    <a:gd name="T74" fmla="*/ 0 w 335"/>
                    <a:gd name="T75" fmla="*/ 0 h 432"/>
                    <a:gd name="T76" fmla="*/ 0 w 335"/>
                    <a:gd name="T77" fmla="*/ 0 h 432"/>
                    <a:gd name="T78" fmla="*/ 0 w 335"/>
                    <a:gd name="T79" fmla="*/ 0 h 432"/>
                    <a:gd name="T80" fmla="*/ 0 w 335"/>
                    <a:gd name="T81" fmla="*/ 1 h 432"/>
                    <a:gd name="T82" fmla="*/ 0 w 335"/>
                    <a:gd name="T83" fmla="*/ 1 h 432"/>
                    <a:gd name="T84" fmla="*/ 0 w 335"/>
                    <a:gd name="T85" fmla="*/ 1 h 432"/>
                    <a:gd name="T86" fmla="*/ 0 w 335"/>
                    <a:gd name="T87" fmla="*/ 1 h 432"/>
                    <a:gd name="T88" fmla="*/ 0 w 335"/>
                    <a:gd name="T89" fmla="*/ 1 h 432"/>
                    <a:gd name="T90" fmla="*/ 0 w 335"/>
                    <a:gd name="T91" fmla="*/ 1 h 432"/>
                    <a:gd name="T92" fmla="*/ 0 w 335"/>
                    <a:gd name="T93" fmla="*/ 2 h 432"/>
                    <a:gd name="T94" fmla="*/ 1 w 335"/>
                    <a:gd name="T95" fmla="*/ 2 h 432"/>
                    <a:gd name="T96" fmla="*/ 1 w 335"/>
                    <a:gd name="T97" fmla="*/ 2 h 432"/>
                    <a:gd name="T98" fmla="*/ 1 w 335"/>
                    <a:gd name="T99" fmla="*/ 2 h 432"/>
                    <a:gd name="T100" fmla="*/ 1 w 335"/>
                    <a:gd name="T101" fmla="*/ 2 h 432"/>
                    <a:gd name="T102" fmla="*/ 1 w 335"/>
                    <a:gd name="T103" fmla="*/ 2 h 432"/>
                    <a:gd name="T104" fmla="*/ 1 w 335"/>
                    <a:gd name="T105" fmla="*/ 2 h 432"/>
                    <a:gd name="T106" fmla="*/ 1 w 335"/>
                    <a:gd name="T107" fmla="*/ 2 h 432"/>
                    <a:gd name="T108" fmla="*/ 1 w 335"/>
                    <a:gd name="T109" fmla="*/ 2 h 432"/>
                    <a:gd name="T110" fmla="*/ 1 w 335"/>
                    <a:gd name="T111" fmla="*/ 2 h 432"/>
                    <a:gd name="T112" fmla="*/ 1 w 335"/>
                    <a:gd name="T113" fmla="*/ 2 h 432"/>
                    <a:gd name="T114" fmla="*/ 1 w 335"/>
                    <a:gd name="T115" fmla="*/ 2 h 432"/>
                    <a:gd name="T116" fmla="*/ 1 w 335"/>
                    <a:gd name="T117" fmla="*/ 2 h 432"/>
                    <a:gd name="T118" fmla="*/ 1 w 335"/>
                    <a:gd name="T119" fmla="*/ 2 h 4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
                    <a:gd name="T181" fmla="*/ 0 h 432"/>
                    <a:gd name="T182" fmla="*/ 335 w 335"/>
                    <a:gd name="T183" fmla="*/ 432 h 4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 h="432">
                      <a:moveTo>
                        <a:pt x="313" y="411"/>
                      </a:moveTo>
                      <a:lnTo>
                        <a:pt x="302" y="410"/>
                      </a:lnTo>
                      <a:lnTo>
                        <a:pt x="285" y="408"/>
                      </a:lnTo>
                      <a:lnTo>
                        <a:pt x="266" y="406"/>
                      </a:lnTo>
                      <a:lnTo>
                        <a:pt x="247" y="403"/>
                      </a:lnTo>
                      <a:lnTo>
                        <a:pt x="228" y="401"/>
                      </a:lnTo>
                      <a:lnTo>
                        <a:pt x="214" y="399"/>
                      </a:lnTo>
                      <a:lnTo>
                        <a:pt x="203" y="398"/>
                      </a:lnTo>
                      <a:lnTo>
                        <a:pt x="199" y="398"/>
                      </a:lnTo>
                      <a:lnTo>
                        <a:pt x="196" y="398"/>
                      </a:lnTo>
                      <a:lnTo>
                        <a:pt x="188" y="397"/>
                      </a:lnTo>
                      <a:lnTo>
                        <a:pt x="177" y="395"/>
                      </a:lnTo>
                      <a:lnTo>
                        <a:pt x="163" y="390"/>
                      </a:lnTo>
                      <a:lnTo>
                        <a:pt x="150" y="382"/>
                      </a:lnTo>
                      <a:lnTo>
                        <a:pt x="136" y="370"/>
                      </a:lnTo>
                      <a:lnTo>
                        <a:pt x="124" y="353"/>
                      </a:lnTo>
                      <a:lnTo>
                        <a:pt x="117" y="330"/>
                      </a:lnTo>
                      <a:lnTo>
                        <a:pt x="107" y="277"/>
                      </a:lnTo>
                      <a:lnTo>
                        <a:pt x="98" y="224"/>
                      </a:lnTo>
                      <a:lnTo>
                        <a:pt x="92" y="184"/>
                      </a:lnTo>
                      <a:lnTo>
                        <a:pt x="90" y="169"/>
                      </a:lnTo>
                      <a:lnTo>
                        <a:pt x="90" y="162"/>
                      </a:lnTo>
                      <a:lnTo>
                        <a:pt x="88" y="145"/>
                      </a:lnTo>
                      <a:lnTo>
                        <a:pt x="85" y="119"/>
                      </a:lnTo>
                      <a:lnTo>
                        <a:pt x="79" y="91"/>
                      </a:lnTo>
                      <a:lnTo>
                        <a:pt x="71" y="61"/>
                      </a:lnTo>
                      <a:lnTo>
                        <a:pt x="58" y="33"/>
                      </a:lnTo>
                      <a:lnTo>
                        <a:pt x="42" y="12"/>
                      </a:lnTo>
                      <a:lnTo>
                        <a:pt x="20" y="1"/>
                      </a:lnTo>
                      <a:lnTo>
                        <a:pt x="18" y="1"/>
                      </a:lnTo>
                      <a:lnTo>
                        <a:pt x="12" y="0"/>
                      </a:lnTo>
                      <a:lnTo>
                        <a:pt x="6" y="1"/>
                      </a:lnTo>
                      <a:lnTo>
                        <a:pt x="0" y="3"/>
                      </a:lnTo>
                      <a:lnTo>
                        <a:pt x="6" y="4"/>
                      </a:lnTo>
                      <a:lnTo>
                        <a:pt x="14" y="7"/>
                      </a:lnTo>
                      <a:lnTo>
                        <a:pt x="24" y="13"/>
                      </a:lnTo>
                      <a:lnTo>
                        <a:pt x="33" y="23"/>
                      </a:lnTo>
                      <a:lnTo>
                        <a:pt x="44" y="39"/>
                      </a:lnTo>
                      <a:lnTo>
                        <a:pt x="53" y="61"/>
                      </a:lnTo>
                      <a:lnTo>
                        <a:pt x="63" y="89"/>
                      </a:lnTo>
                      <a:lnTo>
                        <a:pt x="71" y="126"/>
                      </a:lnTo>
                      <a:lnTo>
                        <a:pt x="79" y="178"/>
                      </a:lnTo>
                      <a:lnTo>
                        <a:pt x="86" y="227"/>
                      </a:lnTo>
                      <a:lnTo>
                        <a:pt x="90" y="272"/>
                      </a:lnTo>
                      <a:lnTo>
                        <a:pt x="96" y="312"/>
                      </a:lnTo>
                      <a:lnTo>
                        <a:pt x="105" y="347"/>
                      </a:lnTo>
                      <a:lnTo>
                        <a:pt x="116" y="373"/>
                      </a:lnTo>
                      <a:lnTo>
                        <a:pt x="134" y="393"/>
                      </a:lnTo>
                      <a:lnTo>
                        <a:pt x="158" y="403"/>
                      </a:lnTo>
                      <a:lnTo>
                        <a:pt x="313" y="420"/>
                      </a:lnTo>
                      <a:lnTo>
                        <a:pt x="316" y="431"/>
                      </a:lnTo>
                      <a:lnTo>
                        <a:pt x="317" y="432"/>
                      </a:lnTo>
                      <a:lnTo>
                        <a:pt x="318" y="432"/>
                      </a:lnTo>
                      <a:lnTo>
                        <a:pt x="319" y="432"/>
                      </a:lnTo>
                      <a:lnTo>
                        <a:pt x="335" y="427"/>
                      </a:lnTo>
                      <a:lnTo>
                        <a:pt x="335" y="424"/>
                      </a:lnTo>
                      <a:lnTo>
                        <a:pt x="333" y="420"/>
                      </a:lnTo>
                      <a:lnTo>
                        <a:pt x="327" y="415"/>
                      </a:lnTo>
                      <a:lnTo>
                        <a:pt x="313" y="411"/>
                      </a:lnTo>
                      <a:close/>
                    </a:path>
                  </a:pathLst>
                </a:custGeom>
                <a:solidFill>
                  <a:srgbClr val="E033FC"/>
                </a:solidFill>
                <a:ln w="9525">
                  <a:noFill/>
                  <a:round/>
                  <a:headEnd/>
                  <a:tailEnd/>
                </a:ln>
              </p:spPr>
              <p:txBody>
                <a:bodyPr/>
                <a:lstStyle/>
                <a:p>
                  <a:endParaRPr lang="en-US" dirty="0"/>
                </a:p>
              </p:txBody>
            </p:sp>
            <p:sp>
              <p:nvSpPr>
                <p:cNvPr id="5381" name="Freeform 76"/>
                <p:cNvSpPr>
                  <a:spLocks/>
                </p:cNvSpPr>
                <p:nvPr/>
              </p:nvSpPr>
              <p:spPr bwMode="auto">
                <a:xfrm>
                  <a:off x="688" y="2522"/>
                  <a:ext cx="106" cy="142"/>
                </a:xfrm>
                <a:custGeom>
                  <a:avLst/>
                  <a:gdLst>
                    <a:gd name="T0" fmla="*/ 1 w 319"/>
                    <a:gd name="T1" fmla="*/ 2 h 428"/>
                    <a:gd name="T2" fmla="*/ 1 w 319"/>
                    <a:gd name="T3" fmla="*/ 2 h 428"/>
                    <a:gd name="T4" fmla="*/ 0 w 319"/>
                    <a:gd name="T5" fmla="*/ 2 h 428"/>
                    <a:gd name="T6" fmla="*/ 0 w 319"/>
                    <a:gd name="T7" fmla="*/ 1 h 428"/>
                    <a:gd name="T8" fmla="*/ 0 w 319"/>
                    <a:gd name="T9" fmla="*/ 1 h 428"/>
                    <a:gd name="T10" fmla="*/ 0 w 319"/>
                    <a:gd name="T11" fmla="*/ 1 h 428"/>
                    <a:gd name="T12" fmla="*/ 0 w 319"/>
                    <a:gd name="T13" fmla="*/ 1 h 428"/>
                    <a:gd name="T14" fmla="*/ 0 w 319"/>
                    <a:gd name="T15" fmla="*/ 1 h 428"/>
                    <a:gd name="T16" fmla="*/ 0 w 319"/>
                    <a:gd name="T17" fmla="*/ 1 h 428"/>
                    <a:gd name="T18" fmla="*/ 0 w 319"/>
                    <a:gd name="T19" fmla="*/ 0 h 428"/>
                    <a:gd name="T20" fmla="*/ 0 w 319"/>
                    <a:gd name="T21" fmla="*/ 0 h 428"/>
                    <a:gd name="T22" fmla="*/ 0 w 319"/>
                    <a:gd name="T23" fmla="*/ 0 h 428"/>
                    <a:gd name="T24" fmla="*/ 0 w 319"/>
                    <a:gd name="T25" fmla="*/ 0 h 428"/>
                    <a:gd name="T26" fmla="*/ 0 w 319"/>
                    <a:gd name="T27" fmla="*/ 0 h 428"/>
                    <a:gd name="T28" fmla="*/ 0 w 319"/>
                    <a:gd name="T29" fmla="*/ 0 h 428"/>
                    <a:gd name="T30" fmla="*/ 0 w 319"/>
                    <a:gd name="T31" fmla="*/ 0 h 428"/>
                    <a:gd name="T32" fmla="*/ 0 w 319"/>
                    <a:gd name="T33" fmla="*/ 0 h 428"/>
                    <a:gd name="T34" fmla="*/ 0 w 319"/>
                    <a:gd name="T35" fmla="*/ 0 h 428"/>
                    <a:gd name="T36" fmla="*/ 0 w 319"/>
                    <a:gd name="T37" fmla="*/ 0 h 428"/>
                    <a:gd name="T38" fmla="*/ 0 w 319"/>
                    <a:gd name="T39" fmla="*/ 0 h 428"/>
                    <a:gd name="T40" fmla="*/ 0 w 319"/>
                    <a:gd name="T41" fmla="*/ 0 h 428"/>
                    <a:gd name="T42" fmla="*/ 0 w 319"/>
                    <a:gd name="T43" fmla="*/ 0 h 428"/>
                    <a:gd name="T44" fmla="*/ 0 w 319"/>
                    <a:gd name="T45" fmla="*/ 0 h 428"/>
                    <a:gd name="T46" fmla="*/ 0 w 319"/>
                    <a:gd name="T47" fmla="*/ 0 h 428"/>
                    <a:gd name="T48" fmla="*/ 0 w 319"/>
                    <a:gd name="T49" fmla="*/ 0 h 428"/>
                    <a:gd name="T50" fmla="*/ 0 w 319"/>
                    <a:gd name="T51" fmla="*/ 0 h 428"/>
                    <a:gd name="T52" fmla="*/ 0 w 319"/>
                    <a:gd name="T53" fmla="*/ 0 h 428"/>
                    <a:gd name="T54" fmla="*/ 0 w 319"/>
                    <a:gd name="T55" fmla="*/ 0 h 428"/>
                    <a:gd name="T56" fmla="*/ 0 w 319"/>
                    <a:gd name="T57" fmla="*/ 1 h 428"/>
                    <a:gd name="T58" fmla="*/ 0 w 319"/>
                    <a:gd name="T59" fmla="*/ 1 h 428"/>
                    <a:gd name="T60" fmla="*/ 0 w 319"/>
                    <a:gd name="T61" fmla="*/ 1 h 428"/>
                    <a:gd name="T62" fmla="*/ 0 w 319"/>
                    <a:gd name="T63" fmla="*/ 1 h 428"/>
                    <a:gd name="T64" fmla="*/ 0 w 319"/>
                    <a:gd name="T65" fmla="*/ 1 h 428"/>
                    <a:gd name="T66" fmla="*/ 0 w 319"/>
                    <a:gd name="T67" fmla="*/ 2 h 428"/>
                    <a:gd name="T68" fmla="*/ 1 w 319"/>
                    <a:gd name="T69" fmla="*/ 2 h 428"/>
                    <a:gd name="T70" fmla="*/ 1 w 319"/>
                    <a:gd name="T71" fmla="*/ 2 h 428"/>
                    <a:gd name="T72" fmla="*/ 1 w 319"/>
                    <a:gd name="T73" fmla="*/ 2 h 428"/>
                    <a:gd name="T74" fmla="*/ 1 w 319"/>
                    <a:gd name="T75" fmla="*/ 2 h 428"/>
                    <a:gd name="T76" fmla="*/ 1 w 319"/>
                    <a:gd name="T77" fmla="*/ 2 h 428"/>
                    <a:gd name="T78" fmla="*/ 1 w 319"/>
                    <a:gd name="T79" fmla="*/ 2 h 428"/>
                    <a:gd name="T80" fmla="*/ 1 w 319"/>
                    <a:gd name="T81" fmla="*/ 2 h 428"/>
                    <a:gd name="T82" fmla="*/ 1 w 319"/>
                    <a:gd name="T83" fmla="*/ 2 h 428"/>
                    <a:gd name="T84" fmla="*/ 1 w 319"/>
                    <a:gd name="T85" fmla="*/ 2 h 428"/>
                    <a:gd name="T86" fmla="*/ 1 w 319"/>
                    <a:gd name="T87" fmla="*/ 2 h 428"/>
                    <a:gd name="T88" fmla="*/ 1 w 319"/>
                    <a:gd name="T89" fmla="*/ 2 h 428"/>
                    <a:gd name="T90" fmla="*/ 1 w 319"/>
                    <a:gd name="T91" fmla="*/ 2 h 428"/>
                    <a:gd name="T92" fmla="*/ 1 w 319"/>
                    <a:gd name="T93" fmla="*/ 2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9"/>
                    <a:gd name="T142" fmla="*/ 0 h 428"/>
                    <a:gd name="T143" fmla="*/ 319 w 319"/>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9" h="428">
                      <a:moveTo>
                        <a:pt x="161" y="400"/>
                      </a:moveTo>
                      <a:lnTo>
                        <a:pt x="137" y="390"/>
                      </a:lnTo>
                      <a:lnTo>
                        <a:pt x="119" y="370"/>
                      </a:lnTo>
                      <a:lnTo>
                        <a:pt x="108" y="344"/>
                      </a:lnTo>
                      <a:lnTo>
                        <a:pt x="99" y="309"/>
                      </a:lnTo>
                      <a:lnTo>
                        <a:pt x="93" y="269"/>
                      </a:lnTo>
                      <a:lnTo>
                        <a:pt x="89" y="224"/>
                      </a:lnTo>
                      <a:lnTo>
                        <a:pt x="82" y="175"/>
                      </a:lnTo>
                      <a:lnTo>
                        <a:pt x="74" y="123"/>
                      </a:lnTo>
                      <a:lnTo>
                        <a:pt x="66" y="86"/>
                      </a:lnTo>
                      <a:lnTo>
                        <a:pt x="56" y="58"/>
                      </a:lnTo>
                      <a:lnTo>
                        <a:pt x="47" y="36"/>
                      </a:lnTo>
                      <a:lnTo>
                        <a:pt x="36" y="20"/>
                      </a:lnTo>
                      <a:lnTo>
                        <a:pt x="27" y="10"/>
                      </a:lnTo>
                      <a:lnTo>
                        <a:pt x="17" y="4"/>
                      </a:lnTo>
                      <a:lnTo>
                        <a:pt x="9" y="1"/>
                      </a:lnTo>
                      <a:lnTo>
                        <a:pt x="3" y="0"/>
                      </a:lnTo>
                      <a:lnTo>
                        <a:pt x="2" y="2"/>
                      </a:lnTo>
                      <a:lnTo>
                        <a:pt x="0" y="4"/>
                      </a:lnTo>
                      <a:lnTo>
                        <a:pt x="0" y="7"/>
                      </a:lnTo>
                      <a:lnTo>
                        <a:pt x="0" y="10"/>
                      </a:lnTo>
                      <a:lnTo>
                        <a:pt x="2" y="10"/>
                      </a:lnTo>
                      <a:lnTo>
                        <a:pt x="9" y="12"/>
                      </a:lnTo>
                      <a:lnTo>
                        <a:pt x="18" y="17"/>
                      </a:lnTo>
                      <a:lnTo>
                        <a:pt x="30" y="27"/>
                      </a:lnTo>
                      <a:lnTo>
                        <a:pt x="42" y="46"/>
                      </a:lnTo>
                      <a:lnTo>
                        <a:pt x="53" y="73"/>
                      </a:lnTo>
                      <a:lnTo>
                        <a:pt x="64" y="113"/>
                      </a:lnTo>
                      <a:lnTo>
                        <a:pt x="72" y="167"/>
                      </a:lnTo>
                      <a:lnTo>
                        <a:pt x="78" y="223"/>
                      </a:lnTo>
                      <a:lnTo>
                        <a:pt x="86" y="273"/>
                      </a:lnTo>
                      <a:lnTo>
                        <a:pt x="94" y="315"/>
                      </a:lnTo>
                      <a:lnTo>
                        <a:pt x="104" y="348"/>
                      </a:lnTo>
                      <a:lnTo>
                        <a:pt x="118" y="375"/>
                      </a:lnTo>
                      <a:lnTo>
                        <a:pt x="137" y="395"/>
                      </a:lnTo>
                      <a:lnTo>
                        <a:pt x="161" y="409"/>
                      </a:lnTo>
                      <a:lnTo>
                        <a:pt x="192" y="415"/>
                      </a:lnTo>
                      <a:lnTo>
                        <a:pt x="220" y="418"/>
                      </a:lnTo>
                      <a:lnTo>
                        <a:pt x="244" y="420"/>
                      </a:lnTo>
                      <a:lnTo>
                        <a:pt x="264" y="422"/>
                      </a:lnTo>
                      <a:lnTo>
                        <a:pt x="282" y="425"/>
                      </a:lnTo>
                      <a:lnTo>
                        <a:pt x="295" y="426"/>
                      </a:lnTo>
                      <a:lnTo>
                        <a:pt x="306" y="427"/>
                      </a:lnTo>
                      <a:lnTo>
                        <a:pt x="314" y="428"/>
                      </a:lnTo>
                      <a:lnTo>
                        <a:pt x="319" y="428"/>
                      </a:lnTo>
                      <a:lnTo>
                        <a:pt x="316" y="417"/>
                      </a:lnTo>
                      <a:lnTo>
                        <a:pt x="161" y="400"/>
                      </a:lnTo>
                      <a:close/>
                    </a:path>
                  </a:pathLst>
                </a:custGeom>
                <a:solidFill>
                  <a:srgbClr val="9900B5"/>
                </a:solidFill>
                <a:ln w="9525">
                  <a:noFill/>
                  <a:round/>
                  <a:headEnd/>
                  <a:tailEnd/>
                </a:ln>
              </p:spPr>
              <p:txBody>
                <a:bodyPr/>
                <a:lstStyle/>
                <a:p>
                  <a:endParaRPr lang="en-US" dirty="0"/>
                </a:p>
              </p:txBody>
            </p:sp>
            <p:sp>
              <p:nvSpPr>
                <p:cNvPr id="5382" name="Freeform 77"/>
                <p:cNvSpPr>
                  <a:spLocks/>
                </p:cNvSpPr>
                <p:nvPr/>
              </p:nvSpPr>
              <p:spPr bwMode="auto">
                <a:xfrm>
                  <a:off x="793" y="2658"/>
                  <a:ext cx="9" cy="8"/>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w 26"/>
                    <a:gd name="T11" fmla="*/ 0 h 25"/>
                    <a:gd name="T12" fmla="*/ 0 w 26"/>
                    <a:gd name="T13" fmla="*/ 0 h 25"/>
                    <a:gd name="T14" fmla="*/ 0 w 26"/>
                    <a:gd name="T15" fmla="*/ 0 h 25"/>
                    <a:gd name="T16" fmla="*/ 0 w 26"/>
                    <a:gd name="T17" fmla="*/ 0 h 25"/>
                    <a:gd name="T18" fmla="*/ 0 w 26"/>
                    <a:gd name="T19" fmla="*/ 0 h 25"/>
                    <a:gd name="T20" fmla="*/ 0 w 26"/>
                    <a:gd name="T21" fmla="*/ 0 h 25"/>
                    <a:gd name="T22" fmla="*/ 0 w 26"/>
                    <a:gd name="T23" fmla="*/ 0 h 25"/>
                    <a:gd name="T24" fmla="*/ 0 w 26"/>
                    <a:gd name="T25" fmla="*/ 0 h 25"/>
                    <a:gd name="T26" fmla="*/ 0 w 26"/>
                    <a:gd name="T27" fmla="*/ 0 h 25"/>
                    <a:gd name="T28" fmla="*/ 0 w 26"/>
                    <a:gd name="T29" fmla="*/ 0 h 25"/>
                    <a:gd name="T30" fmla="*/ 0 w 26"/>
                    <a:gd name="T31" fmla="*/ 0 h 25"/>
                    <a:gd name="T32" fmla="*/ 0 w 26"/>
                    <a:gd name="T33" fmla="*/ 0 h 25"/>
                    <a:gd name="T34" fmla="*/ 0 w 26"/>
                    <a:gd name="T35" fmla="*/ 0 h 25"/>
                    <a:gd name="T36" fmla="*/ 0 w 26"/>
                    <a:gd name="T37" fmla="*/ 0 h 25"/>
                    <a:gd name="T38" fmla="*/ 0 w 26"/>
                    <a:gd name="T39" fmla="*/ 0 h 25"/>
                    <a:gd name="T40" fmla="*/ 0 w 26"/>
                    <a:gd name="T41" fmla="*/ 0 h 25"/>
                    <a:gd name="T42" fmla="*/ 0 w 26"/>
                    <a:gd name="T43" fmla="*/ 0 h 25"/>
                    <a:gd name="T44" fmla="*/ 0 w 26"/>
                    <a:gd name="T45" fmla="*/ 0 h 25"/>
                    <a:gd name="T46" fmla="*/ 0 w 26"/>
                    <a:gd name="T47" fmla="*/ 0 h 25"/>
                    <a:gd name="T48" fmla="*/ 0 w 26"/>
                    <a:gd name="T49" fmla="*/ 0 h 25"/>
                    <a:gd name="T50" fmla="*/ 0 w 26"/>
                    <a:gd name="T51" fmla="*/ 0 h 25"/>
                    <a:gd name="T52" fmla="*/ 0 w 26"/>
                    <a:gd name="T53" fmla="*/ 0 h 25"/>
                    <a:gd name="T54" fmla="*/ 0 w 26"/>
                    <a:gd name="T55" fmla="*/ 0 h 25"/>
                    <a:gd name="T56" fmla="*/ 0 w 26"/>
                    <a:gd name="T57" fmla="*/ 0 h 25"/>
                    <a:gd name="T58" fmla="*/ 0 w 26"/>
                    <a:gd name="T59" fmla="*/ 0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25"/>
                    <a:gd name="T92" fmla="*/ 26 w 26"/>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25">
                      <a:moveTo>
                        <a:pt x="4" y="18"/>
                      </a:moveTo>
                      <a:lnTo>
                        <a:pt x="6" y="20"/>
                      </a:lnTo>
                      <a:lnTo>
                        <a:pt x="9" y="22"/>
                      </a:lnTo>
                      <a:lnTo>
                        <a:pt x="11" y="23"/>
                      </a:lnTo>
                      <a:lnTo>
                        <a:pt x="13" y="24"/>
                      </a:lnTo>
                      <a:lnTo>
                        <a:pt x="17" y="25"/>
                      </a:lnTo>
                      <a:lnTo>
                        <a:pt x="21" y="24"/>
                      </a:lnTo>
                      <a:lnTo>
                        <a:pt x="23" y="22"/>
                      </a:lnTo>
                      <a:lnTo>
                        <a:pt x="25" y="19"/>
                      </a:lnTo>
                      <a:lnTo>
                        <a:pt x="26" y="15"/>
                      </a:lnTo>
                      <a:lnTo>
                        <a:pt x="26" y="10"/>
                      </a:lnTo>
                      <a:lnTo>
                        <a:pt x="23" y="7"/>
                      </a:lnTo>
                      <a:lnTo>
                        <a:pt x="20" y="4"/>
                      </a:lnTo>
                      <a:lnTo>
                        <a:pt x="19" y="4"/>
                      </a:lnTo>
                      <a:lnTo>
                        <a:pt x="18" y="3"/>
                      </a:lnTo>
                      <a:lnTo>
                        <a:pt x="17" y="3"/>
                      </a:lnTo>
                      <a:lnTo>
                        <a:pt x="16" y="3"/>
                      </a:lnTo>
                      <a:lnTo>
                        <a:pt x="17" y="2"/>
                      </a:lnTo>
                      <a:lnTo>
                        <a:pt x="18" y="2"/>
                      </a:lnTo>
                      <a:lnTo>
                        <a:pt x="15" y="0"/>
                      </a:lnTo>
                      <a:lnTo>
                        <a:pt x="11" y="0"/>
                      </a:lnTo>
                      <a:lnTo>
                        <a:pt x="6" y="1"/>
                      </a:lnTo>
                      <a:lnTo>
                        <a:pt x="3" y="3"/>
                      </a:lnTo>
                      <a:lnTo>
                        <a:pt x="1" y="6"/>
                      </a:lnTo>
                      <a:lnTo>
                        <a:pt x="0" y="10"/>
                      </a:lnTo>
                      <a:lnTo>
                        <a:pt x="1" y="15"/>
                      </a:lnTo>
                      <a:lnTo>
                        <a:pt x="4" y="18"/>
                      </a:lnTo>
                      <a:close/>
                    </a:path>
                  </a:pathLst>
                </a:custGeom>
                <a:solidFill>
                  <a:srgbClr val="000000"/>
                </a:solidFill>
                <a:ln w="9525">
                  <a:noFill/>
                  <a:round/>
                  <a:headEnd/>
                  <a:tailEnd/>
                </a:ln>
              </p:spPr>
              <p:txBody>
                <a:bodyPr/>
                <a:lstStyle/>
                <a:p>
                  <a:endParaRPr lang="en-US" dirty="0"/>
                </a:p>
              </p:txBody>
            </p:sp>
            <p:sp>
              <p:nvSpPr>
                <p:cNvPr id="5383" name="Freeform 78"/>
                <p:cNvSpPr>
                  <a:spLocks/>
                </p:cNvSpPr>
                <p:nvPr/>
              </p:nvSpPr>
              <p:spPr bwMode="auto">
                <a:xfrm>
                  <a:off x="592" y="2387"/>
                  <a:ext cx="186" cy="146"/>
                </a:xfrm>
                <a:custGeom>
                  <a:avLst/>
                  <a:gdLst>
                    <a:gd name="T0" fmla="*/ 2 w 560"/>
                    <a:gd name="T1" fmla="*/ 0 h 438"/>
                    <a:gd name="T2" fmla="*/ 2 w 560"/>
                    <a:gd name="T3" fmla="*/ 0 h 438"/>
                    <a:gd name="T4" fmla="*/ 2 w 560"/>
                    <a:gd name="T5" fmla="*/ 0 h 438"/>
                    <a:gd name="T6" fmla="*/ 2 w 560"/>
                    <a:gd name="T7" fmla="*/ 0 h 438"/>
                    <a:gd name="T8" fmla="*/ 2 w 560"/>
                    <a:gd name="T9" fmla="*/ 1 h 438"/>
                    <a:gd name="T10" fmla="*/ 2 w 560"/>
                    <a:gd name="T11" fmla="*/ 1 h 438"/>
                    <a:gd name="T12" fmla="*/ 2 w 560"/>
                    <a:gd name="T13" fmla="*/ 1 h 438"/>
                    <a:gd name="T14" fmla="*/ 2 w 560"/>
                    <a:gd name="T15" fmla="*/ 1 h 438"/>
                    <a:gd name="T16" fmla="*/ 1 w 560"/>
                    <a:gd name="T17" fmla="*/ 1 h 438"/>
                    <a:gd name="T18" fmla="*/ 1 w 560"/>
                    <a:gd name="T19" fmla="*/ 2 h 438"/>
                    <a:gd name="T20" fmla="*/ 1 w 560"/>
                    <a:gd name="T21" fmla="*/ 2 h 438"/>
                    <a:gd name="T22" fmla="*/ 1 w 560"/>
                    <a:gd name="T23" fmla="*/ 2 h 438"/>
                    <a:gd name="T24" fmla="*/ 1 w 560"/>
                    <a:gd name="T25" fmla="*/ 2 h 438"/>
                    <a:gd name="T26" fmla="*/ 0 w 560"/>
                    <a:gd name="T27" fmla="*/ 2 h 438"/>
                    <a:gd name="T28" fmla="*/ 0 w 560"/>
                    <a:gd name="T29" fmla="*/ 2 h 438"/>
                    <a:gd name="T30" fmla="*/ 0 w 560"/>
                    <a:gd name="T31" fmla="*/ 2 h 438"/>
                    <a:gd name="T32" fmla="*/ 0 w 560"/>
                    <a:gd name="T33" fmla="*/ 2 h 438"/>
                    <a:gd name="T34" fmla="*/ 0 w 560"/>
                    <a:gd name="T35" fmla="*/ 2 h 438"/>
                    <a:gd name="T36" fmla="*/ 0 w 560"/>
                    <a:gd name="T37" fmla="*/ 2 h 438"/>
                    <a:gd name="T38" fmla="*/ 0 w 560"/>
                    <a:gd name="T39" fmla="*/ 2 h 438"/>
                    <a:gd name="T40" fmla="*/ 1 w 560"/>
                    <a:gd name="T41" fmla="*/ 2 h 438"/>
                    <a:gd name="T42" fmla="*/ 1 w 560"/>
                    <a:gd name="T43" fmla="*/ 2 h 438"/>
                    <a:gd name="T44" fmla="*/ 2 w 560"/>
                    <a:gd name="T45" fmla="*/ 2 h 438"/>
                    <a:gd name="T46" fmla="*/ 2 w 560"/>
                    <a:gd name="T47" fmla="*/ 1 h 438"/>
                    <a:gd name="T48" fmla="*/ 2 w 560"/>
                    <a:gd name="T49" fmla="*/ 1 h 438"/>
                    <a:gd name="T50" fmla="*/ 2 w 560"/>
                    <a:gd name="T51" fmla="*/ 1 h 438"/>
                    <a:gd name="T52" fmla="*/ 2 w 560"/>
                    <a:gd name="T53" fmla="*/ 0 h 438"/>
                    <a:gd name="T54" fmla="*/ 2 w 560"/>
                    <a:gd name="T55" fmla="*/ 0 h 438"/>
                    <a:gd name="T56" fmla="*/ 2 w 560"/>
                    <a:gd name="T57" fmla="*/ 0 h 438"/>
                    <a:gd name="T58" fmla="*/ 2 w 560"/>
                    <a:gd name="T59" fmla="*/ 0 h 438"/>
                    <a:gd name="T60" fmla="*/ 2 w 560"/>
                    <a:gd name="T61" fmla="*/ 0 h 438"/>
                    <a:gd name="T62" fmla="*/ 2 w 560"/>
                    <a:gd name="T63" fmla="*/ 0 h 438"/>
                    <a:gd name="T64" fmla="*/ 2 w 560"/>
                    <a:gd name="T65" fmla="*/ 0 h 438"/>
                    <a:gd name="T66" fmla="*/ 2 w 560"/>
                    <a:gd name="T67" fmla="*/ 0 h 438"/>
                    <a:gd name="T68" fmla="*/ 2 w 560"/>
                    <a:gd name="T69" fmla="*/ 0 h 438"/>
                    <a:gd name="T70" fmla="*/ 2 w 560"/>
                    <a:gd name="T71" fmla="*/ 0 h 438"/>
                    <a:gd name="T72" fmla="*/ 2 w 560"/>
                    <a:gd name="T73" fmla="*/ 0 h 438"/>
                    <a:gd name="T74" fmla="*/ 2 w 560"/>
                    <a:gd name="T75" fmla="*/ 0 h 438"/>
                    <a:gd name="T76" fmla="*/ 2 w 560"/>
                    <a:gd name="T77" fmla="*/ 0 h 438"/>
                    <a:gd name="T78" fmla="*/ 2 w 560"/>
                    <a:gd name="T79" fmla="*/ 0 h 438"/>
                    <a:gd name="T80" fmla="*/ 2 w 560"/>
                    <a:gd name="T81" fmla="*/ 0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0"/>
                    <a:gd name="T124" fmla="*/ 0 h 438"/>
                    <a:gd name="T125" fmla="*/ 560 w 560"/>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0" h="438">
                      <a:moveTo>
                        <a:pt x="474" y="0"/>
                      </a:moveTo>
                      <a:lnTo>
                        <a:pt x="470" y="3"/>
                      </a:lnTo>
                      <a:lnTo>
                        <a:pt x="465" y="4"/>
                      </a:lnTo>
                      <a:lnTo>
                        <a:pt x="461" y="6"/>
                      </a:lnTo>
                      <a:lnTo>
                        <a:pt x="456" y="8"/>
                      </a:lnTo>
                      <a:lnTo>
                        <a:pt x="436" y="25"/>
                      </a:lnTo>
                      <a:lnTo>
                        <a:pt x="421" y="48"/>
                      </a:lnTo>
                      <a:lnTo>
                        <a:pt x="409" y="74"/>
                      </a:lnTo>
                      <a:lnTo>
                        <a:pt x="401" y="102"/>
                      </a:lnTo>
                      <a:lnTo>
                        <a:pt x="394" y="128"/>
                      </a:lnTo>
                      <a:lnTo>
                        <a:pt x="391" y="152"/>
                      </a:lnTo>
                      <a:lnTo>
                        <a:pt x="389" y="170"/>
                      </a:lnTo>
                      <a:lnTo>
                        <a:pt x="389" y="181"/>
                      </a:lnTo>
                      <a:lnTo>
                        <a:pt x="387" y="195"/>
                      </a:lnTo>
                      <a:lnTo>
                        <a:pt x="381" y="234"/>
                      </a:lnTo>
                      <a:lnTo>
                        <a:pt x="371" y="284"/>
                      </a:lnTo>
                      <a:lnTo>
                        <a:pt x="361" y="338"/>
                      </a:lnTo>
                      <a:lnTo>
                        <a:pt x="355" y="356"/>
                      </a:lnTo>
                      <a:lnTo>
                        <a:pt x="346" y="368"/>
                      </a:lnTo>
                      <a:lnTo>
                        <a:pt x="337" y="377"/>
                      </a:lnTo>
                      <a:lnTo>
                        <a:pt x="326" y="382"/>
                      </a:lnTo>
                      <a:lnTo>
                        <a:pt x="317" y="385"/>
                      </a:lnTo>
                      <a:lnTo>
                        <a:pt x="309" y="386"/>
                      </a:lnTo>
                      <a:lnTo>
                        <a:pt x="302" y="385"/>
                      </a:lnTo>
                      <a:lnTo>
                        <a:pt x="299" y="385"/>
                      </a:lnTo>
                      <a:lnTo>
                        <a:pt x="298" y="384"/>
                      </a:lnTo>
                      <a:lnTo>
                        <a:pt x="43" y="389"/>
                      </a:lnTo>
                      <a:lnTo>
                        <a:pt x="31" y="389"/>
                      </a:lnTo>
                      <a:lnTo>
                        <a:pt x="21" y="390"/>
                      </a:lnTo>
                      <a:lnTo>
                        <a:pt x="13" y="395"/>
                      </a:lnTo>
                      <a:lnTo>
                        <a:pt x="8" y="399"/>
                      </a:lnTo>
                      <a:lnTo>
                        <a:pt x="4" y="403"/>
                      </a:lnTo>
                      <a:lnTo>
                        <a:pt x="2" y="407"/>
                      </a:lnTo>
                      <a:lnTo>
                        <a:pt x="1" y="410"/>
                      </a:lnTo>
                      <a:lnTo>
                        <a:pt x="0" y="411"/>
                      </a:lnTo>
                      <a:lnTo>
                        <a:pt x="0" y="420"/>
                      </a:lnTo>
                      <a:lnTo>
                        <a:pt x="7" y="426"/>
                      </a:lnTo>
                      <a:lnTo>
                        <a:pt x="21" y="434"/>
                      </a:lnTo>
                      <a:lnTo>
                        <a:pt x="24" y="437"/>
                      </a:lnTo>
                      <a:lnTo>
                        <a:pt x="28" y="438"/>
                      </a:lnTo>
                      <a:lnTo>
                        <a:pt x="299" y="434"/>
                      </a:lnTo>
                      <a:lnTo>
                        <a:pt x="335" y="433"/>
                      </a:lnTo>
                      <a:lnTo>
                        <a:pt x="363" y="423"/>
                      </a:lnTo>
                      <a:lnTo>
                        <a:pt x="385" y="402"/>
                      </a:lnTo>
                      <a:lnTo>
                        <a:pt x="403" y="372"/>
                      </a:lnTo>
                      <a:lnTo>
                        <a:pt x="415" y="335"/>
                      </a:lnTo>
                      <a:lnTo>
                        <a:pt x="425" y="290"/>
                      </a:lnTo>
                      <a:lnTo>
                        <a:pt x="433" y="239"/>
                      </a:lnTo>
                      <a:lnTo>
                        <a:pt x="440" y="184"/>
                      </a:lnTo>
                      <a:lnTo>
                        <a:pt x="443" y="157"/>
                      </a:lnTo>
                      <a:lnTo>
                        <a:pt x="448" y="134"/>
                      </a:lnTo>
                      <a:lnTo>
                        <a:pt x="452" y="114"/>
                      </a:lnTo>
                      <a:lnTo>
                        <a:pt x="458" y="97"/>
                      </a:lnTo>
                      <a:lnTo>
                        <a:pt x="464" y="82"/>
                      </a:lnTo>
                      <a:lnTo>
                        <a:pt x="470" y="71"/>
                      </a:lnTo>
                      <a:lnTo>
                        <a:pt x="475" y="62"/>
                      </a:lnTo>
                      <a:lnTo>
                        <a:pt x="480" y="55"/>
                      </a:lnTo>
                      <a:lnTo>
                        <a:pt x="485" y="52"/>
                      </a:lnTo>
                      <a:lnTo>
                        <a:pt x="493" y="50"/>
                      </a:lnTo>
                      <a:lnTo>
                        <a:pt x="502" y="48"/>
                      </a:lnTo>
                      <a:lnTo>
                        <a:pt x="514" y="47"/>
                      </a:lnTo>
                      <a:lnTo>
                        <a:pt x="524" y="45"/>
                      </a:lnTo>
                      <a:lnTo>
                        <a:pt x="534" y="44"/>
                      </a:lnTo>
                      <a:lnTo>
                        <a:pt x="541" y="44"/>
                      </a:lnTo>
                      <a:lnTo>
                        <a:pt x="544" y="44"/>
                      </a:lnTo>
                      <a:lnTo>
                        <a:pt x="560" y="47"/>
                      </a:lnTo>
                      <a:lnTo>
                        <a:pt x="560" y="43"/>
                      </a:lnTo>
                      <a:lnTo>
                        <a:pt x="560" y="38"/>
                      </a:lnTo>
                      <a:lnTo>
                        <a:pt x="560" y="33"/>
                      </a:lnTo>
                      <a:lnTo>
                        <a:pt x="560" y="31"/>
                      </a:lnTo>
                      <a:lnTo>
                        <a:pt x="560" y="23"/>
                      </a:lnTo>
                      <a:lnTo>
                        <a:pt x="559" y="17"/>
                      </a:lnTo>
                      <a:lnTo>
                        <a:pt x="556" y="12"/>
                      </a:lnTo>
                      <a:lnTo>
                        <a:pt x="552" y="8"/>
                      </a:lnTo>
                      <a:lnTo>
                        <a:pt x="545" y="5"/>
                      </a:lnTo>
                      <a:lnTo>
                        <a:pt x="535" y="3"/>
                      </a:lnTo>
                      <a:lnTo>
                        <a:pt x="523" y="1"/>
                      </a:lnTo>
                      <a:lnTo>
                        <a:pt x="510" y="0"/>
                      </a:lnTo>
                      <a:lnTo>
                        <a:pt x="497" y="0"/>
                      </a:lnTo>
                      <a:lnTo>
                        <a:pt x="486" y="0"/>
                      </a:lnTo>
                      <a:lnTo>
                        <a:pt x="478" y="0"/>
                      </a:lnTo>
                      <a:lnTo>
                        <a:pt x="474" y="0"/>
                      </a:lnTo>
                      <a:close/>
                    </a:path>
                  </a:pathLst>
                </a:custGeom>
                <a:solidFill>
                  <a:srgbClr val="000000"/>
                </a:solidFill>
                <a:ln w="9525">
                  <a:noFill/>
                  <a:round/>
                  <a:headEnd/>
                  <a:tailEnd/>
                </a:ln>
              </p:spPr>
              <p:txBody>
                <a:bodyPr/>
                <a:lstStyle/>
                <a:p>
                  <a:endParaRPr lang="en-US" dirty="0"/>
                </a:p>
              </p:txBody>
            </p:sp>
            <p:sp>
              <p:nvSpPr>
                <p:cNvPr id="5384" name="Freeform 79"/>
                <p:cNvSpPr>
                  <a:spLocks/>
                </p:cNvSpPr>
                <p:nvPr/>
              </p:nvSpPr>
              <p:spPr bwMode="auto">
                <a:xfrm>
                  <a:off x="597" y="2392"/>
                  <a:ext cx="175" cy="136"/>
                </a:xfrm>
                <a:custGeom>
                  <a:avLst/>
                  <a:gdLst>
                    <a:gd name="T0" fmla="*/ 0 w 526"/>
                    <a:gd name="T1" fmla="*/ 2 h 408"/>
                    <a:gd name="T2" fmla="*/ 0 w 526"/>
                    <a:gd name="T3" fmla="*/ 2 h 408"/>
                    <a:gd name="T4" fmla="*/ 0 w 526"/>
                    <a:gd name="T5" fmla="*/ 2 h 408"/>
                    <a:gd name="T6" fmla="*/ 1 w 526"/>
                    <a:gd name="T7" fmla="*/ 2 h 408"/>
                    <a:gd name="T8" fmla="*/ 1 w 526"/>
                    <a:gd name="T9" fmla="*/ 2 h 408"/>
                    <a:gd name="T10" fmla="*/ 1 w 526"/>
                    <a:gd name="T11" fmla="*/ 2 h 408"/>
                    <a:gd name="T12" fmla="*/ 1 w 526"/>
                    <a:gd name="T13" fmla="*/ 2 h 408"/>
                    <a:gd name="T14" fmla="*/ 1 w 526"/>
                    <a:gd name="T15" fmla="*/ 2 h 408"/>
                    <a:gd name="T16" fmla="*/ 1 w 526"/>
                    <a:gd name="T17" fmla="*/ 2 h 408"/>
                    <a:gd name="T18" fmla="*/ 1 w 526"/>
                    <a:gd name="T19" fmla="*/ 2 h 408"/>
                    <a:gd name="T20" fmla="*/ 1 w 526"/>
                    <a:gd name="T21" fmla="*/ 2 h 408"/>
                    <a:gd name="T22" fmla="*/ 1 w 526"/>
                    <a:gd name="T23" fmla="*/ 1 h 408"/>
                    <a:gd name="T24" fmla="*/ 2 w 526"/>
                    <a:gd name="T25" fmla="*/ 1 h 408"/>
                    <a:gd name="T26" fmla="*/ 2 w 526"/>
                    <a:gd name="T27" fmla="*/ 1 h 408"/>
                    <a:gd name="T28" fmla="*/ 2 w 526"/>
                    <a:gd name="T29" fmla="*/ 1 h 408"/>
                    <a:gd name="T30" fmla="*/ 2 w 526"/>
                    <a:gd name="T31" fmla="*/ 1 h 408"/>
                    <a:gd name="T32" fmla="*/ 2 w 526"/>
                    <a:gd name="T33" fmla="*/ 0 h 408"/>
                    <a:gd name="T34" fmla="*/ 2 w 526"/>
                    <a:gd name="T35" fmla="*/ 0 h 408"/>
                    <a:gd name="T36" fmla="*/ 2 w 526"/>
                    <a:gd name="T37" fmla="*/ 0 h 408"/>
                    <a:gd name="T38" fmla="*/ 2 w 526"/>
                    <a:gd name="T39" fmla="*/ 0 h 408"/>
                    <a:gd name="T40" fmla="*/ 2 w 526"/>
                    <a:gd name="T41" fmla="*/ 0 h 408"/>
                    <a:gd name="T42" fmla="*/ 2 w 526"/>
                    <a:gd name="T43" fmla="*/ 0 h 408"/>
                    <a:gd name="T44" fmla="*/ 2 w 526"/>
                    <a:gd name="T45" fmla="*/ 0 h 408"/>
                    <a:gd name="T46" fmla="*/ 2 w 526"/>
                    <a:gd name="T47" fmla="*/ 0 h 408"/>
                    <a:gd name="T48" fmla="*/ 2 w 526"/>
                    <a:gd name="T49" fmla="*/ 0 h 408"/>
                    <a:gd name="T50" fmla="*/ 2 w 526"/>
                    <a:gd name="T51" fmla="*/ 0 h 408"/>
                    <a:gd name="T52" fmla="*/ 2 w 526"/>
                    <a:gd name="T53" fmla="*/ 0 h 408"/>
                    <a:gd name="T54" fmla="*/ 2 w 526"/>
                    <a:gd name="T55" fmla="*/ 0 h 408"/>
                    <a:gd name="T56" fmla="*/ 2 w 526"/>
                    <a:gd name="T57" fmla="*/ 0 h 408"/>
                    <a:gd name="T58" fmla="*/ 2 w 526"/>
                    <a:gd name="T59" fmla="*/ 0 h 408"/>
                    <a:gd name="T60" fmla="*/ 2 w 526"/>
                    <a:gd name="T61" fmla="*/ 0 h 408"/>
                    <a:gd name="T62" fmla="*/ 2 w 526"/>
                    <a:gd name="T63" fmla="*/ 0 h 408"/>
                    <a:gd name="T64" fmla="*/ 2 w 526"/>
                    <a:gd name="T65" fmla="*/ 1 h 408"/>
                    <a:gd name="T66" fmla="*/ 2 w 526"/>
                    <a:gd name="T67" fmla="*/ 1 h 408"/>
                    <a:gd name="T68" fmla="*/ 2 w 526"/>
                    <a:gd name="T69" fmla="*/ 1 h 408"/>
                    <a:gd name="T70" fmla="*/ 1 w 526"/>
                    <a:gd name="T71" fmla="*/ 2 h 408"/>
                    <a:gd name="T72" fmla="*/ 0 w 526"/>
                    <a:gd name="T73" fmla="*/ 2 h 408"/>
                    <a:gd name="T74" fmla="*/ 0 w 526"/>
                    <a:gd name="T75" fmla="*/ 2 h 408"/>
                    <a:gd name="T76" fmla="*/ 0 w 526"/>
                    <a:gd name="T77" fmla="*/ 2 h 408"/>
                    <a:gd name="T78" fmla="*/ 0 w 526"/>
                    <a:gd name="T79" fmla="*/ 2 h 408"/>
                    <a:gd name="T80" fmla="*/ 0 w 526"/>
                    <a:gd name="T81" fmla="*/ 2 h 408"/>
                    <a:gd name="T82" fmla="*/ 0 w 526"/>
                    <a:gd name="T83" fmla="*/ 2 h 4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6"/>
                    <a:gd name="T127" fmla="*/ 0 h 408"/>
                    <a:gd name="T128" fmla="*/ 526 w 526"/>
                    <a:gd name="T129" fmla="*/ 408 h 4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6" h="408">
                      <a:moveTo>
                        <a:pt x="24" y="389"/>
                      </a:moveTo>
                      <a:lnTo>
                        <a:pt x="31" y="389"/>
                      </a:lnTo>
                      <a:lnTo>
                        <a:pt x="42" y="389"/>
                      </a:lnTo>
                      <a:lnTo>
                        <a:pt x="57" y="389"/>
                      </a:lnTo>
                      <a:lnTo>
                        <a:pt x="74" y="389"/>
                      </a:lnTo>
                      <a:lnTo>
                        <a:pt x="94" y="389"/>
                      </a:lnTo>
                      <a:lnTo>
                        <a:pt x="115" y="389"/>
                      </a:lnTo>
                      <a:lnTo>
                        <a:pt x="137" y="388"/>
                      </a:lnTo>
                      <a:lnTo>
                        <a:pt x="160" y="388"/>
                      </a:lnTo>
                      <a:lnTo>
                        <a:pt x="183" y="387"/>
                      </a:lnTo>
                      <a:lnTo>
                        <a:pt x="204" y="387"/>
                      </a:lnTo>
                      <a:lnTo>
                        <a:pt x="224" y="386"/>
                      </a:lnTo>
                      <a:lnTo>
                        <a:pt x="242" y="386"/>
                      </a:lnTo>
                      <a:lnTo>
                        <a:pt x="258" y="386"/>
                      </a:lnTo>
                      <a:lnTo>
                        <a:pt x="269" y="385"/>
                      </a:lnTo>
                      <a:lnTo>
                        <a:pt x="277" y="385"/>
                      </a:lnTo>
                      <a:lnTo>
                        <a:pt x="279" y="385"/>
                      </a:lnTo>
                      <a:lnTo>
                        <a:pt x="282" y="385"/>
                      </a:lnTo>
                      <a:lnTo>
                        <a:pt x="289" y="385"/>
                      </a:lnTo>
                      <a:lnTo>
                        <a:pt x="301" y="384"/>
                      </a:lnTo>
                      <a:lnTo>
                        <a:pt x="313" y="381"/>
                      </a:lnTo>
                      <a:lnTo>
                        <a:pt x="327" y="374"/>
                      </a:lnTo>
                      <a:lnTo>
                        <a:pt x="341" y="364"/>
                      </a:lnTo>
                      <a:lnTo>
                        <a:pt x="352" y="347"/>
                      </a:lnTo>
                      <a:lnTo>
                        <a:pt x="360" y="325"/>
                      </a:lnTo>
                      <a:lnTo>
                        <a:pt x="371" y="272"/>
                      </a:lnTo>
                      <a:lnTo>
                        <a:pt x="380" y="220"/>
                      </a:lnTo>
                      <a:lnTo>
                        <a:pt x="386" y="181"/>
                      </a:lnTo>
                      <a:lnTo>
                        <a:pt x="388" y="166"/>
                      </a:lnTo>
                      <a:lnTo>
                        <a:pt x="388" y="160"/>
                      </a:lnTo>
                      <a:lnTo>
                        <a:pt x="390" y="145"/>
                      </a:lnTo>
                      <a:lnTo>
                        <a:pt x="392" y="123"/>
                      </a:lnTo>
                      <a:lnTo>
                        <a:pt x="397" y="97"/>
                      </a:lnTo>
                      <a:lnTo>
                        <a:pt x="405" y="68"/>
                      </a:lnTo>
                      <a:lnTo>
                        <a:pt x="416" y="42"/>
                      </a:lnTo>
                      <a:lnTo>
                        <a:pt x="430" y="20"/>
                      </a:lnTo>
                      <a:lnTo>
                        <a:pt x="449" y="4"/>
                      </a:lnTo>
                      <a:lnTo>
                        <a:pt x="452" y="3"/>
                      </a:lnTo>
                      <a:lnTo>
                        <a:pt x="455" y="2"/>
                      </a:lnTo>
                      <a:lnTo>
                        <a:pt x="458" y="1"/>
                      </a:lnTo>
                      <a:lnTo>
                        <a:pt x="461" y="0"/>
                      </a:lnTo>
                      <a:lnTo>
                        <a:pt x="463" y="0"/>
                      </a:lnTo>
                      <a:lnTo>
                        <a:pt x="471" y="0"/>
                      </a:lnTo>
                      <a:lnTo>
                        <a:pt x="480" y="0"/>
                      </a:lnTo>
                      <a:lnTo>
                        <a:pt x="492" y="0"/>
                      </a:lnTo>
                      <a:lnTo>
                        <a:pt x="503" y="1"/>
                      </a:lnTo>
                      <a:lnTo>
                        <a:pt x="514" y="1"/>
                      </a:lnTo>
                      <a:lnTo>
                        <a:pt x="522" y="2"/>
                      </a:lnTo>
                      <a:lnTo>
                        <a:pt x="526" y="4"/>
                      </a:lnTo>
                      <a:lnTo>
                        <a:pt x="522" y="4"/>
                      </a:lnTo>
                      <a:lnTo>
                        <a:pt x="515" y="3"/>
                      </a:lnTo>
                      <a:lnTo>
                        <a:pt x="507" y="3"/>
                      </a:lnTo>
                      <a:lnTo>
                        <a:pt x="498" y="3"/>
                      </a:lnTo>
                      <a:lnTo>
                        <a:pt x="487" y="4"/>
                      </a:lnTo>
                      <a:lnTo>
                        <a:pt x="477" y="6"/>
                      </a:lnTo>
                      <a:lnTo>
                        <a:pt x="467" y="11"/>
                      </a:lnTo>
                      <a:lnTo>
                        <a:pt x="456" y="18"/>
                      </a:lnTo>
                      <a:lnTo>
                        <a:pt x="448" y="25"/>
                      </a:lnTo>
                      <a:lnTo>
                        <a:pt x="440" y="36"/>
                      </a:lnTo>
                      <a:lnTo>
                        <a:pt x="434" y="47"/>
                      </a:lnTo>
                      <a:lnTo>
                        <a:pt x="428" y="60"/>
                      </a:lnTo>
                      <a:lnTo>
                        <a:pt x="421" y="75"/>
                      </a:lnTo>
                      <a:lnTo>
                        <a:pt x="416" y="90"/>
                      </a:lnTo>
                      <a:lnTo>
                        <a:pt x="412" y="106"/>
                      </a:lnTo>
                      <a:lnTo>
                        <a:pt x="408" y="124"/>
                      </a:lnTo>
                      <a:lnTo>
                        <a:pt x="399" y="177"/>
                      </a:lnTo>
                      <a:lnTo>
                        <a:pt x="393" y="228"/>
                      </a:lnTo>
                      <a:lnTo>
                        <a:pt x="388" y="274"/>
                      </a:lnTo>
                      <a:lnTo>
                        <a:pt x="382" y="315"/>
                      </a:lnTo>
                      <a:lnTo>
                        <a:pt x="373" y="349"/>
                      </a:lnTo>
                      <a:lnTo>
                        <a:pt x="362" y="375"/>
                      </a:lnTo>
                      <a:lnTo>
                        <a:pt x="344" y="392"/>
                      </a:lnTo>
                      <a:lnTo>
                        <a:pt x="319" y="398"/>
                      </a:lnTo>
                      <a:lnTo>
                        <a:pt x="22" y="397"/>
                      </a:lnTo>
                      <a:lnTo>
                        <a:pt x="18" y="408"/>
                      </a:lnTo>
                      <a:lnTo>
                        <a:pt x="16" y="407"/>
                      </a:lnTo>
                      <a:lnTo>
                        <a:pt x="15" y="407"/>
                      </a:lnTo>
                      <a:lnTo>
                        <a:pt x="0" y="398"/>
                      </a:lnTo>
                      <a:lnTo>
                        <a:pt x="1" y="396"/>
                      </a:lnTo>
                      <a:lnTo>
                        <a:pt x="4" y="393"/>
                      </a:lnTo>
                      <a:lnTo>
                        <a:pt x="12" y="390"/>
                      </a:lnTo>
                      <a:lnTo>
                        <a:pt x="24" y="389"/>
                      </a:lnTo>
                      <a:close/>
                    </a:path>
                  </a:pathLst>
                </a:custGeom>
                <a:solidFill>
                  <a:srgbClr val="E033FC"/>
                </a:solidFill>
                <a:ln w="9525">
                  <a:noFill/>
                  <a:round/>
                  <a:headEnd/>
                  <a:tailEnd/>
                </a:ln>
              </p:spPr>
              <p:txBody>
                <a:bodyPr/>
                <a:lstStyle/>
                <a:p>
                  <a:endParaRPr lang="en-US" dirty="0"/>
                </a:p>
              </p:txBody>
            </p:sp>
            <p:sp>
              <p:nvSpPr>
                <p:cNvPr id="5385" name="Freeform 80"/>
                <p:cNvSpPr>
                  <a:spLocks/>
                </p:cNvSpPr>
                <p:nvPr/>
              </p:nvSpPr>
              <p:spPr bwMode="auto">
                <a:xfrm>
                  <a:off x="603" y="2393"/>
                  <a:ext cx="170" cy="135"/>
                </a:xfrm>
                <a:custGeom>
                  <a:avLst/>
                  <a:gdLst>
                    <a:gd name="T0" fmla="*/ 1 w 511"/>
                    <a:gd name="T1" fmla="*/ 2 h 404"/>
                    <a:gd name="T2" fmla="*/ 1 w 511"/>
                    <a:gd name="T3" fmla="*/ 1 h 404"/>
                    <a:gd name="T4" fmla="*/ 2 w 511"/>
                    <a:gd name="T5" fmla="*/ 1 h 404"/>
                    <a:gd name="T6" fmla="*/ 2 w 511"/>
                    <a:gd name="T7" fmla="*/ 1 h 404"/>
                    <a:gd name="T8" fmla="*/ 2 w 511"/>
                    <a:gd name="T9" fmla="*/ 0 h 404"/>
                    <a:gd name="T10" fmla="*/ 2 w 511"/>
                    <a:gd name="T11" fmla="*/ 0 h 404"/>
                    <a:gd name="T12" fmla="*/ 2 w 511"/>
                    <a:gd name="T13" fmla="*/ 0 h 404"/>
                    <a:gd name="T14" fmla="*/ 2 w 511"/>
                    <a:gd name="T15" fmla="*/ 0 h 404"/>
                    <a:gd name="T16" fmla="*/ 2 w 511"/>
                    <a:gd name="T17" fmla="*/ 0 h 404"/>
                    <a:gd name="T18" fmla="*/ 2 w 511"/>
                    <a:gd name="T19" fmla="*/ 0 h 404"/>
                    <a:gd name="T20" fmla="*/ 2 w 511"/>
                    <a:gd name="T21" fmla="*/ 0 h 404"/>
                    <a:gd name="T22" fmla="*/ 2 w 511"/>
                    <a:gd name="T23" fmla="*/ 0 h 404"/>
                    <a:gd name="T24" fmla="*/ 2 w 511"/>
                    <a:gd name="T25" fmla="*/ 0 h 404"/>
                    <a:gd name="T26" fmla="*/ 2 w 511"/>
                    <a:gd name="T27" fmla="*/ 0 h 404"/>
                    <a:gd name="T28" fmla="*/ 2 w 511"/>
                    <a:gd name="T29" fmla="*/ 0 h 404"/>
                    <a:gd name="T30" fmla="*/ 2 w 511"/>
                    <a:gd name="T31" fmla="*/ 0 h 404"/>
                    <a:gd name="T32" fmla="*/ 2 w 511"/>
                    <a:gd name="T33" fmla="*/ 0 h 404"/>
                    <a:gd name="T34" fmla="*/ 2 w 511"/>
                    <a:gd name="T35" fmla="*/ 0 h 404"/>
                    <a:gd name="T36" fmla="*/ 2 w 511"/>
                    <a:gd name="T37" fmla="*/ 0 h 404"/>
                    <a:gd name="T38" fmla="*/ 2 w 511"/>
                    <a:gd name="T39" fmla="*/ 0 h 404"/>
                    <a:gd name="T40" fmla="*/ 2 w 511"/>
                    <a:gd name="T41" fmla="*/ 0 h 404"/>
                    <a:gd name="T42" fmla="*/ 2 w 511"/>
                    <a:gd name="T43" fmla="*/ 1 h 404"/>
                    <a:gd name="T44" fmla="*/ 2 w 511"/>
                    <a:gd name="T45" fmla="*/ 1 h 404"/>
                    <a:gd name="T46" fmla="*/ 2 w 511"/>
                    <a:gd name="T47" fmla="*/ 1 h 404"/>
                    <a:gd name="T48" fmla="*/ 1 w 511"/>
                    <a:gd name="T49" fmla="*/ 2 h 404"/>
                    <a:gd name="T50" fmla="*/ 1 w 511"/>
                    <a:gd name="T51" fmla="*/ 2 h 404"/>
                    <a:gd name="T52" fmla="*/ 1 w 511"/>
                    <a:gd name="T53" fmla="*/ 2 h 404"/>
                    <a:gd name="T54" fmla="*/ 1 w 511"/>
                    <a:gd name="T55" fmla="*/ 2 h 404"/>
                    <a:gd name="T56" fmla="*/ 1 w 511"/>
                    <a:gd name="T57" fmla="*/ 2 h 404"/>
                    <a:gd name="T58" fmla="*/ 1 w 511"/>
                    <a:gd name="T59" fmla="*/ 2 h 404"/>
                    <a:gd name="T60" fmla="*/ 0 w 511"/>
                    <a:gd name="T61" fmla="*/ 2 h 404"/>
                    <a:gd name="T62" fmla="*/ 0 w 511"/>
                    <a:gd name="T63" fmla="*/ 2 h 404"/>
                    <a:gd name="T64" fmla="*/ 0 w 511"/>
                    <a:gd name="T65" fmla="*/ 2 h 404"/>
                    <a:gd name="T66" fmla="*/ 0 w 511"/>
                    <a:gd name="T67" fmla="*/ 2 h 404"/>
                    <a:gd name="T68" fmla="*/ 0 w 511"/>
                    <a:gd name="T69" fmla="*/ 2 h 4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1"/>
                    <a:gd name="T106" fmla="*/ 0 h 404"/>
                    <a:gd name="T107" fmla="*/ 511 w 511"/>
                    <a:gd name="T108" fmla="*/ 404 h 4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1" h="404">
                      <a:moveTo>
                        <a:pt x="301" y="394"/>
                      </a:moveTo>
                      <a:lnTo>
                        <a:pt x="326" y="388"/>
                      </a:lnTo>
                      <a:lnTo>
                        <a:pt x="344" y="371"/>
                      </a:lnTo>
                      <a:lnTo>
                        <a:pt x="355" y="345"/>
                      </a:lnTo>
                      <a:lnTo>
                        <a:pt x="364" y="311"/>
                      </a:lnTo>
                      <a:lnTo>
                        <a:pt x="370" y="270"/>
                      </a:lnTo>
                      <a:lnTo>
                        <a:pt x="375" y="224"/>
                      </a:lnTo>
                      <a:lnTo>
                        <a:pt x="381" y="173"/>
                      </a:lnTo>
                      <a:lnTo>
                        <a:pt x="390" y="120"/>
                      </a:lnTo>
                      <a:lnTo>
                        <a:pt x="395" y="99"/>
                      </a:lnTo>
                      <a:lnTo>
                        <a:pt x="400" y="80"/>
                      </a:lnTo>
                      <a:lnTo>
                        <a:pt x="406" y="64"/>
                      </a:lnTo>
                      <a:lnTo>
                        <a:pt x="411" y="51"/>
                      </a:lnTo>
                      <a:lnTo>
                        <a:pt x="416" y="39"/>
                      </a:lnTo>
                      <a:lnTo>
                        <a:pt x="421" y="29"/>
                      </a:lnTo>
                      <a:lnTo>
                        <a:pt x="428" y="20"/>
                      </a:lnTo>
                      <a:lnTo>
                        <a:pt x="433" y="14"/>
                      </a:lnTo>
                      <a:lnTo>
                        <a:pt x="439" y="10"/>
                      </a:lnTo>
                      <a:lnTo>
                        <a:pt x="449" y="7"/>
                      </a:lnTo>
                      <a:lnTo>
                        <a:pt x="460" y="4"/>
                      </a:lnTo>
                      <a:lnTo>
                        <a:pt x="473" y="2"/>
                      </a:lnTo>
                      <a:lnTo>
                        <a:pt x="484" y="1"/>
                      </a:lnTo>
                      <a:lnTo>
                        <a:pt x="495" y="0"/>
                      </a:lnTo>
                      <a:lnTo>
                        <a:pt x="503" y="0"/>
                      </a:lnTo>
                      <a:lnTo>
                        <a:pt x="508" y="0"/>
                      </a:lnTo>
                      <a:lnTo>
                        <a:pt x="509" y="2"/>
                      </a:lnTo>
                      <a:lnTo>
                        <a:pt x="511" y="4"/>
                      </a:lnTo>
                      <a:lnTo>
                        <a:pt x="511" y="8"/>
                      </a:lnTo>
                      <a:lnTo>
                        <a:pt x="511" y="11"/>
                      </a:lnTo>
                      <a:lnTo>
                        <a:pt x="509" y="11"/>
                      </a:lnTo>
                      <a:lnTo>
                        <a:pt x="502" y="11"/>
                      </a:lnTo>
                      <a:lnTo>
                        <a:pt x="493" y="11"/>
                      </a:lnTo>
                      <a:lnTo>
                        <a:pt x="480" y="12"/>
                      </a:lnTo>
                      <a:lnTo>
                        <a:pt x="467" y="13"/>
                      </a:lnTo>
                      <a:lnTo>
                        <a:pt x="456" y="15"/>
                      </a:lnTo>
                      <a:lnTo>
                        <a:pt x="445" y="18"/>
                      </a:lnTo>
                      <a:lnTo>
                        <a:pt x="438" y="23"/>
                      </a:lnTo>
                      <a:lnTo>
                        <a:pt x="432" y="31"/>
                      </a:lnTo>
                      <a:lnTo>
                        <a:pt x="424" y="40"/>
                      </a:lnTo>
                      <a:lnTo>
                        <a:pt x="418" y="53"/>
                      </a:lnTo>
                      <a:lnTo>
                        <a:pt x="412" y="68"/>
                      </a:lnTo>
                      <a:lnTo>
                        <a:pt x="406" y="86"/>
                      </a:lnTo>
                      <a:lnTo>
                        <a:pt x="399" y="108"/>
                      </a:lnTo>
                      <a:lnTo>
                        <a:pt x="394" y="134"/>
                      </a:lnTo>
                      <a:lnTo>
                        <a:pt x="390" y="164"/>
                      </a:lnTo>
                      <a:lnTo>
                        <a:pt x="384" y="220"/>
                      </a:lnTo>
                      <a:lnTo>
                        <a:pt x="376" y="270"/>
                      </a:lnTo>
                      <a:lnTo>
                        <a:pt x="367" y="312"/>
                      </a:lnTo>
                      <a:lnTo>
                        <a:pt x="356" y="346"/>
                      </a:lnTo>
                      <a:lnTo>
                        <a:pt x="342" y="373"/>
                      </a:lnTo>
                      <a:lnTo>
                        <a:pt x="322" y="391"/>
                      </a:lnTo>
                      <a:lnTo>
                        <a:pt x="298" y="401"/>
                      </a:lnTo>
                      <a:lnTo>
                        <a:pt x="266" y="401"/>
                      </a:lnTo>
                      <a:lnTo>
                        <a:pt x="250" y="400"/>
                      </a:lnTo>
                      <a:lnTo>
                        <a:pt x="233" y="399"/>
                      </a:lnTo>
                      <a:lnTo>
                        <a:pt x="214" y="398"/>
                      </a:lnTo>
                      <a:lnTo>
                        <a:pt x="194" y="398"/>
                      </a:lnTo>
                      <a:lnTo>
                        <a:pt x="173" y="398"/>
                      </a:lnTo>
                      <a:lnTo>
                        <a:pt x="151" y="398"/>
                      </a:lnTo>
                      <a:lnTo>
                        <a:pt x="129" y="399"/>
                      </a:lnTo>
                      <a:lnTo>
                        <a:pt x="108" y="399"/>
                      </a:lnTo>
                      <a:lnTo>
                        <a:pt x="87" y="400"/>
                      </a:lnTo>
                      <a:lnTo>
                        <a:pt x="68" y="401"/>
                      </a:lnTo>
                      <a:lnTo>
                        <a:pt x="50" y="402"/>
                      </a:lnTo>
                      <a:lnTo>
                        <a:pt x="34" y="403"/>
                      </a:lnTo>
                      <a:lnTo>
                        <a:pt x="22" y="403"/>
                      </a:lnTo>
                      <a:lnTo>
                        <a:pt x="11" y="404"/>
                      </a:lnTo>
                      <a:lnTo>
                        <a:pt x="4" y="404"/>
                      </a:lnTo>
                      <a:lnTo>
                        <a:pt x="0" y="404"/>
                      </a:lnTo>
                      <a:lnTo>
                        <a:pt x="4" y="393"/>
                      </a:lnTo>
                      <a:lnTo>
                        <a:pt x="301" y="394"/>
                      </a:lnTo>
                      <a:close/>
                    </a:path>
                  </a:pathLst>
                </a:custGeom>
                <a:solidFill>
                  <a:srgbClr val="9900B5"/>
                </a:solidFill>
                <a:ln w="9525">
                  <a:noFill/>
                  <a:round/>
                  <a:headEnd/>
                  <a:tailEnd/>
                </a:ln>
              </p:spPr>
              <p:txBody>
                <a:bodyPr/>
                <a:lstStyle/>
                <a:p>
                  <a:endParaRPr lang="en-US" dirty="0"/>
                </a:p>
              </p:txBody>
            </p:sp>
            <p:sp>
              <p:nvSpPr>
                <p:cNvPr id="5386" name="Freeform 81"/>
                <p:cNvSpPr>
                  <a:spLocks/>
                </p:cNvSpPr>
                <p:nvPr/>
              </p:nvSpPr>
              <p:spPr bwMode="auto">
                <a:xfrm>
                  <a:off x="596" y="2521"/>
                  <a:ext cx="9" cy="8"/>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w 26"/>
                    <a:gd name="T47" fmla="*/ 0 h 23"/>
                    <a:gd name="T48" fmla="*/ 0 w 26"/>
                    <a:gd name="T49" fmla="*/ 0 h 23"/>
                    <a:gd name="T50" fmla="*/ 0 w 26"/>
                    <a:gd name="T51" fmla="*/ 0 h 23"/>
                    <a:gd name="T52" fmla="*/ 0 w 26"/>
                    <a:gd name="T53" fmla="*/ 0 h 23"/>
                    <a:gd name="T54" fmla="*/ 0 w 26"/>
                    <a:gd name="T55" fmla="*/ 0 h 23"/>
                    <a:gd name="T56" fmla="*/ 0 w 26"/>
                    <a:gd name="T57" fmla="*/ 0 h 23"/>
                    <a:gd name="T58" fmla="*/ 0 w 26"/>
                    <a:gd name="T59" fmla="*/ 0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23"/>
                    <a:gd name="T92" fmla="*/ 26 w 26"/>
                    <a:gd name="T93" fmla="*/ 23 h 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23">
                      <a:moveTo>
                        <a:pt x="20" y="20"/>
                      </a:moveTo>
                      <a:lnTo>
                        <a:pt x="18" y="22"/>
                      </a:lnTo>
                      <a:lnTo>
                        <a:pt x="16" y="22"/>
                      </a:lnTo>
                      <a:lnTo>
                        <a:pt x="14" y="23"/>
                      </a:lnTo>
                      <a:lnTo>
                        <a:pt x="11" y="23"/>
                      </a:lnTo>
                      <a:lnTo>
                        <a:pt x="7" y="23"/>
                      </a:lnTo>
                      <a:lnTo>
                        <a:pt x="3" y="21"/>
                      </a:lnTo>
                      <a:lnTo>
                        <a:pt x="1" y="18"/>
                      </a:lnTo>
                      <a:lnTo>
                        <a:pt x="0" y="15"/>
                      </a:lnTo>
                      <a:lnTo>
                        <a:pt x="0" y="10"/>
                      </a:lnTo>
                      <a:lnTo>
                        <a:pt x="2" y="7"/>
                      </a:lnTo>
                      <a:lnTo>
                        <a:pt x="5" y="4"/>
                      </a:lnTo>
                      <a:lnTo>
                        <a:pt x="8" y="3"/>
                      </a:lnTo>
                      <a:lnTo>
                        <a:pt x="9" y="2"/>
                      </a:lnTo>
                      <a:lnTo>
                        <a:pt x="11" y="2"/>
                      </a:lnTo>
                      <a:lnTo>
                        <a:pt x="12" y="2"/>
                      </a:lnTo>
                      <a:lnTo>
                        <a:pt x="14" y="2"/>
                      </a:lnTo>
                      <a:lnTo>
                        <a:pt x="12" y="1"/>
                      </a:lnTo>
                      <a:lnTo>
                        <a:pt x="11" y="1"/>
                      </a:lnTo>
                      <a:lnTo>
                        <a:pt x="10" y="1"/>
                      </a:lnTo>
                      <a:lnTo>
                        <a:pt x="15" y="0"/>
                      </a:lnTo>
                      <a:lnTo>
                        <a:pt x="19" y="1"/>
                      </a:lnTo>
                      <a:lnTo>
                        <a:pt x="23" y="2"/>
                      </a:lnTo>
                      <a:lnTo>
                        <a:pt x="25" y="5"/>
                      </a:lnTo>
                      <a:lnTo>
                        <a:pt x="26" y="9"/>
                      </a:lnTo>
                      <a:lnTo>
                        <a:pt x="25" y="14"/>
                      </a:lnTo>
                      <a:lnTo>
                        <a:pt x="23" y="17"/>
                      </a:lnTo>
                      <a:lnTo>
                        <a:pt x="20" y="20"/>
                      </a:lnTo>
                      <a:close/>
                    </a:path>
                  </a:pathLst>
                </a:custGeom>
                <a:solidFill>
                  <a:srgbClr val="000000"/>
                </a:solidFill>
                <a:ln w="9525">
                  <a:noFill/>
                  <a:round/>
                  <a:headEnd/>
                  <a:tailEnd/>
                </a:ln>
              </p:spPr>
              <p:txBody>
                <a:bodyPr/>
                <a:lstStyle/>
                <a:p>
                  <a:endParaRPr lang="en-US" dirty="0"/>
                </a:p>
              </p:txBody>
            </p:sp>
            <p:sp>
              <p:nvSpPr>
                <p:cNvPr id="5387" name="Freeform 82"/>
                <p:cNvSpPr>
                  <a:spLocks/>
                </p:cNvSpPr>
                <p:nvPr/>
              </p:nvSpPr>
              <p:spPr bwMode="auto">
                <a:xfrm>
                  <a:off x="741" y="2608"/>
                  <a:ext cx="129" cy="117"/>
                </a:xfrm>
                <a:custGeom>
                  <a:avLst/>
                  <a:gdLst>
                    <a:gd name="T0" fmla="*/ 2 w 388"/>
                    <a:gd name="T1" fmla="*/ 1 h 351"/>
                    <a:gd name="T2" fmla="*/ 1 w 388"/>
                    <a:gd name="T3" fmla="*/ 1 h 351"/>
                    <a:gd name="T4" fmla="*/ 1 w 388"/>
                    <a:gd name="T5" fmla="*/ 1 h 351"/>
                    <a:gd name="T6" fmla="*/ 1 w 388"/>
                    <a:gd name="T7" fmla="*/ 1 h 351"/>
                    <a:gd name="T8" fmla="*/ 1 w 388"/>
                    <a:gd name="T9" fmla="*/ 1 h 351"/>
                    <a:gd name="T10" fmla="*/ 1 w 388"/>
                    <a:gd name="T11" fmla="*/ 1 h 351"/>
                    <a:gd name="T12" fmla="*/ 1 w 388"/>
                    <a:gd name="T13" fmla="*/ 1 h 351"/>
                    <a:gd name="T14" fmla="*/ 1 w 388"/>
                    <a:gd name="T15" fmla="*/ 1 h 351"/>
                    <a:gd name="T16" fmla="*/ 1 w 388"/>
                    <a:gd name="T17" fmla="*/ 0 h 351"/>
                    <a:gd name="T18" fmla="*/ 1 w 388"/>
                    <a:gd name="T19" fmla="*/ 0 h 351"/>
                    <a:gd name="T20" fmla="*/ 1 w 388"/>
                    <a:gd name="T21" fmla="*/ 0 h 351"/>
                    <a:gd name="T22" fmla="*/ 0 w 388"/>
                    <a:gd name="T23" fmla="*/ 0 h 351"/>
                    <a:gd name="T24" fmla="*/ 0 w 388"/>
                    <a:gd name="T25" fmla="*/ 0 h 351"/>
                    <a:gd name="T26" fmla="*/ 0 w 388"/>
                    <a:gd name="T27" fmla="*/ 1 h 351"/>
                    <a:gd name="T28" fmla="*/ 0 w 388"/>
                    <a:gd name="T29" fmla="*/ 1 h 351"/>
                    <a:gd name="T30" fmla="*/ 0 w 388"/>
                    <a:gd name="T31" fmla="*/ 1 h 351"/>
                    <a:gd name="T32" fmla="*/ 0 w 388"/>
                    <a:gd name="T33" fmla="*/ 1 h 351"/>
                    <a:gd name="T34" fmla="*/ 0 w 388"/>
                    <a:gd name="T35" fmla="*/ 1 h 351"/>
                    <a:gd name="T36" fmla="*/ 0 w 388"/>
                    <a:gd name="T37" fmla="*/ 1 h 351"/>
                    <a:gd name="T38" fmla="*/ 0 w 388"/>
                    <a:gd name="T39" fmla="*/ 1 h 351"/>
                    <a:gd name="T40" fmla="*/ 0 w 388"/>
                    <a:gd name="T41" fmla="*/ 1 h 351"/>
                    <a:gd name="T42" fmla="*/ 0 w 388"/>
                    <a:gd name="T43" fmla="*/ 1 h 351"/>
                    <a:gd name="T44" fmla="*/ 0 w 388"/>
                    <a:gd name="T45" fmla="*/ 1 h 351"/>
                    <a:gd name="T46" fmla="*/ 0 w 388"/>
                    <a:gd name="T47" fmla="*/ 1 h 351"/>
                    <a:gd name="T48" fmla="*/ 0 w 388"/>
                    <a:gd name="T49" fmla="*/ 1 h 351"/>
                    <a:gd name="T50" fmla="*/ 0 w 388"/>
                    <a:gd name="T51" fmla="*/ 1 h 351"/>
                    <a:gd name="T52" fmla="*/ 0 w 388"/>
                    <a:gd name="T53" fmla="*/ 1 h 351"/>
                    <a:gd name="T54" fmla="*/ 0 w 388"/>
                    <a:gd name="T55" fmla="*/ 1 h 351"/>
                    <a:gd name="T56" fmla="*/ 0 w 388"/>
                    <a:gd name="T57" fmla="*/ 1 h 351"/>
                    <a:gd name="T58" fmla="*/ 2 w 388"/>
                    <a:gd name="T59" fmla="*/ 1 h 351"/>
                    <a:gd name="T60" fmla="*/ 2 w 388"/>
                    <a:gd name="T61" fmla="*/ 1 h 351"/>
                    <a:gd name="T62" fmla="*/ 2 w 388"/>
                    <a:gd name="T63" fmla="*/ 1 h 351"/>
                    <a:gd name="T64" fmla="*/ 2 w 388"/>
                    <a:gd name="T65" fmla="*/ 1 h 3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351"/>
                    <a:gd name="T101" fmla="*/ 388 w 388"/>
                    <a:gd name="T102" fmla="*/ 351 h 3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351">
                      <a:moveTo>
                        <a:pt x="383" y="310"/>
                      </a:moveTo>
                      <a:lnTo>
                        <a:pt x="379" y="308"/>
                      </a:lnTo>
                      <a:lnTo>
                        <a:pt x="350" y="289"/>
                      </a:lnTo>
                      <a:lnTo>
                        <a:pt x="352" y="286"/>
                      </a:lnTo>
                      <a:lnTo>
                        <a:pt x="354" y="282"/>
                      </a:lnTo>
                      <a:lnTo>
                        <a:pt x="355" y="278"/>
                      </a:lnTo>
                      <a:lnTo>
                        <a:pt x="355" y="274"/>
                      </a:lnTo>
                      <a:lnTo>
                        <a:pt x="355" y="229"/>
                      </a:lnTo>
                      <a:lnTo>
                        <a:pt x="353" y="220"/>
                      </a:lnTo>
                      <a:lnTo>
                        <a:pt x="348" y="212"/>
                      </a:lnTo>
                      <a:lnTo>
                        <a:pt x="340" y="206"/>
                      </a:lnTo>
                      <a:lnTo>
                        <a:pt x="329" y="204"/>
                      </a:lnTo>
                      <a:lnTo>
                        <a:pt x="305" y="204"/>
                      </a:lnTo>
                      <a:lnTo>
                        <a:pt x="312" y="200"/>
                      </a:lnTo>
                      <a:lnTo>
                        <a:pt x="318" y="194"/>
                      </a:lnTo>
                      <a:lnTo>
                        <a:pt x="322" y="186"/>
                      </a:lnTo>
                      <a:lnTo>
                        <a:pt x="323" y="178"/>
                      </a:lnTo>
                      <a:lnTo>
                        <a:pt x="323" y="27"/>
                      </a:lnTo>
                      <a:lnTo>
                        <a:pt x="321" y="17"/>
                      </a:lnTo>
                      <a:lnTo>
                        <a:pt x="314" y="8"/>
                      </a:lnTo>
                      <a:lnTo>
                        <a:pt x="306" y="2"/>
                      </a:lnTo>
                      <a:lnTo>
                        <a:pt x="296" y="0"/>
                      </a:lnTo>
                      <a:lnTo>
                        <a:pt x="85" y="0"/>
                      </a:lnTo>
                      <a:lnTo>
                        <a:pt x="74" y="2"/>
                      </a:lnTo>
                      <a:lnTo>
                        <a:pt x="66" y="8"/>
                      </a:lnTo>
                      <a:lnTo>
                        <a:pt x="61" y="17"/>
                      </a:lnTo>
                      <a:lnTo>
                        <a:pt x="59" y="27"/>
                      </a:lnTo>
                      <a:lnTo>
                        <a:pt x="59" y="178"/>
                      </a:lnTo>
                      <a:lnTo>
                        <a:pt x="60" y="186"/>
                      </a:lnTo>
                      <a:lnTo>
                        <a:pt x="64" y="194"/>
                      </a:lnTo>
                      <a:lnTo>
                        <a:pt x="69" y="200"/>
                      </a:lnTo>
                      <a:lnTo>
                        <a:pt x="76" y="204"/>
                      </a:lnTo>
                      <a:lnTo>
                        <a:pt x="60" y="204"/>
                      </a:lnTo>
                      <a:lnTo>
                        <a:pt x="49" y="206"/>
                      </a:lnTo>
                      <a:lnTo>
                        <a:pt x="42" y="212"/>
                      </a:lnTo>
                      <a:lnTo>
                        <a:pt x="37" y="220"/>
                      </a:lnTo>
                      <a:lnTo>
                        <a:pt x="35" y="229"/>
                      </a:lnTo>
                      <a:lnTo>
                        <a:pt x="35" y="274"/>
                      </a:lnTo>
                      <a:lnTo>
                        <a:pt x="35" y="278"/>
                      </a:lnTo>
                      <a:lnTo>
                        <a:pt x="36" y="282"/>
                      </a:lnTo>
                      <a:lnTo>
                        <a:pt x="37" y="285"/>
                      </a:lnTo>
                      <a:lnTo>
                        <a:pt x="39" y="289"/>
                      </a:lnTo>
                      <a:lnTo>
                        <a:pt x="33" y="292"/>
                      </a:lnTo>
                      <a:lnTo>
                        <a:pt x="28" y="296"/>
                      </a:lnTo>
                      <a:lnTo>
                        <a:pt x="23" y="299"/>
                      </a:lnTo>
                      <a:lnTo>
                        <a:pt x="19" y="302"/>
                      </a:lnTo>
                      <a:lnTo>
                        <a:pt x="14" y="304"/>
                      </a:lnTo>
                      <a:lnTo>
                        <a:pt x="10" y="306"/>
                      </a:lnTo>
                      <a:lnTo>
                        <a:pt x="8" y="308"/>
                      </a:lnTo>
                      <a:lnTo>
                        <a:pt x="7" y="308"/>
                      </a:lnTo>
                      <a:lnTo>
                        <a:pt x="4" y="310"/>
                      </a:lnTo>
                      <a:lnTo>
                        <a:pt x="0" y="312"/>
                      </a:lnTo>
                      <a:lnTo>
                        <a:pt x="0" y="318"/>
                      </a:lnTo>
                      <a:lnTo>
                        <a:pt x="0" y="322"/>
                      </a:lnTo>
                      <a:lnTo>
                        <a:pt x="2" y="333"/>
                      </a:lnTo>
                      <a:lnTo>
                        <a:pt x="8" y="343"/>
                      </a:lnTo>
                      <a:lnTo>
                        <a:pt x="17" y="349"/>
                      </a:lnTo>
                      <a:lnTo>
                        <a:pt x="27" y="351"/>
                      </a:lnTo>
                      <a:lnTo>
                        <a:pt x="360" y="351"/>
                      </a:lnTo>
                      <a:lnTo>
                        <a:pt x="371" y="349"/>
                      </a:lnTo>
                      <a:lnTo>
                        <a:pt x="379" y="343"/>
                      </a:lnTo>
                      <a:lnTo>
                        <a:pt x="386" y="333"/>
                      </a:lnTo>
                      <a:lnTo>
                        <a:pt x="388" y="322"/>
                      </a:lnTo>
                      <a:lnTo>
                        <a:pt x="388" y="318"/>
                      </a:lnTo>
                      <a:lnTo>
                        <a:pt x="388" y="312"/>
                      </a:lnTo>
                      <a:lnTo>
                        <a:pt x="383" y="310"/>
                      </a:lnTo>
                      <a:close/>
                    </a:path>
                  </a:pathLst>
                </a:custGeom>
                <a:solidFill>
                  <a:srgbClr val="FFFFFF"/>
                </a:solidFill>
                <a:ln w="9525">
                  <a:noFill/>
                  <a:round/>
                  <a:headEnd/>
                  <a:tailEnd/>
                </a:ln>
              </p:spPr>
              <p:txBody>
                <a:bodyPr/>
                <a:lstStyle/>
                <a:p>
                  <a:endParaRPr lang="en-US" dirty="0"/>
                </a:p>
              </p:txBody>
            </p:sp>
            <p:sp>
              <p:nvSpPr>
                <p:cNvPr id="5388" name="Freeform 83"/>
                <p:cNvSpPr>
                  <a:spLocks/>
                </p:cNvSpPr>
                <p:nvPr/>
              </p:nvSpPr>
              <p:spPr bwMode="auto">
                <a:xfrm>
                  <a:off x="763" y="2611"/>
                  <a:ext cx="83" cy="62"/>
                </a:xfrm>
                <a:custGeom>
                  <a:avLst/>
                  <a:gdLst>
                    <a:gd name="T0" fmla="*/ 0 w 247"/>
                    <a:gd name="T1" fmla="*/ 1 h 188"/>
                    <a:gd name="T2" fmla="*/ 0 w 247"/>
                    <a:gd name="T3" fmla="*/ 1 h 188"/>
                    <a:gd name="T4" fmla="*/ 0 w 247"/>
                    <a:gd name="T5" fmla="*/ 1 h 188"/>
                    <a:gd name="T6" fmla="*/ 0 w 247"/>
                    <a:gd name="T7" fmla="*/ 1 h 188"/>
                    <a:gd name="T8" fmla="*/ 0 w 247"/>
                    <a:gd name="T9" fmla="*/ 1 h 188"/>
                    <a:gd name="T10" fmla="*/ 0 w 247"/>
                    <a:gd name="T11" fmla="*/ 0 h 188"/>
                    <a:gd name="T12" fmla="*/ 0 w 247"/>
                    <a:gd name="T13" fmla="*/ 0 h 188"/>
                    <a:gd name="T14" fmla="*/ 0 w 247"/>
                    <a:gd name="T15" fmla="*/ 0 h 188"/>
                    <a:gd name="T16" fmla="*/ 0 w 247"/>
                    <a:gd name="T17" fmla="*/ 0 h 188"/>
                    <a:gd name="T18" fmla="*/ 0 w 247"/>
                    <a:gd name="T19" fmla="*/ 0 h 188"/>
                    <a:gd name="T20" fmla="*/ 1 w 247"/>
                    <a:gd name="T21" fmla="*/ 0 h 188"/>
                    <a:gd name="T22" fmla="*/ 1 w 247"/>
                    <a:gd name="T23" fmla="*/ 0 h 188"/>
                    <a:gd name="T24" fmla="*/ 1 w 247"/>
                    <a:gd name="T25" fmla="*/ 0 h 188"/>
                    <a:gd name="T26" fmla="*/ 1 w 247"/>
                    <a:gd name="T27" fmla="*/ 0 h 188"/>
                    <a:gd name="T28" fmla="*/ 1 w 247"/>
                    <a:gd name="T29" fmla="*/ 0 h 188"/>
                    <a:gd name="T30" fmla="*/ 1 w 247"/>
                    <a:gd name="T31" fmla="*/ 1 h 188"/>
                    <a:gd name="T32" fmla="*/ 1 w 247"/>
                    <a:gd name="T33" fmla="*/ 1 h 188"/>
                    <a:gd name="T34" fmla="*/ 1 w 247"/>
                    <a:gd name="T35" fmla="*/ 1 h 188"/>
                    <a:gd name="T36" fmla="*/ 1 w 247"/>
                    <a:gd name="T37" fmla="*/ 1 h 188"/>
                    <a:gd name="T38" fmla="*/ 1 w 247"/>
                    <a:gd name="T39" fmla="*/ 1 h 188"/>
                    <a:gd name="T40" fmla="*/ 0 w 247"/>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188"/>
                    <a:gd name="T65" fmla="*/ 247 w 247"/>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188">
                      <a:moveTo>
                        <a:pt x="18" y="188"/>
                      </a:moveTo>
                      <a:lnTo>
                        <a:pt x="12" y="187"/>
                      </a:lnTo>
                      <a:lnTo>
                        <a:pt x="5" y="183"/>
                      </a:lnTo>
                      <a:lnTo>
                        <a:pt x="1" y="176"/>
                      </a:lnTo>
                      <a:lnTo>
                        <a:pt x="0" y="169"/>
                      </a:lnTo>
                      <a:lnTo>
                        <a:pt x="0" y="18"/>
                      </a:lnTo>
                      <a:lnTo>
                        <a:pt x="1" y="12"/>
                      </a:lnTo>
                      <a:lnTo>
                        <a:pt x="5" y="6"/>
                      </a:lnTo>
                      <a:lnTo>
                        <a:pt x="12" y="1"/>
                      </a:lnTo>
                      <a:lnTo>
                        <a:pt x="18" y="0"/>
                      </a:lnTo>
                      <a:lnTo>
                        <a:pt x="229" y="0"/>
                      </a:lnTo>
                      <a:lnTo>
                        <a:pt x="236" y="1"/>
                      </a:lnTo>
                      <a:lnTo>
                        <a:pt x="242" y="6"/>
                      </a:lnTo>
                      <a:lnTo>
                        <a:pt x="246" y="12"/>
                      </a:lnTo>
                      <a:lnTo>
                        <a:pt x="247" y="18"/>
                      </a:lnTo>
                      <a:lnTo>
                        <a:pt x="247" y="169"/>
                      </a:lnTo>
                      <a:lnTo>
                        <a:pt x="246" y="176"/>
                      </a:lnTo>
                      <a:lnTo>
                        <a:pt x="242" y="183"/>
                      </a:lnTo>
                      <a:lnTo>
                        <a:pt x="236" y="187"/>
                      </a:lnTo>
                      <a:lnTo>
                        <a:pt x="229" y="188"/>
                      </a:lnTo>
                      <a:lnTo>
                        <a:pt x="18" y="188"/>
                      </a:lnTo>
                      <a:close/>
                    </a:path>
                  </a:pathLst>
                </a:custGeom>
                <a:solidFill>
                  <a:srgbClr val="000000"/>
                </a:solidFill>
                <a:ln w="9525">
                  <a:noFill/>
                  <a:round/>
                  <a:headEnd/>
                  <a:tailEnd/>
                </a:ln>
              </p:spPr>
              <p:txBody>
                <a:bodyPr/>
                <a:lstStyle/>
                <a:p>
                  <a:endParaRPr lang="en-US" dirty="0"/>
                </a:p>
              </p:txBody>
            </p:sp>
            <p:sp>
              <p:nvSpPr>
                <p:cNvPr id="5389" name="Freeform 84"/>
                <p:cNvSpPr>
                  <a:spLocks/>
                </p:cNvSpPr>
                <p:nvPr/>
              </p:nvSpPr>
              <p:spPr bwMode="auto">
                <a:xfrm>
                  <a:off x="804" y="2614"/>
                  <a:ext cx="38" cy="56"/>
                </a:xfrm>
                <a:custGeom>
                  <a:avLst/>
                  <a:gdLst>
                    <a:gd name="T0" fmla="*/ 0 w 114"/>
                    <a:gd name="T1" fmla="*/ 1 h 168"/>
                    <a:gd name="T2" fmla="*/ 0 w 114"/>
                    <a:gd name="T3" fmla="*/ 1 h 168"/>
                    <a:gd name="T4" fmla="*/ 0 w 114"/>
                    <a:gd name="T5" fmla="*/ 1 h 168"/>
                    <a:gd name="T6" fmla="*/ 0 w 114"/>
                    <a:gd name="T7" fmla="*/ 1 h 168"/>
                    <a:gd name="T8" fmla="*/ 0 w 114"/>
                    <a:gd name="T9" fmla="*/ 1 h 168"/>
                    <a:gd name="T10" fmla="*/ 0 w 114"/>
                    <a:gd name="T11" fmla="*/ 1 h 168"/>
                    <a:gd name="T12" fmla="*/ 0 w 114"/>
                    <a:gd name="T13" fmla="*/ 1 h 168"/>
                    <a:gd name="T14" fmla="*/ 0 w 114"/>
                    <a:gd name="T15" fmla="*/ 0 h 168"/>
                    <a:gd name="T16" fmla="*/ 0 w 114"/>
                    <a:gd name="T17" fmla="*/ 0 h 168"/>
                    <a:gd name="T18" fmla="*/ 0 w 114"/>
                    <a:gd name="T19" fmla="*/ 0 h 168"/>
                    <a:gd name="T20" fmla="*/ 0 w 114"/>
                    <a:gd name="T21" fmla="*/ 0 h 168"/>
                    <a:gd name="T22" fmla="*/ 0 w 114"/>
                    <a:gd name="T23" fmla="*/ 0 h 168"/>
                    <a:gd name="T24" fmla="*/ 0 w 114"/>
                    <a:gd name="T25" fmla="*/ 0 h 168"/>
                    <a:gd name="T26" fmla="*/ 0 w 114"/>
                    <a:gd name="T27" fmla="*/ 0 h 168"/>
                    <a:gd name="T28" fmla="*/ 0 w 114"/>
                    <a:gd name="T29" fmla="*/ 0 h 168"/>
                    <a:gd name="T30" fmla="*/ 0 w 114"/>
                    <a:gd name="T31" fmla="*/ 0 h 168"/>
                    <a:gd name="T32" fmla="*/ 0 w 114"/>
                    <a:gd name="T33" fmla="*/ 0 h 168"/>
                    <a:gd name="T34" fmla="*/ 0 w 114"/>
                    <a:gd name="T35" fmla="*/ 0 h 168"/>
                    <a:gd name="T36" fmla="*/ 0 w 114"/>
                    <a:gd name="T37" fmla="*/ 0 h 168"/>
                    <a:gd name="T38" fmla="*/ 0 w 114"/>
                    <a:gd name="T39" fmla="*/ 1 h 168"/>
                    <a:gd name="T40" fmla="*/ 0 w 114"/>
                    <a:gd name="T41" fmla="*/ 1 h 168"/>
                    <a:gd name="T42" fmla="*/ 0 w 114"/>
                    <a:gd name="T43" fmla="*/ 1 h 168"/>
                    <a:gd name="T44" fmla="*/ 0 w 114"/>
                    <a:gd name="T45" fmla="*/ 1 h 168"/>
                    <a:gd name="T46" fmla="*/ 0 w 114"/>
                    <a:gd name="T47" fmla="*/ 1 h 168"/>
                    <a:gd name="T48" fmla="*/ 0 w 114"/>
                    <a:gd name="T49" fmla="*/ 1 h 168"/>
                    <a:gd name="T50" fmla="*/ 0 w 114"/>
                    <a:gd name="T51" fmla="*/ 1 h 168"/>
                    <a:gd name="T52" fmla="*/ 0 w 114"/>
                    <a:gd name="T53" fmla="*/ 1 h 168"/>
                    <a:gd name="T54" fmla="*/ 0 w 114"/>
                    <a:gd name="T55" fmla="*/ 1 h 168"/>
                    <a:gd name="T56" fmla="*/ 0 w 114"/>
                    <a:gd name="T57" fmla="*/ 1 h 168"/>
                    <a:gd name="T58" fmla="*/ 0 w 114"/>
                    <a:gd name="T59" fmla="*/ 1 h 168"/>
                    <a:gd name="T60" fmla="*/ 0 w 114"/>
                    <a:gd name="T61" fmla="*/ 1 h 168"/>
                    <a:gd name="T62" fmla="*/ 0 w 114"/>
                    <a:gd name="T63" fmla="*/ 1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68"/>
                    <a:gd name="T98" fmla="*/ 114 w 114"/>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68">
                      <a:moveTo>
                        <a:pt x="0" y="162"/>
                      </a:moveTo>
                      <a:lnTo>
                        <a:pt x="0" y="168"/>
                      </a:lnTo>
                      <a:lnTo>
                        <a:pt x="98" y="168"/>
                      </a:lnTo>
                      <a:lnTo>
                        <a:pt x="107" y="166"/>
                      </a:lnTo>
                      <a:lnTo>
                        <a:pt x="111" y="163"/>
                      </a:lnTo>
                      <a:lnTo>
                        <a:pt x="113" y="161"/>
                      </a:lnTo>
                      <a:lnTo>
                        <a:pt x="114" y="160"/>
                      </a:lnTo>
                      <a:lnTo>
                        <a:pt x="114" y="4"/>
                      </a:lnTo>
                      <a:lnTo>
                        <a:pt x="113" y="3"/>
                      </a:lnTo>
                      <a:lnTo>
                        <a:pt x="112" y="1"/>
                      </a:lnTo>
                      <a:lnTo>
                        <a:pt x="111" y="0"/>
                      </a:lnTo>
                      <a:lnTo>
                        <a:pt x="0" y="0"/>
                      </a:lnTo>
                      <a:lnTo>
                        <a:pt x="0" y="4"/>
                      </a:lnTo>
                      <a:lnTo>
                        <a:pt x="90" y="4"/>
                      </a:lnTo>
                      <a:lnTo>
                        <a:pt x="92" y="5"/>
                      </a:lnTo>
                      <a:lnTo>
                        <a:pt x="97" y="9"/>
                      </a:lnTo>
                      <a:lnTo>
                        <a:pt x="101" y="14"/>
                      </a:lnTo>
                      <a:lnTo>
                        <a:pt x="103" y="22"/>
                      </a:lnTo>
                      <a:lnTo>
                        <a:pt x="103" y="146"/>
                      </a:lnTo>
                      <a:lnTo>
                        <a:pt x="100" y="155"/>
                      </a:lnTo>
                      <a:lnTo>
                        <a:pt x="96" y="159"/>
                      </a:lnTo>
                      <a:lnTo>
                        <a:pt x="91" y="161"/>
                      </a:lnTo>
                      <a:lnTo>
                        <a:pt x="89" y="161"/>
                      </a:lnTo>
                      <a:lnTo>
                        <a:pt x="87" y="161"/>
                      </a:lnTo>
                      <a:lnTo>
                        <a:pt x="81" y="161"/>
                      </a:lnTo>
                      <a:lnTo>
                        <a:pt x="72" y="161"/>
                      </a:lnTo>
                      <a:lnTo>
                        <a:pt x="60" y="161"/>
                      </a:lnTo>
                      <a:lnTo>
                        <a:pt x="47" y="162"/>
                      </a:lnTo>
                      <a:lnTo>
                        <a:pt x="32" y="162"/>
                      </a:lnTo>
                      <a:lnTo>
                        <a:pt x="16" y="162"/>
                      </a:lnTo>
                      <a:lnTo>
                        <a:pt x="0" y="162"/>
                      </a:lnTo>
                      <a:close/>
                    </a:path>
                  </a:pathLst>
                </a:custGeom>
                <a:solidFill>
                  <a:srgbClr val="99CCCC"/>
                </a:solidFill>
                <a:ln w="9525">
                  <a:noFill/>
                  <a:round/>
                  <a:headEnd/>
                  <a:tailEnd/>
                </a:ln>
              </p:spPr>
              <p:txBody>
                <a:bodyPr/>
                <a:lstStyle/>
                <a:p>
                  <a:endParaRPr lang="en-US" dirty="0"/>
                </a:p>
              </p:txBody>
            </p:sp>
            <p:sp>
              <p:nvSpPr>
                <p:cNvPr id="5390" name="Freeform 85"/>
                <p:cNvSpPr>
                  <a:spLocks/>
                </p:cNvSpPr>
                <p:nvPr/>
              </p:nvSpPr>
              <p:spPr bwMode="auto">
                <a:xfrm>
                  <a:off x="767" y="2614"/>
                  <a:ext cx="37" cy="56"/>
                </a:xfrm>
                <a:custGeom>
                  <a:avLst/>
                  <a:gdLst>
                    <a:gd name="T0" fmla="*/ 0 w 111"/>
                    <a:gd name="T1" fmla="*/ 0 h 168"/>
                    <a:gd name="T2" fmla="*/ 0 w 111"/>
                    <a:gd name="T3" fmla="*/ 0 h 168"/>
                    <a:gd name="T4" fmla="*/ 0 w 111"/>
                    <a:gd name="T5" fmla="*/ 0 h 168"/>
                    <a:gd name="T6" fmla="*/ 0 w 111"/>
                    <a:gd name="T7" fmla="*/ 0 h 168"/>
                    <a:gd name="T8" fmla="*/ 0 w 111"/>
                    <a:gd name="T9" fmla="*/ 0 h 168"/>
                    <a:gd name="T10" fmla="*/ 0 w 111"/>
                    <a:gd name="T11" fmla="*/ 0 h 168"/>
                    <a:gd name="T12" fmla="*/ 0 w 111"/>
                    <a:gd name="T13" fmla="*/ 0 h 168"/>
                    <a:gd name="T14" fmla="*/ 0 w 111"/>
                    <a:gd name="T15" fmla="*/ 0 h 168"/>
                    <a:gd name="T16" fmla="*/ 0 w 111"/>
                    <a:gd name="T17" fmla="*/ 0 h 168"/>
                    <a:gd name="T18" fmla="*/ 0 w 111"/>
                    <a:gd name="T19" fmla="*/ 0 h 168"/>
                    <a:gd name="T20" fmla="*/ 0 w 111"/>
                    <a:gd name="T21" fmla="*/ 1 h 168"/>
                    <a:gd name="T22" fmla="*/ 0 w 111"/>
                    <a:gd name="T23" fmla="*/ 1 h 168"/>
                    <a:gd name="T24" fmla="*/ 0 w 111"/>
                    <a:gd name="T25" fmla="*/ 1 h 168"/>
                    <a:gd name="T26" fmla="*/ 0 w 111"/>
                    <a:gd name="T27" fmla="*/ 1 h 168"/>
                    <a:gd name="T28" fmla="*/ 0 w 111"/>
                    <a:gd name="T29" fmla="*/ 1 h 168"/>
                    <a:gd name="T30" fmla="*/ 0 w 111"/>
                    <a:gd name="T31" fmla="*/ 1 h 168"/>
                    <a:gd name="T32" fmla="*/ 0 w 111"/>
                    <a:gd name="T33" fmla="*/ 1 h 168"/>
                    <a:gd name="T34" fmla="*/ 0 w 111"/>
                    <a:gd name="T35" fmla="*/ 1 h 168"/>
                    <a:gd name="T36" fmla="*/ 0 w 111"/>
                    <a:gd name="T37" fmla="*/ 1 h 168"/>
                    <a:gd name="T38" fmla="*/ 0 w 111"/>
                    <a:gd name="T39" fmla="*/ 1 h 168"/>
                    <a:gd name="T40" fmla="*/ 0 w 111"/>
                    <a:gd name="T41" fmla="*/ 1 h 168"/>
                    <a:gd name="T42" fmla="*/ 0 w 111"/>
                    <a:gd name="T43" fmla="*/ 1 h 168"/>
                    <a:gd name="T44" fmla="*/ 0 w 111"/>
                    <a:gd name="T45" fmla="*/ 1 h 168"/>
                    <a:gd name="T46" fmla="*/ 0 w 111"/>
                    <a:gd name="T47" fmla="*/ 1 h 168"/>
                    <a:gd name="T48" fmla="*/ 0 w 111"/>
                    <a:gd name="T49" fmla="*/ 1 h 168"/>
                    <a:gd name="T50" fmla="*/ 0 w 111"/>
                    <a:gd name="T51" fmla="*/ 1 h 168"/>
                    <a:gd name="T52" fmla="*/ 0 w 111"/>
                    <a:gd name="T53" fmla="*/ 1 h 168"/>
                    <a:gd name="T54" fmla="*/ 0 w 111"/>
                    <a:gd name="T55" fmla="*/ 1 h 168"/>
                    <a:gd name="T56" fmla="*/ 0 w 111"/>
                    <a:gd name="T57" fmla="*/ 1 h 168"/>
                    <a:gd name="T58" fmla="*/ 0 w 111"/>
                    <a:gd name="T59" fmla="*/ 1 h 168"/>
                    <a:gd name="T60" fmla="*/ 0 w 111"/>
                    <a:gd name="T61" fmla="*/ 1 h 168"/>
                    <a:gd name="T62" fmla="*/ 0 w 111"/>
                    <a:gd name="T63" fmla="*/ 1 h 168"/>
                    <a:gd name="T64" fmla="*/ 0 w 111"/>
                    <a:gd name="T65" fmla="*/ 1 h 168"/>
                    <a:gd name="T66" fmla="*/ 0 w 111"/>
                    <a:gd name="T67" fmla="*/ 0 h 168"/>
                    <a:gd name="T68" fmla="*/ 0 w 111"/>
                    <a:gd name="T69" fmla="*/ 0 h 168"/>
                    <a:gd name="T70" fmla="*/ 0 w 111"/>
                    <a:gd name="T71" fmla="*/ 0 h 168"/>
                    <a:gd name="T72" fmla="*/ 0 w 111"/>
                    <a:gd name="T73" fmla="*/ 0 h 168"/>
                    <a:gd name="T74" fmla="*/ 0 w 111"/>
                    <a:gd name="T75" fmla="*/ 0 h 168"/>
                    <a:gd name="T76" fmla="*/ 0 w 111"/>
                    <a:gd name="T77" fmla="*/ 0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
                    <a:gd name="T118" fmla="*/ 0 h 168"/>
                    <a:gd name="T119" fmla="*/ 111 w 111"/>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 h="168">
                      <a:moveTo>
                        <a:pt x="111" y="4"/>
                      </a:moveTo>
                      <a:lnTo>
                        <a:pt x="111" y="0"/>
                      </a:lnTo>
                      <a:lnTo>
                        <a:pt x="28" y="0"/>
                      </a:lnTo>
                      <a:lnTo>
                        <a:pt x="13" y="1"/>
                      </a:lnTo>
                      <a:lnTo>
                        <a:pt x="5" y="3"/>
                      </a:lnTo>
                      <a:lnTo>
                        <a:pt x="2" y="5"/>
                      </a:lnTo>
                      <a:lnTo>
                        <a:pt x="1" y="6"/>
                      </a:lnTo>
                      <a:lnTo>
                        <a:pt x="1" y="24"/>
                      </a:lnTo>
                      <a:lnTo>
                        <a:pt x="1" y="65"/>
                      </a:lnTo>
                      <a:lnTo>
                        <a:pt x="0" y="110"/>
                      </a:lnTo>
                      <a:lnTo>
                        <a:pt x="0" y="140"/>
                      </a:lnTo>
                      <a:lnTo>
                        <a:pt x="0" y="149"/>
                      </a:lnTo>
                      <a:lnTo>
                        <a:pt x="1" y="157"/>
                      </a:lnTo>
                      <a:lnTo>
                        <a:pt x="3" y="163"/>
                      </a:lnTo>
                      <a:lnTo>
                        <a:pt x="5" y="168"/>
                      </a:lnTo>
                      <a:lnTo>
                        <a:pt x="111" y="168"/>
                      </a:lnTo>
                      <a:lnTo>
                        <a:pt x="111" y="162"/>
                      </a:lnTo>
                      <a:lnTo>
                        <a:pt x="97" y="162"/>
                      </a:lnTo>
                      <a:lnTo>
                        <a:pt x="83" y="162"/>
                      </a:lnTo>
                      <a:lnTo>
                        <a:pt x="70" y="162"/>
                      </a:lnTo>
                      <a:lnTo>
                        <a:pt x="58" y="162"/>
                      </a:lnTo>
                      <a:lnTo>
                        <a:pt x="49" y="162"/>
                      </a:lnTo>
                      <a:lnTo>
                        <a:pt x="40" y="162"/>
                      </a:lnTo>
                      <a:lnTo>
                        <a:pt x="34" y="161"/>
                      </a:lnTo>
                      <a:lnTo>
                        <a:pt x="31" y="161"/>
                      </a:lnTo>
                      <a:lnTo>
                        <a:pt x="30" y="161"/>
                      </a:lnTo>
                      <a:lnTo>
                        <a:pt x="28" y="160"/>
                      </a:lnTo>
                      <a:lnTo>
                        <a:pt x="27" y="160"/>
                      </a:lnTo>
                      <a:lnTo>
                        <a:pt x="26" y="160"/>
                      </a:lnTo>
                      <a:lnTo>
                        <a:pt x="22" y="161"/>
                      </a:lnTo>
                      <a:lnTo>
                        <a:pt x="15" y="159"/>
                      </a:lnTo>
                      <a:lnTo>
                        <a:pt x="9" y="149"/>
                      </a:lnTo>
                      <a:lnTo>
                        <a:pt x="7" y="128"/>
                      </a:lnTo>
                      <a:lnTo>
                        <a:pt x="7" y="21"/>
                      </a:lnTo>
                      <a:lnTo>
                        <a:pt x="8" y="18"/>
                      </a:lnTo>
                      <a:lnTo>
                        <a:pt x="10" y="12"/>
                      </a:lnTo>
                      <a:lnTo>
                        <a:pt x="17" y="6"/>
                      </a:lnTo>
                      <a:lnTo>
                        <a:pt x="29" y="4"/>
                      </a:lnTo>
                      <a:lnTo>
                        <a:pt x="111" y="4"/>
                      </a:lnTo>
                      <a:close/>
                    </a:path>
                  </a:pathLst>
                </a:custGeom>
                <a:solidFill>
                  <a:srgbClr val="99CCCC"/>
                </a:solidFill>
                <a:ln w="9525">
                  <a:noFill/>
                  <a:round/>
                  <a:headEnd/>
                  <a:tailEnd/>
                </a:ln>
              </p:spPr>
              <p:txBody>
                <a:bodyPr/>
                <a:lstStyle/>
                <a:p>
                  <a:endParaRPr lang="en-US" dirty="0"/>
                </a:p>
              </p:txBody>
            </p:sp>
            <p:sp>
              <p:nvSpPr>
                <p:cNvPr id="5391" name="Freeform 86"/>
                <p:cNvSpPr>
                  <a:spLocks/>
                </p:cNvSpPr>
                <p:nvPr/>
              </p:nvSpPr>
              <p:spPr bwMode="auto">
                <a:xfrm>
                  <a:off x="769" y="2616"/>
                  <a:ext cx="69" cy="52"/>
                </a:xfrm>
                <a:custGeom>
                  <a:avLst/>
                  <a:gdLst>
                    <a:gd name="T0" fmla="*/ 0 w 207"/>
                    <a:gd name="T1" fmla="*/ 1 h 157"/>
                    <a:gd name="T2" fmla="*/ 1 w 207"/>
                    <a:gd name="T3" fmla="*/ 0 h 157"/>
                    <a:gd name="T4" fmla="*/ 1 w 207"/>
                    <a:gd name="T5" fmla="*/ 0 h 157"/>
                    <a:gd name="T6" fmla="*/ 1 w 207"/>
                    <a:gd name="T7" fmla="*/ 0 h 157"/>
                    <a:gd name="T8" fmla="*/ 1 w 207"/>
                    <a:gd name="T9" fmla="*/ 0 h 157"/>
                    <a:gd name="T10" fmla="*/ 1 w 207"/>
                    <a:gd name="T11" fmla="*/ 0 h 157"/>
                    <a:gd name="T12" fmla="*/ 1 w 207"/>
                    <a:gd name="T13" fmla="*/ 0 h 157"/>
                    <a:gd name="T14" fmla="*/ 1 w 207"/>
                    <a:gd name="T15" fmla="*/ 0 h 157"/>
                    <a:gd name="T16" fmla="*/ 1 w 207"/>
                    <a:gd name="T17" fmla="*/ 0 h 157"/>
                    <a:gd name="T18" fmla="*/ 1 w 207"/>
                    <a:gd name="T19" fmla="*/ 0 h 157"/>
                    <a:gd name="T20" fmla="*/ 0 w 207"/>
                    <a:gd name="T21" fmla="*/ 0 h 157"/>
                    <a:gd name="T22" fmla="*/ 0 w 207"/>
                    <a:gd name="T23" fmla="*/ 0 h 157"/>
                    <a:gd name="T24" fmla="*/ 0 w 207"/>
                    <a:gd name="T25" fmla="*/ 0 h 157"/>
                    <a:gd name="T26" fmla="*/ 0 w 207"/>
                    <a:gd name="T27" fmla="*/ 0 h 157"/>
                    <a:gd name="T28" fmla="*/ 0 w 207"/>
                    <a:gd name="T29" fmla="*/ 0 h 157"/>
                    <a:gd name="T30" fmla="*/ 0 w 207"/>
                    <a:gd name="T31" fmla="*/ 1 h 157"/>
                    <a:gd name="T32" fmla="*/ 0 w 207"/>
                    <a:gd name="T33" fmla="*/ 1 h 157"/>
                    <a:gd name="T34" fmla="*/ 0 w 207"/>
                    <a:gd name="T35" fmla="*/ 1 h 157"/>
                    <a:gd name="T36" fmla="*/ 0 w 207"/>
                    <a:gd name="T37" fmla="*/ 1 h 157"/>
                    <a:gd name="T38" fmla="*/ 0 w 207"/>
                    <a:gd name="T39" fmla="*/ 1 h 157"/>
                    <a:gd name="T40" fmla="*/ 0 w 207"/>
                    <a:gd name="T41" fmla="*/ 1 h 157"/>
                    <a:gd name="T42" fmla="*/ 0 w 207"/>
                    <a:gd name="T43" fmla="*/ 1 h 157"/>
                    <a:gd name="T44" fmla="*/ 0 w 207"/>
                    <a:gd name="T45" fmla="*/ 1 h 157"/>
                    <a:gd name="T46" fmla="*/ 0 w 207"/>
                    <a:gd name="T47" fmla="*/ 1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157"/>
                    <a:gd name="T74" fmla="*/ 207 w 207"/>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157">
                      <a:moveTo>
                        <a:pt x="11" y="148"/>
                      </a:moveTo>
                      <a:lnTo>
                        <a:pt x="190" y="5"/>
                      </a:lnTo>
                      <a:lnTo>
                        <a:pt x="196" y="7"/>
                      </a:lnTo>
                      <a:lnTo>
                        <a:pt x="202" y="12"/>
                      </a:lnTo>
                      <a:lnTo>
                        <a:pt x="205" y="16"/>
                      </a:lnTo>
                      <a:lnTo>
                        <a:pt x="207" y="18"/>
                      </a:lnTo>
                      <a:lnTo>
                        <a:pt x="205" y="10"/>
                      </a:lnTo>
                      <a:lnTo>
                        <a:pt x="201" y="5"/>
                      </a:lnTo>
                      <a:lnTo>
                        <a:pt x="196" y="1"/>
                      </a:lnTo>
                      <a:lnTo>
                        <a:pt x="194" y="0"/>
                      </a:lnTo>
                      <a:lnTo>
                        <a:pt x="22" y="0"/>
                      </a:lnTo>
                      <a:lnTo>
                        <a:pt x="10" y="2"/>
                      </a:lnTo>
                      <a:lnTo>
                        <a:pt x="3" y="8"/>
                      </a:lnTo>
                      <a:lnTo>
                        <a:pt x="1" y="14"/>
                      </a:lnTo>
                      <a:lnTo>
                        <a:pt x="0" y="17"/>
                      </a:lnTo>
                      <a:lnTo>
                        <a:pt x="0" y="124"/>
                      </a:lnTo>
                      <a:lnTo>
                        <a:pt x="2" y="145"/>
                      </a:lnTo>
                      <a:lnTo>
                        <a:pt x="8" y="155"/>
                      </a:lnTo>
                      <a:lnTo>
                        <a:pt x="15" y="157"/>
                      </a:lnTo>
                      <a:lnTo>
                        <a:pt x="19" y="156"/>
                      </a:lnTo>
                      <a:lnTo>
                        <a:pt x="15" y="154"/>
                      </a:lnTo>
                      <a:lnTo>
                        <a:pt x="12" y="151"/>
                      </a:lnTo>
                      <a:lnTo>
                        <a:pt x="11" y="149"/>
                      </a:lnTo>
                      <a:lnTo>
                        <a:pt x="11" y="148"/>
                      </a:lnTo>
                      <a:close/>
                    </a:path>
                  </a:pathLst>
                </a:custGeom>
                <a:solidFill>
                  <a:srgbClr val="669999"/>
                </a:solidFill>
                <a:ln w="9525">
                  <a:noFill/>
                  <a:round/>
                  <a:headEnd/>
                  <a:tailEnd/>
                </a:ln>
              </p:spPr>
              <p:txBody>
                <a:bodyPr/>
                <a:lstStyle/>
                <a:p>
                  <a:endParaRPr lang="en-US" dirty="0"/>
                </a:p>
              </p:txBody>
            </p:sp>
            <p:sp>
              <p:nvSpPr>
                <p:cNvPr id="5392" name="Freeform 87"/>
                <p:cNvSpPr>
                  <a:spLocks/>
                </p:cNvSpPr>
                <p:nvPr/>
              </p:nvSpPr>
              <p:spPr bwMode="auto">
                <a:xfrm>
                  <a:off x="769" y="2616"/>
                  <a:ext cx="74" cy="55"/>
                </a:xfrm>
                <a:custGeom>
                  <a:avLst/>
                  <a:gdLst>
                    <a:gd name="T0" fmla="*/ 1 w 224"/>
                    <a:gd name="T1" fmla="*/ 1 h 166"/>
                    <a:gd name="T2" fmla="*/ 1 w 224"/>
                    <a:gd name="T3" fmla="*/ 1 h 166"/>
                    <a:gd name="T4" fmla="*/ 1 w 224"/>
                    <a:gd name="T5" fmla="*/ 1 h 166"/>
                    <a:gd name="T6" fmla="*/ 1 w 224"/>
                    <a:gd name="T7" fmla="*/ 1 h 166"/>
                    <a:gd name="T8" fmla="*/ 1 w 224"/>
                    <a:gd name="T9" fmla="*/ 1 h 166"/>
                    <a:gd name="T10" fmla="*/ 0 w 224"/>
                    <a:gd name="T11" fmla="*/ 1 h 166"/>
                    <a:gd name="T12" fmla="*/ 0 w 224"/>
                    <a:gd name="T13" fmla="*/ 1 h 166"/>
                    <a:gd name="T14" fmla="*/ 0 w 224"/>
                    <a:gd name="T15" fmla="*/ 1 h 166"/>
                    <a:gd name="T16" fmla="*/ 0 w 224"/>
                    <a:gd name="T17" fmla="*/ 1 h 166"/>
                    <a:gd name="T18" fmla="*/ 0 w 224"/>
                    <a:gd name="T19" fmla="*/ 1 h 166"/>
                    <a:gd name="T20" fmla="*/ 0 w 224"/>
                    <a:gd name="T21" fmla="*/ 1 h 166"/>
                    <a:gd name="T22" fmla="*/ 0 w 224"/>
                    <a:gd name="T23" fmla="*/ 1 h 166"/>
                    <a:gd name="T24" fmla="*/ 0 w 224"/>
                    <a:gd name="T25" fmla="*/ 1 h 166"/>
                    <a:gd name="T26" fmla="*/ 0 w 224"/>
                    <a:gd name="T27" fmla="*/ 1 h 166"/>
                    <a:gd name="T28" fmla="*/ 1 w 224"/>
                    <a:gd name="T29" fmla="*/ 1 h 166"/>
                    <a:gd name="T30" fmla="*/ 1 w 224"/>
                    <a:gd name="T31" fmla="*/ 1 h 166"/>
                    <a:gd name="T32" fmla="*/ 1 w 224"/>
                    <a:gd name="T33" fmla="*/ 1 h 166"/>
                    <a:gd name="T34" fmla="*/ 1 w 224"/>
                    <a:gd name="T35" fmla="*/ 1 h 166"/>
                    <a:gd name="T36" fmla="*/ 1 w 224"/>
                    <a:gd name="T37" fmla="*/ 1 h 166"/>
                    <a:gd name="T38" fmla="*/ 1 w 224"/>
                    <a:gd name="T39" fmla="*/ 0 h 166"/>
                    <a:gd name="T40" fmla="*/ 1 w 224"/>
                    <a:gd name="T41" fmla="*/ 0 h 166"/>
                    <a:gd name="T42" fmla="*/ 1 w 224"/>
                    <a:gd name="T43" fmla="*/ 0 h 166"/>
                    <a:gd name="T44" fmla="*/ 1 w 224"/>
                    <a:gd name="T45" fmla="*/ 0 h 166"/>
                    <a:gd name="T46" fmla="*/ 1 w 224"/>
                    <a:gd name="T47" fmla="*/ 0 h 166"/>
                    <a:gd name="T48" fmla="*/ 1 w 224"/>
                    <a:gd name="T49" fmla="*/ 1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66"/>
                    <a:gd name="T77" fmla="*/ 224 w 224"/>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66">
                      <a:moveTo>
                        <a:pt x="220" y="156"/>
                      </a:moveTo>
                      <a:lnTo>
                        <a:pt x="219" y="157"/>
                      </a:lnTo>
                      <a:lnTo>
                        <a:pt x="217" y="159"/>
                      </a:lnTo>
                      <a:lnTo>
                        <a:pt x="213" y="162"/>
                      </a:lnTo>
                      <a:lnTo>
                        <a:pt x="204" y="164"/>
                      </a:lnTo>
                      <a:lnTo>
                        <a:pt x="0" y="164"/>
                      </a:lnTo>
                      <a:lnTo>
                        <a:pt x="0" y="165"/>
                      </a:lnTo>
                      <a:lnTo>
                        <a:pt x="1" y="165"/>
                      </a:lnTo>
                      <a:lnTo>
                        <a:pt x="1" y="166"/>
                      </a:lnTo>
                      <a:lnTo>
                        <a:pt x="2" y="166"/>
                      </a:lnTo>
                      <a:lnTo>
                        <a:pt x="213" y="166"/>
                      </a:lnTo>
                      <a:lnTo>
                        <a:pt x="217" y="165"/>
                      </a:lnTo>
                      <a:lnTo>
                        <a:pt x="220" y="162"/>
                      </a:lnTo>
                      <a:lnTo>
                        <a:pt x="223" y="159"/>
                      </a:lnTo>
                      <a:lnTo>
                        <a:pt x="224" y="154"/>
                      </a:lnTo>
                      <a:lnTo>
                        <a:pt x="224" y="5"/>
                      </a:lnTo>
                      <a:lnTo>
                        <a:pt x="223" y="4"/>
                      </a:lnTo>
                      <a:lnTo>
                        <a:pt x="222" y="2"/>
                      </a:lnTo>
                      <a:lnTo>
                        <a:pt x="221" y="1"/>
                      </a:lnTo>
                      <a:lnTo>
                        <a:pt x="220" y="0"/>
                      </a:lnTo>
                      <a:lnTo>
                        <a:pt x="220" y="156"/>
                      </a:lnTo>
                      <a:close/>
                    </a:path>
                  </a:pathLst>
                </a:custGeom>
                <a:solidFill>
                  <a:srgbClr val="669999"/>
                </a:solidFill>
                <a:ln w="9525">
                  <a:noFill/>
                  <a:round/>
                  <a:headEnd/>
                  <a:tailEnd/>
                </a:ln>
              </p:spPr>
              <p:txBody>
                <a:bodyPr/>
                <a:lstStyle/>
                <a:p>
                  <a:endParaRPr lang="en-US" dirty="0"/>
                </a:p>
              </p:txBody>
            </p:sp>
            <p:sp>
              <p:nvSpPr>
                <p:cNvPr id="5393" name="Freeform 88"/>
                <p:cNvSpPr>
                  <a:spLocks/>
                </p:cNvSpPr>
                <p:nvPr/>
              </p:nvSpPr>
              <p:spPr bwMode="auto">
                <a:xfrm>
                  <a:off x="766" y="2613"/>
                  <a:ext cx="77" cy="58"/>
                </a:xfrm>
                <a:custGeom>
                  <a:avLst/>
                  <a:gdLst>
                    <a:gd name="T0" fmla="*/ 1 w 233"/>
                    <a:gd name="T1" fmla="*/ 0 h 173"/>
                    <a:gd name="T2" fmla="*/ 0 w 233"/>
                    <a:gd name="T3" fmla="*/ 0 h 173"/>
                    <a:gd name="T4" fmla="*/ 0 w 233"/>
                    <a:gd name="T5" fmla="*/ 0 h 173"/>
                    <a:gd name="T6" fmla="*/ 0 w 233"/>
                    <a:gd name="T7" fmla="*/ 0 h 173"/>
                    <a:gd name="T8" fmla="*/ 0 w 233"/>
                    <a:gd name="T9" fmla="*/ 0 h 173"/>
                    <a:gd name="T10" fmla="*/ 0 w 233"/>
                    <a:gd name="T11" fmla="*/ 0 h 173"/>
                    <a:gd name="T12" fmla="*/ 0 w 233"/>
                    <a:gd name="T13" fmla="*/ 1 h 173"/>
                    <a:gd name="T14" fmla="*/ 0 w 233"/>
                    <a:gd name="T15" fmla="*/ 1 h 173"/>
                    <a:gd name="T16" fmla="*/ 0 w 233"/>
                    <a:gd name="T17" fmla="*/ 1 h 173"/>
                    <a:gd name="T18" fmla="*/ 0 w 233"/>
                    <a:gd name="T19" fmla="*/ 1 h 173"/>
                    <a:gd name="T20" fmla="*/ 0 w 233"/>
                    <a:gd name="T21" fmla="*/ 1 h 173"/>
                    <a:gd name="T22" fmla="*/ 0 w 233"/>
                    <a:gd name="T23" fmla="*/ 1 h 173"/>
                    <a:gd name="T24" fmla="*/ 0 w 233"/>
                    <a:gd name="T25" fmla="*/ 1 h 173"/>
                    <a:gd name="T26" fmla="*/ 0 w 233"/>
                    <a:gd name="T27" fmla="*/ 1 h 173"/>
                    <a:gd name="T28" fmla="*/ 0 w 233"/>
                    <a:gd name="T29" fmla="*/ 1 h 173"/>
                    <a:gd name="T30" fmla="*/ 0 w 233"/>
                    <a:gd name="T31" fmla="*/ 1 h 173"/>
                    <a:gd name="T32" fmla="*/ 0 w 233"/>
                    <a:gd name="T33" fmla="*/ 1 h 173"/>
                    <a:gd name="T34" fmla="*/ 0 w 233"/>
                    <a:gd name="T35" fmla="*/ 1 h 173"/>
                    <a:gd name="T36" fmla="*/ 0 w 233"/>
                    <a:gd name="T37" fmla="*/ 1 h 173"/>
                    <a:gd name="T38" fmla="*/ 0 w 233"/>
                    <a:gd name="T39" fmla="*/ 0 h 173"/>
                    <a:gd name="T40" fmla="*/ 0 w 233"/>
                    <a:gd name="T41" fmla="*/ 0 h 173"/>
                    <a:gd name="T42" fmla="*/ 0 w 233"/>
                    <a:gd name="T43" fmla="*/ 0 h 173"/>
                    <a:gd name="T44" fmla="*/ 0 w 233"/>
                    <a:gd name="T45" fmla="*/ 0 h 173"/>
                    <a:gd name="T46" fmla="*/ 0 w 233"/>
                    <a:gd name="T47" fmla="*/ 0 h 173"/>
                    <a:gd name="T48" fmla="*/ 0 w 233"/>
                    <a:gd name="T49" fmla="*/ 0 h 173"/>
                    <a:gd name="T50" fmla="*/ 0 w 233"/>
                    <a:gd name="T51" fmla="*/ 0 h 173"/>
                    <a:gd name="T52" fmla="*/ 0 w 233"/>
                    <a:gd name="T53" fmla="*/ 0 h 173"/>
                    <a:gd name="T54" fmla="*/ 1 w 233"/>
                    <a:gd name="T55" fmla="*/ 0 h 173"/>
                    <a:gd name="T56" fmla="*/ 1 w 233"/>
                    <a:gd name="T57" fmla="*/ 0 h 173"/>
                    <a:gd name="T58" fmla="*/ 1 w 233"/>
                    <a:gd name="T59" fmla="*/ 0 h 173"/>
                    <a:gd name="T60" fmla="*/ 1 w 233"/>
                    <a:gd name="T61" fmla="*/ 0 h 173"/>
                    <a:gd name="T62" fmla="*/ 1 w 233"/>
                    <a:gd name="T63" fmla="*/ 0 h 173"/>
                    <a:gd name="T64" fmla="*/ 1 w 233"/>
                    <a:gd name="T65" fmla="*/ 0 h 173"/>
                    <a:gd name="T66" fmla="*/ 1 w 233"/>
                    <a:gd name="T67" fmla="*/ 0 h 173"/>
                    <a:gd name="T68" fmla="*/ 1 w 233"/>
                    <a:gd name="T69" fmla="*/ 0 h 173"/>
                    <a:gd name="T70" fmla="*/ 1 w 233"/>
                    <a:gd name="T71" fmla="*/ 0 h 173"/>
                    <a:gd name="T72" fmla="*/ 1 w 233"/>
                    <a:gd name="T73" fmla="*/ 0 h 173"/>
                    <a:gd name="T74" fmla="*/ 1 w 233"/>
                    <a:gd name="T75" fmla="*/ 0 h 173"/>
                    <a:gd name="T76" fmla="*/ 1 w 233"/>
                    <a:gd name="T77" fmla="*/ 0 h 173"/>
                    <a:gd name="T78" fmla="*/ 1 w 233"/>
                    <a:gd name="T79" fmla="*/ 0 h 173"/>
                    <a:gd name="T80" fmla="*/ 1 w 233"/>
                    <a:gd name="T81" fmla="*/ 0 h 1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73"/>
                    <a:gd name="T125" fmla="*/ 233 w 233"/>
                    <a:gd name="T126" fmla="*/ 173 h 1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73">
                      <a:moveTo>
                        <a:pt x="222" y="0"/>
                      </a:moveTo>
                      <a:lnTo>
                        <a:pt x="11" y="0"/>
                      </a:lnTo>
                      <a:lnTo>
                        <a:pt x="7" y="1"/>
                      </a:lnTo>
                      <a:lnTo>
                        <a:pt x="4" y="3"/>
                      </a:lnTo>
                      <a:lnTo>
                        <a:pt x="1" y="6"/>
                      </a:lnTo>
                      <a:lnTo>
                        <a:pt x="0" y="10"/>
                      </a:lnTo>
                      <a:lnTo>
                        <a:pt x="0" y="161"/>
                      </a:lnTo>
                      <a:lnTo>
                        <a:pt x="1" y="165"/>
                      </a:lnTo>
                      <a:lnTo>
                        <a:pt x="4" y="168"/>
                      </a:lnTo>
                      <a:lnTo>
                        <a:pt x="6" y="172"/>
                      </a:lnTo>
                      <a:lnTo>
                        <a:pt x="10" y="173"/>
                      </a:lnTo>
                      <a:lnTo>
                        <a:pt x="10" y="172"/>
                      </a:lnTo>
                      <a:lnTo>
                        <a:pt x="9" y="172"/>
                      </a:lnTo>
                      <a:lnTo>
                        <a:pt x="9" y="171"/>
                      </a:lnTo>
                      <a:lnTo>
                        <a:pt x="7" y="166"/>
                      </a:lnTo>
                      <a:lnTo>
                        <a:pt x="5" y="160"/>
                      </a:lnTo>
                      <a:lnTo>
                        <a:pt x="4" y="152"/>
                      </a:lnTo>
                      <a:lnTo>
                        <a:pt x="4" y="143"/>
                      </a:lnTo>
                      <a:lnTo>
                        <a:pt x="4" y="113"/>
                      </a:lnTo>
                      <a:lnTo>
                        <a:pt x="5" y="68"/>
                      </a:lnTo>
                      <a:lnTo>
                        <a:pt x="5" y="27"/>
                      </a:lnTo>
                      <a:lnTo>
                        <a:pt x="5" y="9"/>
                      </a:lnTo>
                      <a:lnTo>
                        <a:pt x="6" y="8"/>
                      </a:lnTo>
                      <a:lnTo>
                        <a:pt x="9" y="6"/>
                      </a:lnTo>
                      <a:lnTo>
                        <a:pt x="17" y="4"/>
                      </a:lnTo>
                      <a:lnTo>
                        <a:pt x="32" y="3"/>
                      </a:lnTo>
                      <a:lnTo>
                        <a:pt x="226" y="3"/>
                      </a:lnTo>
                      <a:lnTo>
                        <a:pt x="227" y="4"/>
                      </a:lnTo>
                      <a:lnTo>
                        <a:pt x="228" y="6"/>
                      </a:lnTo>
                      <a:lnTo>
                        <a:pt x="229" y="7"/>
                      </a:lnTo>
                      <a:lnTo>
                        <a:pt x="230" y="8"/>
                      </a:lnTo>
                      <a:lnTo>
                        <a:pt x="231" y="9"/>
                      </a:lnTo>
                      <a:lnTo>
                        <a:pt x="232" y="11"/>
                      </a:lnTo>
                      <a:lnTo>
                        <a:pt x="233" y="12"/>
                      </a:lnTo>
                      <a:lnTo>
                        <a:pt x="233" y="10"/>
                      </a:lnTo>
                      <a:lnTo>
                        <a:pt x="232" y="6"/>
                      </a:lnTo>
                      <a:lnTo>
                        <a:pt x="229" y="3"/>
                      </a:lnTo>
                      <a:lnTo>
                        <a:pt x="226" y="1"/>
                      </a:lnTo>
                      <a:lnTo>
                        <a:pt x="222" y="0"/>
                      </a:lnTo>
                      <a:close/>
                    </a:path>
                  </a:pathLst>
                </a:custGeom>
                <a:solidFill>
                  <a:srgbClr val="669999"/>
                </a:solidFill>
                <a:ln w="9525">
                  <a:noFill/>
                  <a:round/>
                  <a:headEnd/>
                  <a:tailEnd/>
                </a:ln>
              </p:spPr>
              <p:txBody>
                <a:bodyPr/>
                <a:lstStyle/>
                <a:p>
                  <a:endParaRPr lang="en-US" dirty="0"/>
                </a:p>
              </p:txBody>
            </p:sp>
            <p:sp>
              <p:nvSpPr>
                <p:cNvPr id="5394" name="Freeform 89"/>
                <p:cNvSpPr>
                  <a:spLocks/>
                </p:cNvSpPr>
                <p:nvPr/>
              </p:nvSpPr>
              <p:spPr bwMode="auto">
                <a:xfrm>
                  <a:off x="773" y="2617"/>
                  <a:ext cx="65" cy="51"/>
                </a:xfrm>
                <a:custGeom>
                  <a:avLst/>
                  <a:gdLst>
                    <a:gd name="T0" fmla="*/ 1 w 196"/>
                    <a:gd name="T1" fmla="*/ 0 h 152"/>
                    <a:gd name="T2" fmla="*/ 1 w 196"/>
                    <a:gd name="T3" fmla="*/ 0 h 152"/>
                    <a:gd name="T4" fmla="*/ 1 w 196"/>
                    <a:gd name="T5" fmla="*/ 0 h 152"/>
                    <a:gd name="T6" fmla="*/ 1 w 196"/>
                    <a:gd name="T7" fmla="*/ 0 h 152"/>
                    <a:gd name="T8" fmla="*/ 1 w 196"/>
                    <a:gd name="T9" fmla="*/ 0 h 152"/>
                    <a:gd name="T10" fmla="*/ 0 w 196"/>
                    <a:gd name="T11" fmla="*/ 1 h 152"/>
                    <a:gd name="T12" fmla="*/ 0 w 196"/>
                    <a:gd name="T13" fmla="*/ 1 h 152"/>
                    <a:gd name="T14" fmla="*/ 0 w 196"/>
                    <a:gd name="T15" fmla="*/ 1 h 152"/>
                    <a:gd name="T16" fmla="*/ 0 w 196"/>
                    <a:gd name="T17" fmla="*/ 1 h 152"/>
                    <a:gd name="T18" fmla="*/ 0 w 196"/>
                    <a:gd name="T19" fmla="*/ 1 h 152"/>
                    <a:gd name="T20" fmla="*/ 0 w 196"/>
                    <a:gd name="T21" fmla="*/ 1 h 152"/>
                    <a:gd name="T22" fmla="*/ 0 w 196"/>
                    <a:gd name="T23" fmla="*/ 1 h 152"/>
                    <a:gd name="T24" fmla="*/ 0 w 196"/>
                    <a:gd name="T25" fmla="*/ 1 h 152"/>
                    <a:gd name="T26" fmla="*/ 0 w 196"/>
                    <a:gd name="T27" fmla="*/ 1 h 152"/>
                    <a:gd name="T28" fmla="*/ 0 w 196"/>
                    <a:gd name="T29" fmla="*/ 1 h 152"/>
                    <a:gd name="T30" fmla="*/ 0 w 196"/>
                    <a:gd name="T31" fmla="*/ 1 h 152"/>
                    <a:gd name="T32" fmla="*/ 0 w 196"/>
                    <a:gd name="T33" fmla="*/ 1 h 152"/>
                    <a:gd name="T34" fmla="*/ 0 w 196"/>
                    <a:gd name="T35" fmla="*/ 1 h 152"/>
                    <a:gd name="T36" fmla="*/ 0 w 196"/>
                    <a:gd name="T37" fmla="*/ 1 h 152"/>
                    <a:gd name="T38" fmla="*/ 0 w 196"/>
                    <a:gd name="T39" fmla="*/ 1 h 152"/>
                    <a:gd name="T40" fmla="*/ 0 w 196"/>
                    <a:gd name="T41" fmla="*/ 1 h 152"/>
                    <a:gd name="T42" fmla="*/ 0 w 196"/>
                    <a:gd name="T43" fmla="*/ 1 h 152"/>
                    <a:gd name="T44" fmla="*/ 0 w 196"/>
                    <a:gd name="T45" fmla="*/ 1 h 152"/>
                    <a:gd name="T46" fmla="*/ 1 w 196"/>
                    <a:gd name="T47" fmla="*/ 1 h 152"/>
                    <a:gd name="T48" fmla="*/ 1 w 196"/>
                    <a:gd name="T49" fmla="*/ 1 h 152"/>
                    <a:gd name="T50" fmla="*/ 1 w 196"/>
                    <a:gd name="T51" fmla="*/ 1 h 152"/>
                    <a:gd name="T52" fmla="*/ 1 w 196"/>
                    <a:gd name="T53" fmla="*/ 1 h 152"/>
                    <a:gd name="T54" fmla="*/ 1 w 196"/>
                    <a:gd name="T55" fmla="*/ 1 h 152"/>
                    <a:gd name="T56" fmla="*/ 1 w 196"/>
                    <a:gd name="T57" fmla="*/ 1 h 152"/>
                    <a:gd name="T58" fmla="*/ 1 w 196"/>
                    <a:gd name="T59" fmla="*/ 1 h 152"/>
                    <a:gd name="T60" fmla="*/ 1 w 196"/>
                    <a:gd name="T61" fmla="*/ 1 h 152"/>
                    <a:gd name="T62" fmla="*/ 1 w 196"/>
                    <a:gd name="T63" fmla="*/ 1 h 152"/>
                    <a:gd name="T64" fmla="*/ 1 w 196"/>
                    <a:gd name="T65" fmla="*/ 1 h 152"/>
                    <a:gd name="T66" fmla="*/ 1 w 196"/>
                    <a:gd name="T67" fmla="*/ 1 h 152"/>
                    <a:gd name="T68" fmla="*/ 1 w 196"/>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2"/>
                    <a:gd name="T107" fmla="*/ 196 w 196"/>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2">
                      <a:moveTo>
                        <a:pt x="196" y="13"/>
                      </a:moveTo>
                      <a:lnTo>
                        <a:pt x="194" y="11"/>
                      </a:lnTo>
                      <a:lnTo>
                        <a:pt x="191" y="7"/>
                      </a:lnTo>
                      <a:lnTo>
                        <a:pt x="185" y="2"/>
                      </a:lnTo>
                      <a:lnTo>
                        <a:pt x="179" y="0"/>
                      </a:lnTo>
                      <a:lnTo>
                        <a:pt x="0" y="143"/>
                      </a:lnTo>
                      <a:lnTo>
                        <a:pt x="0" y="144"/>
                      </a:lnTo>
                      <a:lnTo>
                        <a:pt x="1" y="146"/>
                      </a:lnTo>
                      <a:lnTo>
                        <a:pt x="4" y="149"/>
                      </a:lnTo>
                      <a:lnTo>
                        <a:pt x="8" y="151"/>
                      </a:lnTo>
                      <a:lnTo>
                        <a:pt x="9" y="151"/>
                      </a:lnTo>
                      <a:lnTo>
                        <a:pt x="10" y="151"/>
                      </a:lnTo>
                      <a:lnTo>
                        <a:pt x="12" y="152"/>
                      </a:lnTo>
                      <a:lnTo>
                        <a:pt x="13" y="152"/>
                      </a:lnTo>
                      <a:lnTo>
                        <a:pt x="17" y="152"/>
                      </a:lnTo>
                      <a:lnTo>
                        <a:pt x="23" y="152"/>
                      </a:lnTo>
                      <a:lnTo>
                        <a:pt x="33" y="152"/>
                      </a:lnTo>
                      <a:lnTo>
                        <a:pt x="44" y="152"/>
                      </a:lnTo>
                      <a:lnTo>
                        <a:pt x="58" y="152"/>
                      </a:lnTo>
                      <a:lnTo>
                        <a:pt x="72" y="152"/>
                      </a:lnTo>
                      <a:lnTo>
                        <a:pt x="86" y="152"/>
                      </a:lnTo>
                      <a:lnTo>
                        <a:pt x="102" y="152"/>
                      </a:lnTo>
                      <a:lnTo>
                        <a:pt x="117" y="152"/>
                      </a:lnTo>
                      <a:lnTo>
                        <a:pt x="131" y="152"/>
                      </a:lnTo>
                      <a:lnTo>
                        <a:pt x="145" y="152"/>
                      </a:lnTo>
                      <a:lnTo>
                        <a:pt x="158" y="152"/>
                      </a:lnTo>
                      <a:lnTo>
                        <a:pt x="167" y="152"/>
                      </a:lnTo>
                      <a:lnTo>
                        <a:pt x="175" y="152"/>
                      </a:lnTo>
                      <a:lnTo>
                        <a:pt x="180" y="152"/>
                      </a:lnTo>
                      <a:lnTo>
                        <a:pt x="182" y="152"/>
                      </a:lnTo>
                      <a:lnTo>
                        <a:pt x="184" y="152"/>
                      </a:lnTo>
                      <a:lnTo>
                        <a:pt x="189" y="150"/>
                      </a:lnTo>
                      <a:lnTo>
                        <a:pt x="193" y="146"/>
                      </a:lnTo>
                      <a:lnTo>
                        <a:pt x="196" y="137"/>
                      </a:lnTo>
                      <a:lnTo>
                        <a:pt x="196" y="13"/>
                      </a:lnTo>
                      <a:close/>
                    </a:path>
                  </a:pathLst>
                </a:custGeom>
                <a:solidFill>
                  <a:srgbClr val="99FFFF"/>
                </a:solidFill>
                <a:ln w="9525">
                  <a:noFill/>
                  <a:round/>
                  <a:headEnd/>
                  <a:tailEnd/>
                </a:ln>
              </p:spPr>
              <p:txBody>
                <a:bodyPr/>
                <a:lstStyle/>
                <a:p>
                  <a:endParaRPr lang="en-US" dirty="0"/>
                </a:p>
              </p:txBody>
            </p:sp>
            <p:sp>
              <p:nvSpPr>
                <p:cNvPr id="5395" name="Freeform 90"/>
                <p:cNvSpPr>
                  <a:spLocks/>
                </p:cNvSpPr>
                <p:nvPr/>
              </p:nvSpPr>
              <p:spPr bwMode="auto">
                <a:xfrm>
                  <a:off x="771" y="2617"/>
                  <a:ext cx="65" cy="50"/>
                </a:xfrm>
                <a:custGeom>
                  <a:avLst/>
                  <a:gdLst>
                    <a:gd name="T0" fmla="*/ 0 w 195"/>
                    <a:gd name="T1" fmla="*/ 1 h 150"/>
                    <a:gd name="T2" fmla="*/ 0 w 195"/>
                    <a:gd name="T3" fmla="*/ 1 h 150"/>
                    <a:gd name="T4" fmla="*/ 0 w 195"/>
                    <a:gd name="T5" fmla="*/ 1 h 150"/>
                    <a:gd name="T6" fmla="*/ 0 w 195"/>
                    <a:gd name="T7" fmla="*/ 1 h 150"/>
                    <a:gd name="T8" fmla="*/ 0 w 195"/>
                    <a:gd name="T9" fmla="*/ 1 h 150"/>
                    <a:gd name="T10" fmla="*/ 0 w 195"/>
                    <a:gd name="T11" fmla="*/ 0 h 150"/>
                    <a:gd name="T12" fmla="*/ 0 w 195"/>
                    <a:gd name="T13" fmla="*/ 0 h 150"/>
                    <a:gd name="T14" fmla="*/ 0 w 195"/>
                    <a:gd name="T15" fmla="*/ 0 h 150"/>
                    <a:gd name="T16" fmla="*/ 0 w 195"/>
                    <a:gd name="T17" fmla="*/ 0 h 150"/>
                    <a:gd name="T18" fmla="*/ 0 w 195"/>
                    <a:gd name="T19" fmla="*/ 0 h 150"/>
                    <a:gd name="T20" fmla="*/ 1 w 195"/>
                    <a:gd name="T21" fmla="*/ 0 h 150"/>
                    <a:gd name="T22" fmla="*/ 1 w 195"/>
                    <a:gd name="T23" fmla="*/ 0 h 150"/>
                    <a:gd name="T24" fmla="*/ 1 w 195"/>
                    <a:gd name="T25" fmla="*/ 0 h 150"/>
                    <a:gd name="T26" fmla="*/ 1 w 195"/>
                    <a:gd name="T27" fmla="*/ 0 h 150"/>
                    <a:gd name="T28" fmla="*/ 1 w 195"/>
                    <a:gd name="T29" fmla="*/ 0 h 150"/>
                    <a:gd name="T30" fmla="*/ 1 w 195"/>
                    <a:gd name="T31" fmla="*/ 1 h 150"/>
                    <a:gd name="T32" fmla="*/ 1 w 195"/>
                    <a:gd name="T33" fmla="*/ 1 h 150"/>
                    <a:gd name="T34" fmla="*/ 1 w 195"/>
                    <a:gd name="T35" fmla="*/ 1 h 150"/>
                    <a:gd name="T36" fmla="*/ 1 w 195"/>
                    <a:gd name="T37" fmla="*/ 1 h 150"/>
                    <a:gd name="T38" fmla="*/ 1 w 195"/>
                    <a:gd name="T39" fmla="*/ 1 h 150"/>
                    <a:gd name="T40" fmla="*/ 0 w 195"/>
                    <a:gd name="T41" fmla="*/ 1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50"/>
                    <a:gd name="T65" fmla="*/ 195 w 19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50">
                      <a:moveTo>
                        <a:pt x="16" y="150"/>
                      </a:moveTo>
                      <a:lnTo>
                        <a:pt x="10" y="149"/>
                      </a:lnTo>
                      <a:lnTo>
                        <a:pt x="4" y="145"/>
                      </a:lnTo>
                      <a:lnTo>
                        <a:pt x="1" y="140"/>
                      </a:lnTo>
                      <a:lnTo>
                        <a:pt x="0" y="133"/>
                      </a:lnTo>
                      <a:lnTo>
                        <a:pt x="0" y="16"/>
                      </a:lnTo>
                      <a:lnTo>
                        <a:pt x="1" y="10"/>
                      </a:lnTo>
                      <a:lnTo>
                        <a:pt x="4" y="4"/>
                      </a:lnTo>
                      <a:lnTo>
                        <a:pt x="10" y="1"/>
                      </a:lnTo>
                      <a:lnTo>
                        <a:pt x="16" y="0"/>
                      </a:lnTo>
                      <a:lnTo>
                        <a:pt x="179" y="0"/>
                      </a:lnTo>
                      <a:lnTo>
                        <a:pt x="186" y="1"/>
                      </a:lnTo>
                      <a:lnTo>
                        <a:pt x="191" y="4"/>
                      </a:lnTo>
                      <a:lnTo>
                        <a:pt x="194" y="10"/>
                      </a:lnTo>
                      <a:lnTo>
                        <a:pt x="195" y="16"/>
                      </a:lnTo>
                      <a:lnTo>
                        <a:pt x="195" y="133"/>
                      </a:lnTo>
                      <a:lnTo>
                        <a:pt x="194" y="140"/>
                      </a:lnTo>
                      <a:lnTo>
                        <a:pt x="191" y="145"/>
                      </a:lnTo>
                      <a:lnTo>
                        <a:pt x="186" y="149"/>
                      </a:lnTo>
                      <a:lnTo>
                        <a:pt x="179" y="150"/>
                      </a:lnTo>
                      <a:lnTo>
                        <a:pt x="16" y="150"/>
                      </a:lnTo>
                      <a:close/>
                    </a:path>
                  </a:pathLst>
                </a:custGeom>
                <a:solidFill>
                  <a:srgbClr val="000000"/>
                </a:solidFill>
                <a:ln w="9525">
                  <a:noFill/>
                  <a:round/>
                  <a:headEnd/>
                  <a:tailEnd/>
                </a:ln>
              </p:spPr>
              <p:txBody>
                <a:bodyPr/>
                <a:lstStyle/>
                <a:p>
                  <a:endParaRPr lang="en-US" dirty="0"/>
                </a:p>
              </p:txBody>
            </p:sp>
            <p:sp>
              <p:nvSpPr>
                <p:cNvPr id="5396" name="Freeform 91"/>
                <p:cNvSpPr>
                  <a:spLocks/>
                </p:cNvSpPr>
                <p:nvPr/>
              </p:nvSpPr>
              <p:spPr bwMode="auto">
                <a:xfrm>
                  <a:off x="774" y="2620"/>
                  <a:ext cx="60" cy="45"/>
                </a:xfrm>
                <a:custGeom>
                  <a:avLst/>
                  <a:gdLst>
                    <a:gd name="T0" fmla="*/ 1 w 181"/>
                    <a:gd name="T1" fmla="*/ 1 h 135"/>
                    <a:gd name="T2" fmla="*/ 1 w 181"/>
                    <a:gd name="T3" fmla="*/ 1 h 135"/>
                    <a:gd name="T4" fmla="*/ 1 w 181"/>
                    <a:gd name="T5" fmla="*/ 1 h 135"/>
                    <a:gd name="T6" fmla="*/ 1 w 181"/>
                    <a:gd name="T7" fmla="*/ 1 h 135"/>
                    <a:gd name="T8" fmla="*/ 1 w 181"/>
                    <a:gd name="T9" fmla="*/ 1 h 135"/>
                    <a:gd name="T10" fmla="*/ 1 w 181"/>
                    <a:gd name="T11" fmla="*/ 0 h 135"/>
                    <a:gd name="T12" fmla="*/ 1 w 181"/>
                    <a:gd name="T13" fmla="*/ 0 h 135"/>
                    <a:gd name="T14" fmla="*/ 1 w 181"/>
                    <a:gd name="T15" fmla="*/ 0 h 135"/>
                    <a:gd name="T16" fmla="*/ 1 w 181"/>
                    <a:gd name="T17" fmla="*/ 0 h 135"/>
                    <a:gd name="T18" fmla="*/ 1 w 181"/>
                    <a:gd name="T19" fmla="*/ 0 h 135"/>
                    <a:gd name="T20" fmla="*/ 0 w 181"/>
                    <a:gd name="T21" fmla="*/ 0 h 135"/>
                    <a:gd name="T22" fmla="*/ 0 w 181"/>
                    <a:gd name="T23" fmla="*/ 0 h 135"/>
                    <a:gd name="T24" fmla="*/ 0 w 181"/>
                    <a:gd name="T25" fmla="*/ 0 h 135"/>
                    <a:gd name="T26" fmla="*/ 0 w 181"/>
                    <a:gd name="T27" fmla="*/ 0 h 135"/>
                    <a:gd name="T28" fmla="*/ 0 w 181"/>
                    <a:gd name="T29" fmla="*/ 0 h 135"/>
                    <a:gd name="T30" fmla="*/ 0 w 181"/>
                    <a:gd name="T31" fmla="*/ 1 h 135"/>
                    <a:gd name="T32" fmla="*/ 0 w 181"/>
                    <a:gd name="T33" fmla="*/ 1 h 135"/>
                    <a:gd name="T34" fmla="*/ 0 w 181"/>
                    <a:gd name="T35" fmla="*/ 1 h 135"/>
                    <a:gd name="T36" fmla="*/ 0 w 181"/>
                    <a:gd name="T37" fmla="*/ 1 h 135"/>
                    <a:gd name="T38" fmla="*/ 0 w 181"/>
                    <a:gd name="T39" fmla="*/ 1 h 135"/>
                    <a:gd name="T40" fmla="*/ 1 w 181"/>
                    <a:gd name="T41" fmla="*/ 1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135"/>
                    <a:gd name="T65" fmla="*/ 181 w 181"/>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135">
                      <a:moveTo>
                        <a:pt x="172" y="135"/>
                      </a:moveTo>
                      <a:lnTo>
                        <a:pt x="176" y="134"/>
                      </a:lnTo>
                      <a:lnTo>
                        <a:pt x="179" y="132"/>
                      </a:lnTo>
                      <a:lnTo>
                        <a:pt x="180" y="130"/>
                      </a:lnTo>
                      <a:lnTo>
                        <a:pt x="181" y="125"/>
                      </a:lnTo>
                      <a:lnTo>
                        <a:pt x="181" y="8"/>
                      </a:lnTo>
                      <a:lnTo>
                        <a:pt x="180" y="5"/>
                      </a:lnTo>
                      <a:lnTo>
                        <a:pt x="179" y="2"/>
                      </a:lnTo>
                      <a:lnTo>
                        <a:pt x="176" y="1"/>
                      </a:lnTo>
                      <a:lnTo>
                        <a:pt x="172" y="0"/>
                      </a:lnTo>
                      <a:lnTo>
                        <a:pt x="9" y="0"/>
                      </a:lnTo>
                      <a:lnTo>
                        <a:pt x="6" y="1"/>
                      </a:lnTo>
                      <a:lnTo>
                        <a:pt x="4" y="2"/>
                      </a:lnTo>
                      <a:lnTo>
                        <a:pt x="2" y="5"/>
                      </a:lnTo>
                      <a:lnTo>
                        <a:pt x="0" y="8"/>
                      </a:lnTo>
                      <a:lnTo>
                        <a:pt x="0" y="125"/>
                      </a:lnTo>
                      <a:lnTo>
                        <a:pt x="2" y="130"/>
                      </a:lnTo>
                      <a:lnTo>
                        <a:pt x="4" y="132"/>
                      </a:lnTo>
                      <a:lnTo>
                        <a:pt x="6" y="134"/>
                      </a:lnTo>
                      <a:lnTo>
                        <a:pt x="9" y="135"/>
                      </a:lnTo>
                      <a:lnTo>
                        <a:pt x="172" y="135"/>
                      </a:lnTo>
                      <a:close/>
                    </a:path>
                  </a:pathLst>
                </a:custGeom>
                <a:solidFill>
                  <a:srgbClr val="00FF00"/>
                </a:solidFill>
                <a:ln w="9525">
                  <a:noFill/>
                  <a:round/>
                  <a:headEnd/>
                  <a:tailEnd/>
                </a:ln>
              </p:spPr>
              <p:txBody>
                <a:bodyPr/>
                <a:lstStyle/>
                <a:p>
                  <a:endParaRPr lang="en-US" dirty="0"/>
                </a:p>
              </p:txBody>
            </p:sp>
            <p:sp>
              <p:nvSpPr>
                <p:cNvPr id="5397" name="Freeform 92"/>
                <p:cNvSpPr>
                  <a:spLocks/>
                </p:cNvSpPr>
                <p:nvPr/>
              </p:nvSpPr>
              <p:spPr bwMode="auto">
                <a:xfrm>
                  <a:off x="777" y="2672"/>
                  <a:ext cx="58" cy="10"/>
                </a:xfrm>
                <a:custGeom>
                  <a:avLst/>
                  <a:gdLst>
                    <a:gd name="T0" fmla="*/ 1 w 174"/>
                    <a:gd name="T1" fmla="*/ 0 h 28"/>
                    <a:gd name="T2" fmla="*/ 1 w 174"/>
                    <a:gd name="T3" fmla="*/ 0 h 28"/>
                    <a:gd name="T4" fmla="*/ 1 w 174"/>
                    <a:gd name="T5" fmla="*/ 0 h 28"/>
                    <a:gd name="T6" fmla="*/ 1 w 174"/>
                    <a:gd name="T7" fmla="*/ 0 h 28"/>
                    <a:gd name="T8" fmla="*/ 0 w 174"/>
                    <a:gd name="T9" fmla="*/ 0 h 28"/>
                    <a:gd name="T10" fmla="*/ 0 w 174"/>
                    <a:gd name="T11" fmla="*/ 0 h 28"/>
                    <a:gd name="T12" fmla="*/ 0 w 174"/>
                    <a:gd name="T13" fmla="*/ 0 h 28"/>
                    <a:gd name="T14" fmla="*/ 0 w 174"/>
                    <a:gd name="T15" fmla="*/ 0 h 28"/>
                    <a:gd name="T16" fmla="*/ 0 w 174"/>
                    <a:gd name="T17" fmla="*/ 0 h 28"/>
                    <a:gd name="T18" fmla="*/ 0 w 174"/>
                    <a:gd name="T19" fmla="*/ 0 h 28"/>
                    <a:gd name="T20" fmla="*/ 1 w 174"/>
                    <a:gd name="T21" fmla="*/ 0 h 28"/>
                    <a:gd name="T22" fmla="*/ 1 w 174"/>
                    <a:gd name="T23" fmla="*/ 0 h 28"/>
                    <a:gd name="T24" fmla="*/ 1 w 174"/>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28"/>
                    <a:gd name="T41" fmla="*/ 174 w 17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28">
                      <a:moveTo>
                        <a:pt x="153" y="13"/>
                      </a:moveTo>
                      <a:lnTo>
                        <a:pt x="132" y="27"/>
                      </a:lnTo>
                      <a:lnTo>
                        <a:pt x="131" y="28"/>
                      </a:lnTo>
                      <a:lnTo>
                        <a:pt x="128" y="28"/>
                      </a:lnTo>
                      <a:lnTo>
                        <a:pt x="36" y="28"/>
                      </a:lnTo>
                      <a:lnTo>
                        <a:pt x="32" y="28"/>
                      </a:lnTo>
                      <a:lnTo>
                        <a:pt x="31" y="26"/>
                      </a:lnTo>
                      <a:lnTo>
                        <a:pt x="15" y="12"/>
                      </a:lnTo>
                      <a:lnTo>
                        <a:pt x="0" y="0"/>
                      </a:lnTo>
                      <a:lnTo>
                        <a:pt x="20" y="0"/>
                      </a:lnTo>
                      <a:lnTo>
                        <a:pt x="149" y="0"/>
                      </a:lnTo>
                      <a:lnTo>
                        <a:pt x="174" y="0"/>
                      </a:lnTo>
                      <a:lnTo>
                        <a:pt x="153" y="13"/>
                      </a:lnTo>
                      <a:close/>
                    </a:path>
                  </a:pathLst>
                </a:custGeom>
                <a:solidFill>
                  <a:srgbClr val="000000"/>
                </a:solidFill>
                <a:ln w="9525">
                  <a:noFill/>
                  <a:round/>
                  <a:headEnd/>
                  <a:tailEnd/>
                </a:ln>
              </p:spPr>
              <p:txBody>
                <a:bodyPr/>
                <a:lstStyle/>
                <a:p>
                  <a:endParaRPr lang="en-US" dirty="0"/>
                </a:p>
              </p:txBody>
            </p:sp>
            <p:sp>
              <p:nvSpPr>
                <p:cNvPr id="5398" name="Freeform 93"/>
                <p:cNvSpPr>
                  <a:spLocks/>
                </p:cNvSpPr>
                <p:nvPr/>
              </p:nvSpPr>
              <p:spPr bwMode="auto">
                <a:xfrm>
                  <a:off x="783" y="2675"/>
                  <a:ext cx="33" cy="4"/>
                </a:xfrm>
                <a:custGeom>
                  <a:avLst/>
                  <a:gdLst>
                    <a:gd name="T0" fmla="*/ 0 w 98"/>
                    <a:gd name="T1" fmla="*/ 0 h 14"/>
                    <a:gd name="T2" fmla="*/ 0 w 98"/>
                    <a:gd name="T3" fmla="*/ 0 h 14"/>
                    <a:gd name="T4" fmla="*/ 0 w 98"/>
                    <a:gd name="T5" fmla="*/ 0 h 14"/>
                    <a:gd name="T6" fmla="*/ 0 w 98"/>
                    <a:gd name="T7" fmla="*/ 0 h 14"/>
                    <a:gd name="T8" fmla="*/ 0 w 98"/>
                    <a:gd name="T9" fmla="*/ 0 h 14"/>
                    <a:gd name="T10" fmla="*/ 0 w 98"/>
                    <a:gd name="T11" fmla="*/ 0 h 14"/>
                    <a:gd name="T12" fmla="*/ 0 w 98"/>
                    <a:gd name="T13" fmla="*/ 0 h 14"/>
                    <a:gd name="T14" fmla="*/ 0 60000 65536"/>
                    <a:gd name="T15" fmla="*/ 0 60000 65536"/>
                    <a:gd name="T16" fmla="*/ 0 60000 65536"/>
                    <a:gd name="T17" fmla="*/ 0 60000 65536"/>
                    <a:gd name="T18" fmla="*/ 0 60000 65536"/>
                    <a:gd name="T19" fmla="*/ 0 60000 65536"/>
                    <a:gd name="T20" fmla="*/ 0 60000 65536"/>
                    <a:gd name="T21" fmla="*/ 0 w 98"/>
                    <a:gd name="T22" fmla="*/ 0 h 14"/>
                    <a:gd name="T23" fmla="*/ 98 w 9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4">
                      <a:moveTo>
                        <a:pt x="16" y="14"/>
                      </a:moveTo>
                      <a:lnTo>
                        <a:pt x="98" y="14"/>
                      </a:lnTo>
                      <a:lnTo>
                        <a:pt x="23" y="13"/>
                      </a:lnTo>
                      <a:lnTo>
                        <a:pt x="17" y="0"/>
                      </a:lnTo>
                      <a:lnTo>
                        <a:pt x="0" y="0"/>
                      </a:lnTo>
                      <a:lnTo>
                        <a:pt x="16" y="14"/>
                      </a:lnTo>
                      <a:close/>
                    </a:path>
                  </a:pathLst>
                </a:custGeom>
                <a:solidFill>
                  <a:srgbClr val="99CCCC"/>
                </a:solidFill>
                <a:ln w="9525">
                  <a:noFill/>
                  <a:round/>
                  <a:headEnd/>
                  <a:tailEnd/>
                </a:ln>
              </p:spPr>
              <p:txBody>
                <a:bodyPr/>
                <a:lstStyle/>
                <a:p>
                  <a:endParaRPr lang="en-US" dirty="0"/>
                </a:p>
              </p:txBody>
            </p:sp>
            <p:sp>
              <p:nvSpPr>
                <p:cNvPr id="5399" name="Freeform 94"/>
                <p:cNvSpPr>
                  <a:spLocks/>
                </p:cNvSpPr>
                <p:nvPr/>
              </p:nvSpPr>
              <p:spPr bwMode="auto">
                <a:xfrm>
                  <a:off x="789" y="2675"/>
                  <a:ext cx="31" cy="4"/>
                </a:xfrm>
                <a:custGeom>
                  <a:avLst/>
                  <a:gdLst>
                    <a:gd name="T0" fmla="*/ 0 w 94"/>
                    <a:gd name="T1" fmla="*/ 0 h 14"/>
                    <a:gd name="T2" fmla="*/ 0 w 94"/>
                    <a:gd name="T3" fmla="*/ 0 h 14"/>
                    <a:gd name="T4" fmla="*/ 0 w 94"/>
                    <a:gd name="T5" fmla="*/ 0 h 14"/>
                    <a:gd name="T6" fmla="*/ 0 w 94"/>
                    <a:gd name="T7" fmla="*/ 0 h 14"/>
                    <a:gd name="T8" fmla="*/ 0 w 94"/>
                    <a:gd name="T9" fmla="*/ 0 h 14"/>
                    <a:gd name="T10" fmla="*/ 0 60000 65536"/>
                    <a:gd name="T11" fmla="*/ 0 60000 65536"/>
                    <a:gd name="T12" fmla="*/ 0 60000 65536"/>
                    <a:gd name="T13" fmla="*/ 0 60000 65536"/>
                    <a:gd name="T14" fmla="*/ 0 60000 65536"/>
                    <a:gd name="T15" fmla="*/ 0 w 94"/>
                    <a:gd name="T16" fmla="*/ 0 h 14"/>
                    <a:gd name="T17" fmla="*/ 94 w 94"/>
                    <a:gd name="T18" fmla="*/ 14 h 14"/>
                  </a:gdLst>
                  <a:ahLst/>
                  <a:cxnLst>
                    <a:cxn ang="T10">
                      <a:pos x="T0" y="T1"/>
                    </a:cxn>
                    <a:cxn ang="T11">
                      <a:pos x="T2" y="T3"/>
                    </a:cxn>
                    <a:cxn ang="T12">
                      <a:pos x="T4" y="T5"/>
                    </a:cxn>
                    <a:cxn ang="T13">
                      <a:pos x="T6" y="T7"/>
                    </a:cxn>
                    <a:cxn ang="T14">
                      <a:pos x="T8" y="T9"/>
                    </a:cxn>
                  </a:cxnLst>
                  <a:rect l="T15" t="T16" r="T17" b="T18"/>
                  <a:pathLst>
                    <a:path w="94" h="14">
                      <a:moveTo>
                        <a:pt x="81" y="14"/>
                      </a:moveTo>
                      <a:lnTo>
                        <a:pt x="94" y="0"/>
                      </a:lnTo>
                      <a:lnTo>
                        <a:pt x="0" y="0"/>
                      </a:lnTo>
                      <a:lnTo>
                        <a:pt x="6" y="13"/>
                      </a:lnTo>
                      <a:lnTo>
                        <a:pt x="81" y="14"/>
                      </a:lnTo>
                      <a:close/>
                    </a:path>
                  </a:pathLst>
                </a:custGeom>
                <a:solidFill>
                  <a:srgbClr val="669999"/>
                </a:solidFill>
                <a:ln w="9525">
                  <a:noFill/>
                  <a:round/>
                  <a:headEnd/>
                  <a:tailEnd/>
                </a:ln>
              </p:spPr>
              <p:txBody>
                <a:bodyPr/>
                <a:lstStyle/>
                <a:p>
                  <a:endParaRPr lang="en-US" dirty="0"/>
                </a:p>
              </p:txBody>
            </p:sp>
            <p:sp>
              <p:nvSpPr>
                <p:cNvPr id="5400" name="Freeform 95"/>
                <p:cNvSpPr>
                  <a:spLocks/>
                </p:cNvSpPr>
                <p:nvPr/>
              </p:nvSpPr>
              <p:spPr bwMode="auto">
                <a:xfrm>
                  <a:off x="816" y="2675"/>
                  <a:ext cx="10"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60000 65536"/>
                    <a:gd name="T13" fmla="*/ 0 60000 65536"/>
                    <a:gd name="T14" fmla="*/ 0 60000 65536"/>
                    <a:gd name="T15" fmla="*/ 0 60000 65536"/>
                    <a:gd name="T16" fmla="*/ 0 60000 65536"/>
                    <a:gd name="T17" fmla="*/ 0 60000 65536"/>
                    <a:gd name="T18" fmla="*/ 0 w 31"/>
                    <a:gd name="T19" fmla="*/ 0 h 14"/>
                    <a:gd name="T20" fmla="*/ 31 w 3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1" h="14">
                      <a:moveTo>
                        <a:pt x="0" y="14"/>
                      </a:moveTo>
                      <a:lnTo>
                        <a:pt x="10" y="14"/>
                      </a:lnTo>
                      <a:lnTo>
                        <a:pt x="31" y="0"/>
                      </a:lnTo>
                      <a:lnTo>
                        <a:pt x="13" y="0"/>
                      </a:lnTo>
                      <a:lnTo>
                        <a:pt x="0" y="14"/>
                      </a:lnTo>
                      <a:close/>
                    </a:path>
                  </a:pathLst>
                </a:custGeom>
                <a:solidFill>
                  <a:srgbClr val="336666"/>
                </a:solidFill>
                <a:ln w="9525">
                  <a:noFill/>
                  <a:round/>
                  <a:headEnd/>
                  <a:tailEnd/>
                </a:ln>
              </p:spPr>
              <p:txBody>
                <a:bodyPr/>
                <a:lstStyle/>
                <a:p>
                  <a:endParaRPr lang="en-US" dirty="0"/>
                </a:p>
              </p:txBody>
            </p:sp>
            <p:sp>
              <p:nvSpPr>
                <p:cNvPr id="5401" name="Freeform 96"/>
                <p:cNvSpPr>
                  <a:spLocks/>
                </p:cNvSpPr>
                <p:nvPr/>
              </p:nvSpPr>
              <p:spPr bwMode="auto">
                <a:xfrm>
                  <a:off x="755" y="2679"/>
                  <a:ext cx="102" cy="25"/>
                </a:xfrm>
                <a:custGeom>
                  <a:avLst/>
                  <a:gdLst>
                    <a:gd name="T0" fmla="*/ 0 w 304"/>
                    <a:gd name="T1" fmla="*/ 0 h 77"/>
                    <a:gd name="T2" fmla="*/ 0 w 304"/>
                    <a:gd name="T3" fmla="*/ 0 h 77"/>
                    <a:gd name="T4" fmla="*/ 0 w 304"/>
                    <a:gd name="T5" fmla="*/ 0 h 77"/>
                    <a:gd name="T6" fmla="*/ 0 w 304"/>
                    <a:gd name="T7" fmla="*/ 0 h 77"/>
                    <a:gd name="T8" fmla="*/ 0 w 304"/>
                    <a:gd name="T9" fmla="*/ 0 h 77"/>
                    <a:gd name="T10" fmla="*/ 0 w 304"/>
                    <a:gd name="T11" fmla="*/ 0 h 77"/>
                    <a:gd name="T12" fmla="*/ 0 w 304"/>
                    <a:gd name="T13" fmla="*/ 0 h 77"/>
                    <a:gd name="T14" fmla="*/ 0 w 304"/>
                    <a:gd name="T15" fmla="*/ 0 h 77"/>
                    <a:gd name="T16" fmla="*/ 0 w 304"/>
                    <a:gd name="T17" fmla="*/ 0 h 77"/>
                    <a:gd name="T18" fmla="*/ 0 w 304"/>
                    <a:gd name="T19" fmla="*/ 0 h 77"/>
                    <a:gd name="T20" fmla="*/ 1 w 304"/>
                    <a:gd name="T21" fmla="*/ 0 h 77"/>
                    <a:gd name="T22" fmla="*/ 1 w 304"/>
                    <a:gd name="T23" fmla="*/ 0 h 77"/>
                    <a:gd name="T24" fmla="*/ 1 w 304"/>
                    <a:gd name="T25" fmla="*/ 0 h 77"/>
                    <a:gd name="T26" fmla="*/ 1 w 304"/>
                    <a:gd name="T27" fmla="*/ 0 h 77"/>
                    <a:gd name="T28" fmla="*/ 1 w 304"/>
                    <a:gd name="T29" fmla="*/ 0 h 77"/>
                    <a:gd name="T30" fmla="*/ 1 w 304"/>
                    <a:gd name="T31" fmla="*/ 0 h 77"/>
                    <a:gd name="T32" fmla="*/ 1 w 304"/>
                    <a:gd name="T33" fmla="*/ 0 h 77"/>
                    <a:gd name="T34" fmla="*/ 1 w 304"/>
                    <a:gd name="T35" fmla="*/ 0 h 77"/>
                    <a:gd name="T36" fmla="*/ 1 w 304"/>
                    <a:gd name="T37" fmla="*/ 0 h 77"/>
                    <a:gd name="T38" fmla="*/ 1 w 304"/>
                    <a:gd name="T39" fmla="*/ 0 h 77"/>
                    <a:gd name="T40" fmla="*/ 0 w 304"/>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77"/>
                    <a:gd name="T65" fmla="*/ 304 w 30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77">
                      <a:moveTo>
                        <a:pt x="17" y="77"/>
                      </a:moveTo>
                      <a:lnTo>
                        <a:pt x="10" y="76"/>
                      </a:lnTo>
                      <a:lnTo>
                        <a:pt x="5" y="72"/>
                      </a:lnTo>
                      <a:lnTo>
                        <a:pt x="1" y="67"/>
                      </a:lnTo>
                      <a:lnTo>
                        <a:pt x="0" y="61"/>
                      </a:lnTo>
                      <a:lnTo>
                        <a:pt x="0" y="16"/>
                      </a:lnTo>
                      <a:lnTo>
                        <a:pt x="1" y="10"/>
                      </a:lnTo>
                      <a:lnTo>
                        <a:pt x="5" y="5"/>
                      </a:lnTo>
                      <a:lnTo>
                        <a:pt x="10" y="1"/>
                      </a:lnTo>
                      <a:lnTo>
                        <a:pt x="17" y="0"/>
                      </a:lnTo>
                      <a:lnTo>
                        <a:pt x="286" y="0"/>
                      </a:lnTo>
                      <a:lnTo>
                        <a:pt x="293" y="1"/>
                      </a:lnTo>
                      <a:lnTo>
                        <a:pt x="299" y="5"/>
                      </a:lnTo>
                      <a:lnTo>
                        <a:pt x="303" y="10"/>
                      </a:lnTo>
                      <a:lnTo>
                        <a:pt x="304" y="16"/>
                      </a:lnTo>
                      <a:lnTo>
                        <a:pt x="304" y="61"/>
                      </a:lnTo>
                      <a:lnTo>
                        <a:pt x="303" y="67"/>
                      </a:lnTo>
                      <a:lnTo>
                        <a:pt x="299" y="72"/>
                      </a:lnTo>
                      <a:lnTo>
                        <a:pt x="293" y="76"/>
                      </a:lnTo>
                      <a:lnTo>
                        <a:pt x="286" y="77"/>
                      </a:lnTo>
                      <a:lnTo>
                        <a:pt x="17" y="77"/>
                      </a:lnTo>
                      <a:close/>
                    </a:path>
                  </a:pathLst>
                </a:custGeom>
                <a:solidFill>
                  <a:srgbClr val="000000"/>
                </a:solidFill>
                <a:ln w="9525">
                  <a:noFill/>
                  <a:round/>
                  <a:headEnd/>
                  <a:tailEnd/>
                </a:ln>
              </p:spPr>
              <p:txBody>
                <a:bodyPr/>
                <a:lstStyle/>
                <a:p>
                  <a:endParaRPr lang="en-US" dirty="0"/>
                </a:p>
              </p:txBody>
            </p:sp>
            <p:sp>
              <p:nvSpPr>
                <p:cNvPr id="5402" name="Freeform 97"/>
                <p:cNvSpPr>
                  <a:spLocks/>
                </p:cNvSpPr>
                <p:nvPr/>
              </p:nvSpPr>
              <p:spPr bwMode="auto">
                <a:xfrm>
                  <a:off x="851" y="2683"/>
                  <a:ext cx="1" cy="1"/>
                </a:xfrm>
                <a:custGeom>
                  <a:avLst/>
                  <a:gdLst>
                    <a:gd name="T0" fmla="*/ 1 w 2"/>
                    <a:gd name="T1" fmla="*/ 0 h 1"/>
                    <a:gd name="T2" fmla="*/ 1 w 2"/>
                    <a:gd name="T3" fmla="*/ 0 h 1"/>
                    <a:gd name="T4" fmla="*/ 1 w 2"/>
                    <a:gd name="T5" fmla="*/ 0 h 1"/>
                    <a:gd name="T6" fmla="*/ 0 w 2"/>
                    <a:gd name="T7" fmla="*/ 0 h 1"/>
                    <a:gd name="T8" fmla="*/ 0 w 2"/>
                    <a:gd name="T9" fmla="*/ 0 h 1"/>
                    <a:gd name="T10" fmla="*/ 1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lnTo>
                        <a:pt x="1" y="0"/>
                      </a:lnTo>
                      <a:lnTo>
                        <a:pt x="0" y="0"/>
                      </a:lnTo>
                      <a:lnTo>
                        <a:pt x="2" y="0"/>
                      </a:lnTo>
                      <a:close/>
                    </a:path>
                  </a:pathLst>
                </a:custGeom>
                <a:solidFill>
                  <a:srgbClr val="E5D1BC"/>
                </a:solidFill>
                <a:ln w="9525">
                  <a:noFill/>
                  <a:round/>
                  <a:headEnd/>
                  <a:tailEnd/>
                </a:ln>
              </p:spPr>
              <p:txBody>
                <a:bodyPr/>
                <a:lstStyle/>
                <a:p>
                  <a:endParaRPr lang="en-US" dirty="0"/>
                </a:p>
              </p:txBody>
            </p:sp>
            <p:sp>
              <p:nvSpPr>
                <p:cNvPr id="5403" name="Freeform 98"/>
                <p:cNvSpPr>
                  <a:spLocks/>
                </p:cNvSpPr>
                <p:nvPr/>
              </p:nvSpPr>
              <p:spPr bwMode="auto">
                <a:xfrm>
                  <a:off x="837" y="2683"/>
                  <a:ext cx="15" cy="13"/>
                </a:xfrm>
                <a:custGeom>
                  <a:avLst/>
                  <a:gdLst>
                    <a:gd name="T0" fmla="*/ 0 w 47"/>
                    <a:gd name="T1" fmla="*/ 0 h 40"/>
                    <a:gd name="T2" fmla="*/ 0 w 47"/>
                    <a:gd name="T3" fmla="*/ 0 h 40"/>
                    <a:gd name="T4" fmla="*/ 0 w 47"/>
                    <a:gd name="T5" fmla="*/ 0 h 40"/>
                    <a:gd name="T6" fmla="*/ 0 w 47"/>
                    <a:gd name="T7" fmla="*/ 0 h 40"/>
                    <a:gd name="T8" fmla="*/ 0 w 47"/>
                    <a:gd name="T9" fmla="*/ 0 h 40"/>
                    <a:gd name="T10" fmla="*/ 0 w 47"/>
                    <a:gd name="T11" fmla="*/ 0 h 40"/>
                    <a:gd name="T12" fmla="*/ 0 w 47"/>
                    <a:gd name="T13" fmla="*/ 0 h 40"/>
                    <a:gd name="T14" fmla="*/ 0 w 47"/>
                    <a:gd name="T15" fmla="*/ 0 h 40"/>
                    <a:gd name="T16" fmla="*/ 0 w 47"/>
                    <a:gd name="T17" fmla="*/ 0 h 40"/>
                    <a:gd name="T18" fmla="*/ 0 w 47"/>
                    <a:gd name="T19" fmla="*/ 0 h 40"/>
                    <a:gd name="T20" fmla="*/ 0 w 47"/>
                    <a:gd name="T21" fmla="*/ 0 h 40"/>
                    <a:gd name="T22" fmla="*/ 0 w 47"/>
                    <a:gd name="T23" fmla="*/ 0 h 40"/>
                    <a:gd name="T24" fmla="*/ 0 w 47"/>
                    <a:gd name="T25" fmla="*/ 0 h 40"/>
                    <a:gd name="T26" fmla="*/ 0 w 47"/>
                    <a:gd name="T27" fmla="*/ 0 h 40"/>
                    <a:gd name="T28" fmla="*/ 0 w 47"/>
                    <a:gd name="T29" fmla="*/ 0 h 40"/>
                    <a:gd name="T30" fmla="*/ 0 w 47"/>
                    <a:gd name="T31" fmla="*/ 0 h 40"/>
                    <a:gd name="T32" fmla="*/ 0 w 47"/>
                    <a:gd name="T33" fmla="*/ 0 h 40"/>
                    <a:gd name="T34" fmla="*/ 0 w 47"/>
                    <a:gd name="T35" fmla="*/ 0 h 40"/>
                    <a:gd name="T36" fmla="*/ 0 w 47"/>
                    <a:gd name="T37" fmla="*/ 0 h 40"/>
                    <a:gd name="T38" fmla="*/ 0 w 47"/>
                    <a:gd name="T39" fmla="*/ 0 h 40"/>
                    <a:gd name="T40" fmla="*/ 0 w 47"/>
                    <a:gd name="T41" fmla="*/ 0 h 40"/>
                    <a:gd name="T42" fmla="*/ 0 w 47"/>
                    <a:gd name="T43" fmla="*/ 0 h 40"/>
                    <a:gd name="T44" fmla="*/ 0 w 47"/>
                    <a:gd name="T45" fmla="*/ 0 h 40"/>
                    <a:gd name="T46" fmla="*/ 0 w 47"/>
                    <a:gd name="T47" fmla="*/ 0 h 40"/>
                    <a:gd name="T48" fmla="*/ 0 w 47"/>
                    <a:gd name="T49" fmla="*/ 0 h 40"/>
                    <a:gd name="T50" fmla="*/ 0 w 47"/>
                    <a:gd name="T51" fmla="*/ 0 h 40"/>
                    <a:gd name="T52" fmla="*/ 0 w 47"/>
                    <a:gd name="T53" fmla="*/ 0 h 40"/>
                    <a:gd name="T54" fmla="*/ 0 w 47"/>
                    <a:gd name="T55" fmla="*/ 0 h 40"/>
                    <a:gd name="T56" fmla="*/ 0 w 47"/>
                    <a:gd name="T57" fmla="*/ 0 h 40"/>
                    <a:gd name="T58" fmla="*/ 0 w 47"/>
                    <a:gd name="T59" fmla="*/ 0 h 40"/>
                    <a:gd name="T60" fmla="*/ 0 w 47"/>
                    <a:gd name="T61" fmla="*/ 0 h 40"/>
                    <a:gd name="T62" fmla="*/ 0 w 47"/>
                    <a:gd name="T63" fmla="*/ 0 h 40"/>
                    <a:gd name="T64" fmla="*/ 0 w 47"/>
                    <a:gd name="T65" fmla="*/ 0 h 40"/>
                    <a:gd name="T66" fmla="*/ 0 w 47"/>
                    <a:gd name="T67" fmla="*/ 0 h 40"/>
                    <a:gd name="T68" fmla="*/ 0 w 47"/>
                    <a:gd name="T69" fmla="*/ 0 h 40"/>
                    <a:gd name="T70" fmla="*/ 0 w 47"/>
                    <a:gd name="T71" fmla="*/ 0 h 40"/>
                    <a:gd name="T72" fmla="*/ 0 w 4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0"/>
                    <a:gd name="T113" fmla="*/ 47 w 47"/>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0">
                      <a:moveTo>
                        <a:pt x="0" y="23"/>
                      </a:moveTo>
                      <a:lnTo>
                        <a:pt x="0" y="40"/>
                      </a:lnTo>
                      <a:lnTo>
                        <a:pt x="9" y="40"/>
                      </a:lnTo>
                      <a:lnTo>
                        <a:pt x="15" y="40"/>
                      </a:lnTo>
                      <a:lnTo>
                        <a:pt x="22" y="40"/>
                      </a:lnTo>
                      <a:lnTo>
                        <a:pt x="27" y="40"/>
                      </a:lnTo>
                      <a:lnTo>
                        <a:pt x="32" y="40"/>
                      </a:lnTo>
                      <a:lnTo>
                        <a:pt x="35" y="40"/>
                      </a:lnTo>
                      <a:lnTo>
                        <a:pt x="37" y="40"/>
                      </a:lnTo>
                      <a:lnTo>
                        <a:pt x="38" y="40"/>
                      </a:lnTo>
                      <a:lnTo>
                        <a:pt x="39" y="39"/>
                      </a:lnTo>
                      <a:lnTo>
                        <a:pt x="43" y="36"/>
                      </a:lnTo>
                      <a:lnTo>
                        <a:pt x="46" y="31"/>
                      </a:lnTo>
                      <a:lnTo>
                        <a:pt x="47" y="23"/>
                      </a:lnTo>
                      <a:lnTo>
                        <a:pt x="47" y="15"/>
                      </a:lnTo>
                      <a:lnTo>
                        <a:pt x="46" y="8"/>
                      </a:lnTo>
                      <a:lnTo>
                        <a:pt x="44" y="2"/>
                      </a:lnTo>
                      <a:lnTo>
                        <a:pt x="44" y="0"/>
                      </a:lnTo>
                      <a:lnTo>
                        <a:pt x="43" y="0"/>
                      </a:lnTo>
                      <a:lnTo>
                        <a:pt x="41" y="0"/>
                      </a:lnTo>
                      <a:lnTo>
                        <a:pt x="37" y="0"/>
                      </a:lnTo>
                      <a:lnTo>
                        <a:pt x="32" y="0"/>
                      </a:lnTo>
                      <a:lnTo>
                        <a:pt x="25" y="0"/>
                      </a:lnTo>
                      <a:lnTo>
                        <a:pt x="18" y="0"/>
                      </a:lnTo>
                      <a:lnTo>
                        <a:pt x="10" y="0"/>
                      </a:lnTo>
                      <a:lnTo>
                        <a:pt x="0" y="0"/>
                      </a:lnTo>
                      <a:lnTo>
                        <a:pt x="0" y="6"/>
                      </a:lnTo>
                      <a:lnTo>
                        <a:pt x="8" y="7"/>
                      </a:lnTo>
                      <a:lnTo>
                        <a:pt x="14" y="8"/>
                      </a:lnTo>
                      <a:lnTo>
                        <a:pt x="18" y="11"/>
                      </a:lnTo>
                      <a:lnTo>
                        <a:pt x="19" y="14"/>
                      </a:lnTo>
                      <a:lnTo>
                        <a:pt x="18" y="18"/>
                      </a:lnTo>
                      <a:lnTo>
                        <a:pt x="14" y="20"/>
                      </a:lnTo>
                      <a:lnTo>
                        <a:pt x="8" y="22"/>
                      </a:lnTo>
                      <a:lnTo>
                        <a:pt x="0" y="23"/>
                      </a:lnTo>
                      <a:close/>
                    </a:path>
                  </a:pathLst>
                </a:custGeom>
                <a:solidFill>
                  <a:srgbClr val="99FFFF"/>
                </a:solidFill>
                <a:ln w="9525">
                  <a:noFill/>
                  <a:round/>
                  <a:headEnd/>
                  <a:tailEnd/>
                </a:ln>
              </p:spPr>
              <p:txBody>
                <a:bodyPr/>
                <a:lstStyle/>
                <a:p>
                  <a:endParaRPr lang="en-US" dirty="0"/>
                </a:p>
              </p:txBody>
            </p:sp>
            <p:sp>
              <p:nvSpPr>
                <p:cNvPr id="5404" name="Freeform 99"/>
                <p:cNvSpPr>
                  <a:spLocks/>
                </p:cNvSpPr>
                <p:nvPr/>
              </p:nvSpPr>
              <p:spPr bwMode="auto">
                <a:xfrm>
                  <a:off x="759" y="2683"/>
                  <a:ext cx="78" cy="19"/>
                </a:xfrm>
                <a:custGeom>
                  <a:avLst/>
                  <a:gdLst>
                    <a:gd name="T0" fmla="*/ 1 w 232"/>
                    <a:gd name="T1" fmla="*/ 0 h 57"/>
                    <a:gd name="T2" fmla="*/ 1 w 232"/>
                    <a:gd name="T3" fmla="*/ 0 h 57"/>
                    <a:gd name="T4" fmla="*/ 1 w 232"/>
                    <a:gd name="T5" fmla="*/ 0 h 57"/>
                    <a:gd name="T6" fmla="*/ 1 w 232"/>
                    <a:gd name="T7" fmla="*/ 0 h 57"/>
                    <a:gd name="T8" fmla="*/ 0 w 232"/>
                    <a:gd name="T9" fmla="*/ 0 h 57"/>
                    <a:gd name="T10" fmla="*/ 0 w 232"/>
                    <a:gd name="T11" fmla="*/ 0 h 57"/>
                    <a:gd name="T12" fmla="*/ 0 w 232"/>
                    <a:gd name="T13" fmla="*/ 0 h 57"/>
                    <a:gd name="T14" fmla="*/ 0 w 232"/>
                    <a:gd name="T15" fmla="*/ 0 h 57"/>
                    <a:gd name="T16" fmla="*/ 0 w 232"/>
                    <a:gd name="T17" fmla="*/ 0 h 57"/>
                    <a:gd name="T18" fmla="*/ 0 w 232"/>
                    <a:gd name="T19" fmla="*/ 0 h 57"/>
                    <a:gd name="T20" fmla="*/ 0 w 232"/>
                    <a:gd name="T21" fmla="*/ 0 h 57"/>
                    <a:gd name="T22" fmla="*/ 0 w 232"/>
                    <a:gd name="T23" fmla="*/ 0 h 57"/>
                    <a:gd name="T24" fmla="*/ 0 w 232"/>
                    <a:gd name="T25" fmla="*/ 0 h 57"/>
                    <a:gd name="T26" fmla="*/ 0 w 232"/>
                    <a:gd name="T27" fmla="*/ 0 h 57"/>
                    <a:gd name="T28" fmla="*/ 0 w 232"/>
                    <a:gd name="T29" fmla="*/ 0 h 57"/>
                    <a:gd name="T30" fmla="*/ 0 w 232"/>
                    <a:gd name="T31" fmla="*/ 0 h 57"/>
                    <a:gd name="T32" fmla="*/ 0 w 232"/>
                    <a:gd name="T33" fmla="*/ 0 h 57"/>
                    <a:gd name="T34" fmla="*/ 0 w 232"/>
                    <a:gd name="T35" fmla="*/ 0 h 57"/>
                    <a:gd name="T36" fmla="*/ 0 w 232"/>
                    <a:gd name="T37" fmla="*/ 0 h 57"/>
                    <a:gd name="T38" fmla="*/ 0 w 232"/>
                    <a:gd name="T39" fmla="*/ 0 h 57"/>
                    <a:gd name="T40" fmla="*/ 0 w 232"/>
                    <a:gd name="T41" fmla="*/ 0 h 57"/>
                    <a:gd name="T42" fmla="*/ 0 w 232"/>
                    <a:gd name="T43" fmla="*/ 0 h 57"/>
                    <a:gd name="T44" fmla="*/ 0 w 232"/>
                    <a:gd name="T45" fmla="*/ 0 h 57"/>
                    <a:gd name="T46" fmla="*/ 0 w 232"/>
                    <a:gd name="T47" fmla="*/ 0 h 57"/>
                    <a:gd name="T48" fmla="*/ 1 w 232"/>
                    <a:gd name="T49" fmla="*/ 0 h 57"/>
                    <a:gd name="T50" fmla="*/ 1 w 232"/>
                    <a:gd name="T51" fmla="*/ 0 h 57"/>
                    <a:gd name="T52" fmla="*/ 1 w 232"/>
                    <a:gd name="T53" fmla="*/ 0 h 57"/>
                    <a:gd name="T54" fmla="*/ 1 w 232"/>
                    <a:gd name="T55" fmla="*/ 0 h 57"/>
                    <a:gd name="T56" fmla="*/ 1 w 232"/>
                    <a:gd name="T57" fmla="*/ 0 h 57"/>
                    <a:gd name="T58" fmla="*/ 1 w 232"/>
                    <a:gd name="T59" fmla="*/ 0 h 57"/>
                    <a:gd name="T60" fmla="*/ 1 w 232"/>
                    <a:gd name="T61" fmla="*/ 0 h 57"/>
                    <a:gd name="T62" fmla="*/ 1 w 232"/>
                    <a:gd name="T63" fmla="*/ 0 h 57"/>
                    <a:gd name="T64" fmla="*/ 1 w 232"/>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57"/>
                    <a:gd name="T101" fmla="*/ 232 w 23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57">
                      <a:moveTo>
                        <a:pt x="232" y="6"/>
                      </a:moveTo>
                      <a:lnTo>
                        <a:pt x="232" y="0"/>
                      </a:lnTo>
                      <a:lnTo>
                        <a:pt x="217" y="0"/>
                      </a:lnTo>
                      <a:lnTo>
                        <a:pt x="203" y="0"/>
                      </a:lnTo>
                      <a:lnTo>
                        <a:pt x="186" y="0"/>
                      </a:lnTo>
                      <a:lnTo>
                        <a:pt x="169" y="0"/>
                      </a:lnTo>
                      <a:lnTo>
                        <a:pt x="153" y="0"/>
                      </a:lnTo>
                      <a:lnTo>
                        <a:pt x="135" y="0"/>
                      </a:lnTo>
                      <a:lnTo>
                        <a:pt x="118" y="0"/>
                      </a:lnTo>
                      <a:lnTo>
                        <a:pt x="101" y="0"/>
                      </a:lnTo>
                      <a:lnTo>
                        <a:pt x="85" y="0"/>
                      </a:lnTo>
                      <a:lnTo>
                        <a:pt x="71" y="0"/>
                      </a:lnTo>
                      <a:lnTo>
                        <a:pt x="57" y="0"/>
                      </a:lnTo>
                      <a:lnTo>
                        <a:pt x="45" y="0"/>
                      </a:lnTo>
                      <a:lnTo>
                        <a:pt x="34" y="0"/>
                      </a:lnTo>
                      <a:lnTo>
                        <a:pt x="27" y="0"/>
                      </a:lnTo>
                      <a:lnTo>
                        <a:pt x="20" y="0"/>
                      </a:lnTo>
                      <a:lnTo>
                        <a:pt x="17" y="0"/>
                      </a:lnTo>
                      <a:lnTo>
                        <a:pt x="9" y="0"/>
                      </a:lnTo>
                      <a:lnTo>
                        <a:pt x="4" y="1"/>
                      </a:lnTo>
                      <a:lnTo>
                        <a:pt x="2" y="3"/>
                      </a:lnTo>
                      <a:lnTo>
                        <a:pt x="0" y="3"/>
                      </a:lnTo>
                      <a:lnTo>
                        <a:pt x="0" y="5"/>
                      </a:lnTo>
                      <a:lnTo>
                        <a:pt x="0" y="9"/>
                      </a:lnTo>
                      <a:lnTo>
                        <a:pt x="0" y="17"/>
                      </a:lnTo>
                      <a:lnTo>
                        <a:pt x="0" y="31"/>
                      </a:lnTo>
                      <a:lnTo>
                        <a:pt x="2" y="43"/>
                      </a:lnTo>
                      <a:lnTo>
                        <a:pt x="3" y="52"/>
                      </a:lnTo>
                      <a:lnTo>
                        <a:pt x="4" y="56"/>
                      </a:lnTo>
                      <a:lnTo>
                        <a:pt x="5" y="57"/>
                      </a:lnTo>
                      <a:lnTo>
                        <a:pt x="6" y="55"/>
                      </a:lnTo>
                      <a:lnTo>
                        <a:pt x="8" y="49"/>
                      </a:lnTo>
                      <a:lnTo>
                        <a:pt x="11" y="43"/>
                      </a:lnTo>
                      <a:lnTo>
                        <a:pt x="14" y="40"/>
                      </a:lnTo>
                      <a:lnTo>
                        <a:pt x="16" y="40"/>
                      </a:lnTo>
                      <a:lnTo>
                        <a:pt x="19" y="39"/>
                      </a:lnTo>
                      <a:lnTo>
                        <a:pt x="24" y="39"/>
                      </a:lnTo>
                      <a:lnTo>
                        <a:pt x="28" y="39"/>
                      </a:lnTo>
                      <a:lnTo>
                        <a:pt x="32" y="38"/>
                      </a:lnTo>
                      <a:lnTo>
                        <a:pt x="37" y="38"/>
                      </a:lnTo>
                      <a:lnTo>
                        <a:pt x="42" y="38"/>
                      </a:lnTo>
                      <a:lnTo>
                        <a:pt x="49" y="38"/>
                      </a:lnTo>
                      <a:lnTo>
                        <a:pt x="52" y="38"/>
                      </a:lnTo>
                      <a:lnTo>
                        <a:pt x="58" y="38"/>
                      </a:lnTo>
                      <a:lnTo>
                        <a:pt x="65" y="38"/>
                      </a:lnTo>
                      <a:lnTo>
                        <a:pt x="74" y="38"/>
                      </a:lnTo>
                      <a:lnTo>
                        <a:pt x="84" y="38"/>
                      </a:lnTo>
                      <a:lnTo>
                        <a:pt x="96" y="38"/>
                      </a:lnTo>
                      <a:lnTo>
                        <a:pt x="108" y="38"/>
                      </a:lnTo>
                      <a:lnTo>
                        <a:pt x="122" y="39"/>
                      </a:lnTo>
                      <a:lnTo>
                        <a:pt x="137" y="39"/>
                      </a:lnTo>
                      <a:lnTo>
                        <a:pt x="150" y="39"/>
                      </a:lnTo>
                      <a:lnTo>
                        <a:pt x="165" y="39"/>
                      </a:lnTo>
                      <a:lnTo>
                        <a:pt x="180" y="39"/>
                      </a:lnTo>
                      <a:lnTo>
                        <a:pt x="193" y="39"/>
                      </a:lnTo>
                      <a:lnTo>
                        <a:pt x="207" y="40"/>
                      </a:lnTo>
                      <a:lnTo>
                        <a:pt x="221" y="40"/>
                      </a:lnTo>
                      <a:lnTo>
                        <a:pt x="232" y="40"/>
                      </a:lnTo>
                      <a:lnTo>
                        <a:pt x="232" y="23"/>
                      </a:lnTo>
                      <a:lnTo>
                        <a:pt x="224" y="22"/>
                      </a:lnTo>
                      <a:lnTo>
                        <a:pt x="217" y="20"/>
                      </a:lnTo>
                      <a:lnTo>
                        <a:pt x="213" y="18"/>
                      </a:lnTo>
                      <a:lnTo>
                        <a:pt x="212" y="14"/>
                      </a:lnTo>
                      <a:lnTo>
                        <a:pt x="213" y="11"/>
                      </a:lnTo>
                      <a:lnTo>
                        <a:pt x="217" y="8"/>
                      </a:lnTo>
                      <a:lnTo>
                        <a:pt x="224" y="7"/>
                      </a:lnTo>
                      <a:lnTo>
                        <a:pt x="232" y="6"/>
                      </a:lnTo>
                      <a:close/>
                    </a:path>
                  </a:pathLst>
                </a:custGeom>
                <a:solidFill>
                  <a:srgbClr val="99FFFF"/>
                </a:solidFill>
                <a:ln w="9525">
                  <a:noFill/>
                  <a:round/>
                  <a:headEnd/>
                  <a:tailEnd/>
                </a:ln>
              </p:spPr>
              <p:txBody>
                <a:bodyPr/>
                <a:lstStyle/>
                <a:p>
                  <a:endParaRPr lang="en-US" dirty="0"/>
                </a:p>
              </p:txBody>
            </p:sp>
            <p:sp>
              <p:nvSpPr>
                <p:cNvPr id="5405" name="Freeform 100"/>
                <p:cNvSpPr>
                  <a:spLocks/>
                </p:cNvSpPr>
                <p:nvPr/>
              </p:nvSpPr>
              <p:spPr bwMode="auto">
                <a:xfrm>
                  <a:off x="761" y="2683"/>
                  <a:ext cx="93" cy="19"/>
                </a:xfrm>
                <a:custGeom>
                  <a:avLst/>
                  <a:gdLst>
                    <a:gd name="T0" fmla="*/ 1 w 280"/>
                    <a:gd name="T1" fmla="*/ 0 h 57"/>
                    <a:gd name="T2" fmla="*/ 1 w 280"/>
                    <a:gd name="T3" fmla="*/ 0 h 57"/>
                    <a:gd name="T4" fmla="*/ 1 w 280"/>
                    <a:gd name="T5" fmla="*/ 0 h 57"/>
                    <a:gd name="T6" fmla="*/ 1 w 280"/>
                    <a:gd name="T7" fmla="*/ 0 h 57"/>
                    <a:gd name="T8" fmla="*/ 1 w 280"/>
                    <a:gd name="T9" fmla="*/ 0 h 57"/>
                    <a:gd name="T10" fmla="*/ 1 w 280"/>
                    <a:gd name="T11" fmla="*/ 0 h 57"/>
                    <a:gd name="T12" fmla="*/ 1 w 280"/>
                    <a:gd name="T13" fmla="*/ 0 h 57"/>
                    <a:gd name="T14" fmla="*/ 1 w 280"/>
                    <a:gd name="T15" fmla="*/ 0 h 57"/>
                    <a:gd name="T16" fmla="*/ 1 w 280"/>
                    <a:gd name="T17" fmla="*/ 0 h 57"/>
                    <a:gd name="T18" fmla="*/ 1 w 280"/>
                    <a:gd name="T19" fmla="*/ 0 h 57"/>
                    <a:gd name="T20" fmla="*/ 1 w 280"/>
                    <a:gd name="T21" fmla="*/ 0 h 57"/>
                    <a:gd name="T22" fmla="*/ 1 w 280"/>
                    <a:gd name="T23" fmla="*/ 0 h 57"/>
                    <a:gd name="T24" fmla="*/ 1 w 280"/>
                    <a:gd name="T25" fmla="*/ 0 h 57"/>
                    <a:gd name="T26" fmla="*/ 1 w 280"/>
                    <a:gd name="T27" fmla="*/ 0 h 57"/>
                    <a:gd name="T28" fmla="*/ 1 w 280"/>
                    <a:gd name="T29" fmla="*/ 0 h 57"/>
                    <a:gd name="T30" fmla="*/ 1 w 280"/>
                    <a:gd name="T31" fmla="*/ 0 h 57"/>
                    <a:gd name="T32" fmla="*/ 1 w 280"/>
                    <a:gd name="T33" fmla="*/ 0 h 57"/>
                    <a:gd name="T34" fmla="*/ 1 w 280"/>
                    <a:gd name="T35" fmla="*/ 0 h 57"/>
                    <a:gd name="T36" fmla="*/ 1 w 280"/>
                    <a:gd name="T37" fmla="*/ 0 h 57"/>
                    <a:gd name="T38" fmla="*/ 1 w 280"/>
                    <a:gd name="T39" fmla="*/ 0 h 57"/>
                    <a:gd name="T40" fmla="*/ 1 w 280"/>
                    <a:gd name="T41" fmla="*/ 0 h 57"/>
                    <a:gd name="T42" fmla="*/ 1 w 280"/>
                    <a:gd name="T43" fmla="*/ 0 h 57"/>
                    <a:gd name="T44" fmla="*/ 1 w 280"/>
                    <a:gd name="T45" fmla="*/ 0 h 57"/>
                    <a:gd name="T46" fmla="*/ 1 w 280"/>
                    <a:gd name="T47" fmla="*/ 0 h 57"/>
                    <a:gd name="T48" fmla="*/ 1 w 280"/>
                    <a:gd name="T49" fmla="*/ 0 h 57"/>
                    <a:gd name="T50" fmla="*/ 1 w 280"/>
                    <a:gd name="T51" fmla="*/ 0 h 57"/>
                    <a:gd name="T52" fmla="*/ 1 w 280"/>
                    <a:gd name="T53" fmla="*/ 0 h 57"/>
                    <a:gd name="T54" fmla="*/ 1 w 280"/>
                    <a:gd name="T55" fmla="*/ 0 h 57"/>
                    <a:gd name="T56" fmla="*/ 0 w 280"/>
                    <a:gd name="T57" fmla="*/ 0 h 57"/>
                    <a:gd name="T58" fmla="*/ 0 w 280"/>
                    <a:gd name="T59" fmla="*/ 0 h 57"/>
                    <a:gd name="T60" fmla="*/ 0 w 280"/>
                    <a:gd name="T61" fmla="*/ 0 h 57"/>
                    <a:gd name="T62" fmla="*/ 0 w 280"/>
                    <a:gd name="T63" fmla="*/ 0 h 57"/>
                    <a:gd name="T64" fmla="*/ 0 w 280"/>
                    <a:gd name="T65" fmla="*/ 0 h 57"/>
                    <a:gd name="T66" fmla="*/ 0 w 280"/>
                    <a:gd name="T67" fmla="*/ 0 h 57"/>
                    <a:gd name="T68" fmla="*/ 0 w 280"/>
                    <a:gd name="T69" fmla="*/ 0 h 57"/>
                    <a:gd name="T70" fmla="*/ 0 w 280"/>
                    <a:gd name="T71" fmla="*/ 0 h 57"/>
                    <a:gd name="T72" fmla="*/ 0 w 280"/>
                    <a:gd name="T73" fmla="*/ 0 h 57"/>
                    <a:gd name="T74" fmla="*/ 0 w 280"/>
                    <a:gd name="T75" fmla="*/ 0 h 57"/>
                    <a:gd name="T76" fmla="*/ 0 w 280"/>
                    <a:gd name="T77" fmla="*/ 0 h 57"/>
                    <a:gd name="T78" fmla="*/ 0 w 280"/>
                    <a:gd name="T79" fmla="*/ 0 h 57"/>
                    <a:gd name="T80" fmla="*/ 0 w 280"/>
                    <a:gd name="T81" fmla="*/ 0 h 57"/>
                    <a:gd name="T82" fmla="*/ 0 w 280"/>
                    <a:gd name="T83" fmla="*/ 0 h 57"/>
                    <a:gd name="T84" fmla="*/ 0 w 280"/>
                    <a:gd name="T85" fmla="*/ 0 h 57"/>
                    <a:gd name="T86" fmla="*/ 0 w 280"/>
                    <a:gd name="T87" fmla="*/ 0 h 57"/>
                    <a:gd name="T88" fmla="*/ 0 w 280"/>
                    <a:gd name="T89" fmla="*/ 0 h 57"/>
                    <a:gd name="T90" fmla="*/ 0 w 280"/>
                    <a:gd name="T91" fmla="*/ 0 h 57"/>
                    <a:gd name="T92" fmla="*/ 0 w 280"/>
                    <a:gd name="T93" fmla="*/ 0 h 57"/>
                    <a:gd name="T94" fmla="*/ 1 w 280"/>
                    <a:gd name="T95" fmla="*/ 0 h 57"/>
                    <a:gd name="T96" fmla="*/ 1 w 280"/>
                    <a:gd name="T97" fmla="*/ 0 h 57"/>
                    <a:gd name="T98" fmla="*/ 1 w 280"/>
                    <a:gd name="T99" fmla="*/ 0 h 57"/>
                    <a:gd name="T100" fmla="*/ 1 w 280"/>
                    <a:gd name="T101" fmla="*/ 0 h 57"/>
                    <a:gd name="T102" fmla="*/ 1 w 280"/>
                    <a:gd name="T103" fmla="*/ 0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0"/>
                    <a:gd name="T157" fmla="*/ 0 h 57"/>
                    <a:gd name="T158" fmla="*/ 280 w 280"/>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0" h="57">
                      <a:moveTo>
                        <a:pt x="280" y="48"/>
                      </a:moveTo>
                      <a:lnTo>
                        <a:pt x="280" y="3"/>
                      </a:lnTo>
                      <a:lnTo>
                        <a:pt x="280" y="2"/>
                      </a:lnTo>
                      <a:lnTo>
                        <a:pt x="279" y="1"/>
                      </a:lnTo>
                      <a:lnTo>
                        <a:pt x="277" y="1"/>
                      </a:lnTo>
                      <a:lnTo>
                        <a:pt x="275" y="0"/>
                      </a:lnTo>
                      <a:lnTo>
                        <a:pt x="274" y="0"/>
                      </a:lnTo>
                      <a:lnTo>
                        <a:pt x="273" y="0"/>
                      </a:lnTo>
                      <a:lnTo>
                        <a:pt x="271" y="0"/>
                      </a:lnTo>
                      <a:lnTo>
                        <a:pt x="271" y="2"/>
                      </a:lnTo>
                      <a:lnTo>
                        <a:pt x="273" y="8"/>
                      </a:lnTo>
                      <a:lnTo>
                        <a:pt x="274" y="15"/>
                      </a:lnTo>
                      <a:lnTo>
                        <a:pt x="274" y="23"/>
                      </a:lnTo>
                      <a:lnTo>
                        <a:pt x="273" y="31"/>
                      </a:lnTo>
                      <a:lnTo>
                        <a:pt x="270" y="36"/>
                      </a:lnTo>
                      <a:lnTo>
                        <a:pt x="266" y="39"/>
                      </a:lnTo>
                      <a:lnTo>
                        <a:pt x="265" y="40"/>
                      </a:lnTo>
                      <a:lnTo>
                        <a:pt x="263" y="40"/>
                      </a:lnTo>
                      <a:lnTo>
                        <a:pt x="257" y="40"/>
                      </a:lnTo>
                      <a:lnTo>
                        <a:pt x="246" y="40"/>
                      </a:lnTo>
                      <a:lnTo>
                        <a:pt x="232" y="40"/>
                      </a:lnTo>
                      <a:lnTo>
                        <a:pt x="217" y="40"/>
                      </a:lnTo>
                      <a:lnTo>
                        <a:pt x="199" y="39"/>
                      </a:lnTo>
                      <a:lnTo>
                        <a:pt x="180" y="39"/>
                      </a:lnTo>
                      <a:lnTo>
                        <a:pt x="160" y="39"/>
                      </a:lnTo>
                      <a:lnTo>
                        <a:pt x="140" y="39"/>
                      </a:lnTo>
                      <a:lnTo>
                        <a:pt x="120" y="39"/>
                      </a:lnTo>
                      <a:lnTo>
                        <a:pt x="102" y="38"/>
                      </a:lnTo>
                      <a:lnTo>
                        <a:pt x="85" y="38"/>
                      </a:lnTo>
                      <a:lnTo>
                        <a:pt x="70" y="38"/>
                      </a:lnTo>
                      <a:lnTo>
                        <a:pt x="57" y="38"/>
                      </a:lnTo>
                      <a:lnTo>
                        <a:pt x="49" y="38"/>
                      </a:lnTo>
                      <a:lnTo>
                        <a:pt x="44" y="38"/>
                      </a:lnTo>
                      <a:lnTo>
                        <a:pt x="37" y="38"/>
                      </a:lnTo>
                      <a:lnTo>
                        <a:pt x="32" y="38"/>
                      </a:lnTo>
                      <a:lnTo>
                        <a:pt x="27" y="38"/>
                      </a:lnTo>
                      <a:lnTo>
                        <a:pt x="23" y="39"/>
                      </a:lnTo>
                      <a:lnTo>
                        <a:pt x="19" y="39"/>
                      </a:lnTo>
                      <a:lnTo>
                        <a:pt x="14" y="39"/>
                      </a:lnTo>
                      <a:lnTo>
                        <a:pt x="11" y="40"/>
                      </a:lnTo>
                      <a:lnTo>
                        <a:pt x="9" y="40"/>
                      </a:lnTo>
                      <a:lnTo>
                        <a:pt x="6" y="43"/>
                      </a:lnTo>
                      <a:lnTo>
                        <a:pt x="3" y="49"/>
                      </a:lnTo>
                      <a:lnTo>
                        <a:pt x="1" y="55"/>
                      </a:lnTo>
                      <a:lnTo>
                        <a:pt x="0" y="57"/>
                      </a:lnTo>
                      <a:lnTo>
                        <a:pt x="269" y="57"/>
                      </a:lnTo>
                      <a:lnTo>
                        <a:pt x="273" y="56"/>
                      </a:lnTo>
                      <a:lnTo>
                        <a:pt x="276" y="54"/>
                      </a:lnTo>
                      <a:lnTo>
                        <a:pt x="279" y="52"/>
                      </a:lnTo>
                      <a:lnTo>
                        <a:pt x="280" y="48"/>
                      </a:lnTo>
                      <a:close/>
                    </a:path>
                  </a:pathLst>
                </a:custGeom>
                <a:solidFill>
                  <a:srgbClr val="669999"/>
                </a:solidFill>
                <a:ln w="9525">
                  <a:noFill/>
                  <a:round/>
                  <a:headEnd/>
                  <a:tailEnd/>
                </a:ln>
              </p:spPr>
              <p:txBody>
                <a:bodyPr/>
                <a:lstStyle/>
                <a:p>
                  <a:endParaRPr lang="en-US" dirty="0"/>
                </a:p>
              </p:txBody>
            </p:sp>
            <p:sp>
              <p:nvSpPr>
                <p:cNvPr id="5406" name="Freeform 101"/>
                <p:cNvSpPr>
                  <a:spLocks/>
                </p:cNvSpPr>
                <p:nvPr/>
              </p:nvSpPr>
              <p:spPr bwMode="auto">
                <a:xfrm>
                  <a:off x="830" y="2685"/>
                  <a:ext cx="13" cy="6"/>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w 39"/>
                    <a:gd name="T11" fmla="*/ 0 h 17"/>
                    <a:gd name="T12" fmla="*/ 0 w 39"/>
                    <a:gd name="T13" fmla="*/ 0 h 17"/>
                    <a:gd name="T14" fmla="*/ 0 w 39"/>
                    <a:gd name="T15" fmla="*/ 0 h 17"/>
                    <a:gd name="T16" fmla="*/ 0 w 39"/>
                    <a:gd name="T17" fmla="*/ 0 h 17"/>
                    <a:gd name="T18" fmla="*/ 0 w 39"/>
                    <a:gd name="T19" fmla="*/ 0 h 17"/>
                    <a:gd name="T20" fmla="*/ 0 w 39"/>
                    <a:gd name="T21" fmla="*/ 0 h 17"/>
                    <a:gd name="T22" fmla="*/ 0 w 39"/>
                    <a:gd name="T23" fmla="*/ 0 h 17"/>
                    <a:gd name="T24" fmla="*/ 0 w 39"/>
                    <a:gd name="T25" fmla="*/ 0 h 17"/>
                    <a:gd name="T26" fmla="*/ 0 w 39"/>
                    <a:gd name="T27" fmla="*/ 0 h 17"/>
                    <a:gd name="T28" fmla="*/ 0 w 39"/>
                    <a:gd name="T29" fmla="*/ 0 h 17"/>
                    <a:gd name="T30" fmla="*/ 0 w 39"/>
                    <a:gd name="T31" fmla="*/ 0 h 17"/>
                    <a:gd name="T32" fmla="*/ 0 w 39"/>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17"/>
                    <a:gd name="T53" fmla="*/ 39 w 3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17">
                      <a:moveTo>
                        <a:pt x="20" y="17"/>
                      </a:moveTo>
                      <a:lnTo>
                        <a:pt x="28" y="16"/>
                      </a:lnTo>
                      <a:lnTo>
                        <a:pt x="34" y="14"/>
                      </a:lnTo>
                      <a:lnTo>
                        <a:pt x="38" y="12"/>
                      </a:lnTo>
                      <a:lnTo>
                        <a:pt x="39" y="8"/>
                      </a:lnTo>
                      <a:lnTo>
                        <a:pt x="38" y="5"/>
                      </a:lnTo>
                      <a:lnTo>
                        <a:pt x="34" y="2"/>
                      </a:lnTo>
                      <a:lnTo>
                        <a:pt x="28" y="1"/>
                      </a:lnTo>
                      <a:lnTo>
                        <a:pt x="20" y="0"/>
                      </a:lnTo>
                      <a:lnTo>
                        <a:pt x="12" y="1"/>
                      </a:lnTo>
                      <a:lnTo>
                        <a:pt x="5" y="2"/>
                      </a:lnTo>
                      <a:lnTo>
                        <a:pt x="1" y="5"/>
                      </a:lnTo>
                      <a:lnTo>
                        <a:pt x="0" y="8"/>
                      </a:lnTo>
                      <a:lnTo>
                        <a:pt x="1" y="12"/>
                      </a:lnTo>
                      <a:lnTo>
                        <a:pt x="5" y="14"/>
                      </a:lnTo>
                      <a:lnTo>
                        <a:pt x="12" y="16"/>
                      </a:lnTo>
                      <a:lnTo>
                        <a:pt x="20" y="17"/>
                      </a:lnTo>
                      <a:close/>
                    </a:path>
                  </a:pathLst>
                </a:custGeom>
                <a:solidFill>
                  <a:srgbClr val="996633"/>
                </a:solidFill>
                <a:ln w="9525">
                  <a:noFill/>
                  <a:round/>
                  <a:headEnd/>
                  <a:tailEnd/>
                </a:ln>
              </p:spPr>
              <p:txBody>
                <a:bodyPr/>
                <a:lstStyle/>
                <a:p>
                  <a:endParaRPr lang="en-US" dirty="0"/>
                </a:p>
              </p:txBody>
            </p:sp>
            <p:sp>
              <p:nvSpPr>
                <p:cNvPr id="5407" name="Freeform 102"/>
                <p:cNvSpPr>
                  <a:spLocks/>
                </p:cNvSpPr>
                <p:nvPr/>
              </p:nvSpPr>
              <p:spPr bwMode="auto">
                <a:xfrm>
                  <a:off x="758" y="2681"/>
                  <a:ext cx="96" cy="21"/>
                </a:xfrm>
                <a:custGeom>
                  <a:avLst/>
                  <a:gdLst>
                    <a:gd name="T0" fmla="*/ 0 w 289"/>
                    <a:gd name="T1" fmla="*/ 0 h 62"/>
                    <a:gd name="T2" fmla="*/ 0 w 289"/>
                    <a:gd name="T3" fmla="*/ 0 h 62"/>
                    <a:gd name="T4" fmla="*/ 0 w 289"/>
                    <a:gd name="T5" fmla="*/ 0 h 62"/>
                    <a:gd name="T6" fmla="*/ 0 w 289"/>
                    <a:gd name="T7" fmla="*/ 0 h 62"/>
                    <a:gd name="T8" fmla="*/ 0 w 289"/>
                    <a:gd name="T9" fmla="*/ 0 h 62"/>
                    <a:gd name="T10" fmla="*/ 0 w 289"/>
                    <a:gd name="T11" fmla="*/ 0 h 62"/>
                    <a:gd name="T12" fmla="*/ 0 w 289"/>
                    <a:gd name="T13" fmla="*/ 0 h 62"/>
                    <a:gd name="T14" fmla="*/ 0 w 289"/>
                    <a:gd name="T15" fmla="*/ 0 h 62"/>
                    <a:gd name="T16" fmla="*/ 0 w 289"/>
                    <a:gd name="T17" fmla="*/ 0 h 62"/>
                    <a:gd name="T18" fmla="*/ 0 w 289"/>
                    <a:gd name="T19" fmla="*/ 0 h 62"/>
                    <a:gd name="T20" fmla="*/ 0 w 289"/>
                    <a:gd name="T21" fmla="*/ 0 h 62"/>
                    <a:gd name="T22" fmla="*/ 1 w 289"/>
                    <a:gd name="T23" fmla="*/ 0 h 62"/>
                    <a:gd name="T24" fmla="*/ 1 w 289"/>
                    <a:gd name="T25" fmla="*/ 0 h 62"/>
                    <a:gd name="T26" fmla="*/ 1 w 289"/>
                    <a:gd name="T27" fmla="*/ 0 h 62"/>
                    <a:gd name="T28" fmla="*/ 1 w 289"/>
                    <a:gd name="T29" fmla="*/ 0 h 62"/>
                    <a:gd name="T30" fmla="*/ 1 w 289"/>
                    <a:gd name="T31" fmla="*/ 0 h 62"/>
                    <a:gd name="T32" fmla="*/ 1 w 289"/>
                    <a:gd name="T33" fmla="*/ 0 h 62"/>
                    <a:gd name="T34" fmla="*/ 1 w 289"/>
                    <a:gd name="T35" fmla="*/ 0 h 62"/>
                    <a:gd name="T36" fmla="*/ 1 w 289"/>
                    <a:gd name="T37" fmla="*/ 0 h 62"/>
                    <a:gd name="T38" fmla="*/ 1 w 289"/>
                    <a:gd name="T39" fmla="*/ 0 h 62"/>
                    <a:gd name="T40" fmla="*/ 1 w 289"/>
                    <a:gd name="T41" fmla="*/ 0 h 62"/>
                    <a:gd name="T42" fmla="*/ 1 w 289"/>
                    <a:gd name="T43" fmla="*/ 0 h 62"/>
                    <a:gd name="T44" fmla="*/ 1 w 289"/>
                    <a:gd name="T45" fmla="*/ 0 h 62"/>
                    <a:gd name="T46" fmla="*/ 1 w 289"/>
                    <a:gd name="T47" fmla="*/ 0 h 62"/>
                    <a:gd name="T48" fmla="*/ 1 w 289"/>
                    <a:gd name="T49" fmla="*/ 0 h 62"/>
                    <a:gd name="T50" fmla="*/ 1 w 289"/>
                    <a:gd name="T51" fmla="*/ 0 h 62"/>
                    <a:gd name="T52" fmla="*/ 1 w 289"/>
                    <a:gd name="T53" fmla="*/ 0 h 62"/>
                    <a:gd name="T54" fmla="*/ 1 w 289"/>
                    <a:gd name="T55" fmla="*/ 0 h 62"/>
                    <a:gd name="T56" fmla="*/ 1 w 289"/>
                    <a:gd name="T57" fmla="*/ 0 h 62"/>
                    <a:gd name="T58" fmla="*/ 1 w 289"/>
                    <a:gd name="T59" fmla="*/ 0 h 62"/>
                    <a:gd name="T60" fmla="*/ 1 w 289"/>
                    <a:gd name="T61" fmla="*/ 0 h 62"/>
                    <a:gd name="T62" fmla="*/ 1 w 289"/>
                    <a:gd name="T63" fmla="*/ 0 h 62"/>
                    <a:gd name="T64" fmla="*/ 1 w 289"/>
                    <a:gd name="T65" fmla="*/ 0 h 62"/>
                    <a:gd name="T66" fmla="*/ 0 w 289"/>
                    <a:gd name="T67" fmla="*/ 0 h 62"/>
                    <a:gd name="T68" fmla="*/ 0 w 289"/>
                    <a:gd name="T69" fmla="*/ 0 h 62"/>
                    <a:gd name="T70" fmla="*/ 0 w 289"/>
                    <a:gd name="T71" fmla="*/ 0 h 62"/>
                    <a:gd name="T72" fmla="*/ 0 w 289"/>
                    <a:gd name="T73" fmla="*/ 0 h 62"/>
                    <a:gd name="T74" fmla="*/ 0 w 289"/>
                    <a:gd name="T75" fmla="*/ 0 h 62"/>
                    <a:gd name="T76" fmla="*/ 0 w 289"/>
                    <a:gd name="T77" fmla="*/ 0 h 62"/>
                    <a:gd name="T78" fmla="*/ 0 w 289"/>
                    <a:gd name="T79" fmla="*/ 0 h 62"/>
                    <a:gd name="T80" fmla="*/ 0 w 289"/>
                    <a:gd name="T81" fmla="*/ 0 h 62"/>
                    <a:gd name="T82" fmla="*/ 0 w 289"/>
                    <a:gd name="T83" fmla="*/ 0 h 62"/>
                    <a:gd name="T84" fmla="*/ 0 w 289"/>
                    <a:gd name="T85" fmla="*/ 0 h 62"/>
                    <a:gd name="T86" fmla="*/ 0 w 289"/>
                    <a:gd name="T87" fmla="*/ 0 h 62"/>
                    <a:gd name="T88" fmla="*/ 0 w 289"/>
                    <a:gd name="T89" fmla="*/ 0 h 62"/>
                    <a:gd name="T90" fmla="*/ 0 w 289"/>
                    <a:gd name="T91" fmla="*/ 0 h 62"/>
                    <a:gd name="T92" fmla="*/ 0 w 289"/>
                    <a:gd name="T93" fmla="*/ 0 h 62"/>
                    <a:gd name="T94" fmla="*/ 0 w 289"/>
                    <a:gd name="T95" fmla="*/ 0 h 62"/>
                    <a:gd name="T96" fmla="*/ 0 w 289"/>
                    <a:gd name="T97" fmla="*/ 0 h 62"/>
                    <a:gd name="T98" fmla="*/ 0 w 289"/>
                    <a:gd name="T99" fmla="*/ 0 h 62"/>
                    <a:gd name="T100" fmla="*/ 0 w 289"/>
                    <a:gd name="T101" fmla="*/ 0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2"/>
                    <a:gd name="T155" fmla="*/ 289 w 289"/>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2">
                      <a:moveTo>
                        <a:pt x="5" y="8"/>
                      </a:moveTo>
                      <a:lnTo>
                        <a:pt x="7" y="8"/>
                      </a:lnTo>
                      <a:lnTo>
                        <a:pt x="9" y="6"/>
                      </a:lnTo>
                      <a:lnTo>
                        <a:pt x="14" y="5"/>
                      </a:lnTo>
                      <a:lnTo>
                        <a:pt x="22" y="5"/>
                      </a:lnTo>
                      <a:lnTo>
                        <a:pt x="28" y="5"/>
                      </a:lnTo>
                      <a:lnTo>
                        <a:pt x="37" y="5"/>
                      </a:lnTo>
                      <a:lnTo>
                        <a:pt x="51" y="5"/>
                      </a:lnTo>
                      <a:lnTo>
                        <a:pt x="68" y="5"/>
                      </a:lnTo>
                      <a:lnTo>
                        <a:pt x="88" y="5"/>
                      </a:lnTo>
                      <a:lnTo>
                        <a:pt x="109" y="5"/>
                      </a:lnTo>
                      <a:lnTo>
                        <a:pt x="132" y="5"/>
                      </a:lnTo>
                      <a:lnTo>
                        <a:pt x="156" y="5"/>
                      </a:lnTo>
                      <a:lnTo>
                        <a:pt x="180" y="5"/>
                      </a:lnTo>
                      <a:lnTo>
                        <a:pt x="203" y="5"/>
                      </a:lnTo>
                      <a:lnTo>
                        <a:pt x="224" y="5"/>
                      </a:lnTo>
                      <a:lnTo>
                        <a:pt x="242" y="5"/>
                      </a:lnTo>
                      <a:lnTo>
                        <a:pt x="258" y="5"/>
                      </a:lnTo>
                      <a:lnTo>
                        <a:pt x="271" y="5"/>
                      </a:lnTo>
                      <a:lnTo>
                        <a:pt x="278" y="5"/>
                      </a:lnTo>
                      <a:lnTo>
                        <a:pt x="281" y="5"/>
                      </a:lnTo>
                      <a:lnTo>
                        <a:pt x="282" y="5"/>
                      </a:lnTo>
                      <a:lnTo>
                        <a:pt x="283" y="5"/>
                      </a:lnTo>
                      <a:lnTo>
                        <a:pt x="284" y="5"/>
                      </a:lnTo>
                      <a:lnTo>
                        <a:pt x="285" y="5"/>
                      </a:lnTo>
                      <a:lnTo>
                        <a:pt x="287" y="6"/>
                      </a:lnTo>
                      <a:lnTo>
                        <a:pt x="289" y="6"/>
                      </a:lnTo>
                      <a:lnTo>
                        <a:pt x="287" y="3"/>
                      </a:lnTo>
                      <a:lnTo>
                        <a:pt x="285" y="1"/>
                      </a:lnTo>
                      <a:lnTo>
                        <a:pt x="282" y="0"/>
                      </a:lnTo>
                      <a:lnTo>
                        <a:pt x="279" y="0"/>
                      </a:lnTo>
                      <a:lnTo>
                        <a:pt x="10" y="0"/>
                      </a:lnTo>
                      <a:lnTo>
                        <a:pt x="5" y="1"/>
                      </a:lnTo>
                      <a:lnTo>
                        <a:pt x="3" y="2"/>
                      </a:lnTo>
                      <a:lnTo>
                        <a:pt x="1" y="5"/>
                      </a:lnTo>
                      <a:lnTo>
                        <a:pt x="0" y="8"/>
                      </a:lnTo>
                      <a:lnTo>
                        <a:pt x="0" y="53"/>
                      </a:lnTo>
                      <a:lnTo>
                        <a:pt x="1" y="57"/>
                      </a:lnTo>
                      <a:lnTo>
                        <a:pt x="3" y="59"/>
                      </a:lnTo>
                      <a:lnTo>
                        <a:pt x="5" y="61"/>
                      </a:lnTo>
                      <a:lnTo>
                        <a:pt x="10" y="62"/>
                      </a:lnTo>
                      <a:lnTo>
                        <a:pt x="9" y="61"/>
                      </a:lnTo>
                      <a:lnTo>
                        <a:pt x="8" y="57"/>
                      </a:lnTo>
                      <a:lnTo>
                        <a:pt x="7" y="48"/>
                      </a:lnTo>
                      <a:lnTo>
                        <a:pt x="5" y="36"/>
                      </a:lnTo>
                      <a:lnTo>
                        <a:pt x="5" y="22"/>
                      </a:lnTo>
                      <a:lnTo>
                        <a:pt x="5" y="14"/>
                      </a:lnTo>
                      <a:lnTo>
                        <a:pt x="5" y="10"/>
                      </a:lnTo>
                      <a:lnTo>
                        <a:pt x="5" y="8"/>
                      </a:lnTo>
                      <a:close/>
                    </a:path>
                  </a:pathLst>
                </a:custGeom>
                <a:solidFill>
                  <a:srgbClr val="99CCCC"/>
                </a:solidFill>
                <a:ln w="9525">
                  <a:noFill/>
                  <a:round/>
                  <a:headEnd/>
                  <a:tailEnd/>
                </a:ln>
              </p:spPr>
              <p:txBody>
                <a:bodyPr/>
                <a:lstStyle/>
                <a:p>
                  <a:endParaRPr lang="en-US" dirty="0"/>
                </a:p>
              </p:txBody>
            </p:sp>
            <p:sp>
              <p:nvSpPr>
                <p:cNvPr id="5408" name="Freeform 103"/>
                <p:cNvSpPr>
                  <a:spLocks/>
                </p:cNvSpPr>
                <p:nvPr/>
              </p:nvSpPr>
              <p:spPr bwMode="auto">
                <a:xfrm>
                  <a:off x="744" y="2698"/>
                  <a:ext cx="123" cy="24"/>
                </a:xfrm>
                <a:custGeom>
                  <a:avLst/>
                  <a:gdLst>
                    <a:gd name="T0" fmla="*/ 0 w 371"/>
                    <a:gd name="T1" fmla="*/ 0 h 72"/>
                    <a:gd name="T2" fmla="*/ 0 w 371"/>
                    <a:gd name="T3" fmla="*/ 0 h 72"/>
                    <a:gd name="T4" fmla="*/ 0 w 371"/>
                    <a:gd name="T5" fmla="*/ 0 h 72"/>
                    <a:gd name="T6" fmla="*/ 0 w 371"/>
                    <a:gd name="T7" fmla="*/ 0 h 72"/>
                    <a:gd name="T8" fmla="*/ 0 w 371"/>
                    <a:gd name="T9" fmla="*/ 0 h 72"/>
                    <a:gd name="T10" fmla="*/ 0 w 371"/>
                    <a:gd name="T11" fmla="*/ 0 h 72"/>
                    <a:gd name="T12" fmla="*/ 0 w 371"/>
                    <a:gd name="T13" fmla="*/ 0 h 72"/>
                    <a:gd name="T14" fmla="*/ 0 w 371"/>
                    <a:gd name="T15" fmla="*/ 0 h 72"/>
                    <a:gd name="T16" fmla="*/ 0 w 371"/>
                    <a:gd name="T17" fmla="*/ 0 h 72"/>
                    <a:gd name="T18" fmla="*/ 0 w 371"/>
                    <a:gd name="T19" fmla="*/ 0 h 72"/>
                    <a:gd name="T20" fmla="*/ 0 w 371"/>
                    <a:gd name="T21" fmla="*/ 0 h 72"/>
                    <a:gd name="T22" fmla="*/ 0 w 371"/>
                    <a:gd name="T23" fmla="*/ 0 h 72"/>
                    <a:gd name="T24" fmla="*/ 0 w 371"/>
                    <a:gd name="T25" fmla="*/ 0 h 72"/>
                    <a:gd name="T26" fmla="*/ 1 w 371"/>
                    <a:gd name="T27" fmla="*/ 0 h 72"/>
                    <a:gd name="T28" fmla="*/ 1 w 371"/>
                    <a:gd name="T29" fmla="*/ 0 h 72"/>
                    <a:gd name="T30" fmla="*/ 1 w 371"/>
                    <a:gd name="T31" fmla="*/ 0 h 72"/>
                    <a:gd name="T32" fmla="*/ 1 w 371"/>
                    <a:gd name="T33" fmla="*/ 0 h 72"/>
                    <a:gd name="T34" fmla="*/ 1 w 371"/>
                    <a:gd name="T35" fmla="*/ 0 h 72"/>
                    <a:gd name="T36" fmla="*/ 1 w 371"/>
                    <a:gd name="T37" fmla="*/ 0 h 72"/>
                    <a:gd name="T38" fmla="*/ 1 w 371"/>
                    <a:gd name="T39" fmla="*/ 0 h 72"/>
                    <a:gd name="T40" fmla="*/ 2 w 371"/>
                    <a:gd name="T41" fmla="*/ 0 h 72"/>
                    <a:gd name="T42" fmla="*/ 2 w 371"/>
                    <a:gd name="T43" fmla="*/ 0 h 72"/>
                    <a:gd name="T44" fmla="*/ 1 w 371"/>
                    <a:gd name="T45" fmla="*/ 0 h 72"/>
                    <a:gd name="T46" fmla="*/ 1 w 371"/>
                    <a:gd name="T47" fmla="*/ 0 h 72"/>
                    <a:gd name="T48" fmla="*/ 1 w 371"/>
                    <a:gd name="T49" fmla="*/ 0 h 72"/>
                    <a:gd name="T50" fmla="*/ 1 w 371"/>
                    <a:gd name="T51" fmla="*/ 0 h 72"/>
                    <a:gd name="T52" fmla="*/ 0 w 371"/>
                    <a:gd name="T53" fmla="*/ 0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1"/>
                    <a:gd name="T82" fmla="*/ 0 h 72"/>
                    <a:gd name="T83" fmla="*/ 371 w 371"/>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1" h="72">
                      <a:moveTo>
                        <a:pt x="19" y="72"/>
                      </a:moveTo>
                      <a:lnTo>
                        <a:pt x="12" y="70"/>
                      </a:lnTo>
                      <a:lnTo>
                        <a:pt x="6" y="65"/>
                      </a:lnTo>
                      <a:lnTo>
                        <a:pt x="1" y="59"/>
                      </a:lnTo>
                      <a:lnTo>
                        <a:pt x="0" y="52"/>
                      </a:lnTo>
                      <a:lnTo>
                        <a:pt x="0" y="48"/>
                      </a:lnTo>
                      <a:lnTo>
                        <a:pt x="5" y="45"/>
                      </a:lnTo>
                      <a:lnTo>
                        <a:pt x="62" y="10"/>
                      </a:lnTo>
                      <a:lnTo>
                        <a:pt x="58" y="16"/>
                      </a:lnTo>
                      <a:lnTo>
                        <a:pt x="59" y="10"/>
                      </a:lnTo>
                      <a:lnTo>
                        <a:pt x="62" y="5"/>
                      </a:lnTo>
                      <a:lnTo>
                        <a:pt x="67" y="1"/>
                      </a:lnTo>
                      <a:lnTo>
                        <a:pt x="74" y="0"/>
                      </a:lnTo>
                      <a:lnTo>
                        <a:pt x="299" y="0"/>
                      </a:lnTo>
                      <a:lnTo>
                        <a:pt x="304" y="1"/>
                      </a:lnTo>
                      <a:lnTo>
                        <a:pt x="310" y="5"/>
                      </a:lnTo>
                      <a:lnTo>
                        <a:pt x="313" y="10"/>
                      </a:lnTo>
                      <a:lnTo>
                        <a:pt x="314" y="16"/>
                      </a:lnTo>
                      <a:lnTo>
                        <a:pt x="310" y="10"/>
                      </a:lnTo>
                      <a:lnTo>
                        <a:pt x="367" y="45"/>
                      </a:lnTo>
                      <a:lnTo>
                        <a:pt x="371" y="48"/>
                      </a:lnTo>
                      <a:lnTo>
                        <a:pt x="371" y="52"/>
                      </a:lnTo>
                      <a:lnTo>
                        <a:pt x="369" y="59"/>
                      </a:lnTo>
                      <a:lnTo>
                        <a:pt x="365" y="65"/>
                      </a:lnTo>
                      <a:lnTo>
                        <a:pt x="359" y="70"/>
                      </a:lnTo>
                      <a:lnTo>
                        <a:pt x="352" y="72"/>
                      </a:lnTo>
                      <a:lnTo>
                        <a:pt x="19" y="72"/>
                      </a:lnTo>
                      <a:close/>
                    </a:path>
                  </a:pathLst>
                </a:custGeom>
                <a:solidFill>
                  <a:srgbClr val="000000"/>
                </a:solidFill>
                <a:ln w="9525">
                  <a:noFill/>
                  <a:round/>
                  <a:headEnd/>
                  <a:tailEnd/>
                </a:ln>
              </p:spPr>
              <p:txBody>
                <a:bodyPr/>
                <a:lstStyle/>
                <a:p>
                  <a:endParaRPr lang="en-US" dirty="0"/>
                </a:p>
              </p:txBody>
            </p:sp>
            <p:sp>
              <p:nvSpPr>
                <p:cNvPr id="5409" name="Freeform 104"/>
                <p:cNvSpPr>
                  <a:spLocks/>
                </p:cNvSpPr>
                <p:nvPr/>
              </p:nvSpPr>
              <p:spPr bwMode="auto">
                <a:xfrm>
                  <a:off x="748" y="2703"/>
                  <a:ext cx="117" cy="13"/>
                </a:xfrm>
                <a:custGeom>
                  <a:avLst/>
                  <a:gdLst>
                    <a:gd name="T0" fmla="*/ 0 w 349"/>
                    <a:gd name="T1" fmla="*/ 0 h 37"/>
                    <a:gd name="T2" fmla="*/ 0 w 349"/>
                    <a:gd name="T3" fmla="*/ 0 h 37"/>
                    <a:gd name="T4" fmla="*/ 0 w 349"/>
                    <a:gd name="T5" fmla="*/ 0 h 37"/>
                    <a:gd name="T6" fmla="*/ 0 w 349"/>
                    <a:gd name="T7" fmla="*/ 0 h 37"/>
                    <a:gd name="T8" fmla="*/ 0 w 349"/>
                    <a:gd name="T9" fmla="*/ 0 h 37"/>
                    <a:gd name="T10" fmla="*/ 0 w 349"/>
                    <a:gd name="T11" fmla="*/ 0 h 37"/>
                    <a:gd name="T12" fmla="*/ 0 w 349"/>
                    <a:gd name="T13" fmla="*/ 0 h 37"/>
                    <a:gd name="T14" fmla="*/ 0 w 349"/>
                    <a:gd name="T15" fmla="*/ 0 h 37"/>
                    <a:gd name="T16" fmla="*/ 0 w 349"/>
                    <a:gd name="T17" fmla="*/ 0 h 37"/>
                    <a:gd name="T18" fmla="*/ 0 w 349"/>
                    <a:gd name="T19" fmla="*/ 0 h 37"/>
                    <a:gd name="T20" fmla="*/ 0 w 349"/>
                    <a:gd name="T21" fmla="*/ 0 h 37"/>
                    <a:gd name="T22" fmla="*/ 0 w 349"/>
                    <a:gd name="T23" fmla="*/ 0 h 37"/>
                    <a:gd name="T24" fmla="*/ 0 w 349"/>
                    <a:gd name="T25" fmla="*/ 0 h 37"/>
                    <a:gd name="T26" fmla="*/ 1 w 349"/>
                    <a:gd name="T27" fmla="*/ 0 h 37"/>
                    <a:gd name="T28" fmla="*/ 1 w 349"/>
                    <a:gd name="T29" fmla="*/ 0 h 37"/>
                    <a:gd name="T30" fmla="*/ 1 w 349"/>
                    <a:gd name="T31" fmla="*/ 0 h 37"/>
                    <a:gd name="T32" fmla="*/ 1 w 349"/>
                    <a:gd name="T33" fmla="*/ 0 h 37"/>
                    <a:gd name="T34" fmla="*/ 1 w 349"/>
                    <a:gd name="T35" fmla="*/ 0 h 37"/>
                    <a:gd name="T36" fmla="*/ 1 w 349"/>
                    <a:gd name="T37" fmla="*/ 0 h 37"/>
                    <a:gd name="T38" fmla="*/ 1 w 349"/>
                    <a:gd name="T39" fmla="*/ 0 h 37"/>
                    <a:gd name="T40" fmla="*/ 1 w 349"/>
                    <a:gd name="T41" fmla="*/ 0 h 37"/>
                    <a:gd name="T42" fmla="*/ 0 w 349"/>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37"/>
                    <a:gd name="T68" fmla="*/ 349 w 34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37">
                      <a:moveTo>
                        <a:pt x="54" y="2"/>
                      </a:moveTo>
                      <a:lnTo>
                        <a:pt x="52" y="3"/>
                      </a:lnTo>
                      <a:lnTo>
                        <a:pt x="47" y="7"/>
                      </a:lnTo>
                      <a:lnTo>
                        <a:pt x="39" y="13"/>
                      </a:lnTo>
                      <a:lnTo>
                        <a:pt x="29" y="19"/>
                      </a:lnTo>
                      <a:lnTo>
                        <a:pt x="20" y="24"/>
                      </a:lnTo>
                      <a:lnTo>
                        <a:pt x="11" y="31"/>
                      </a:lnTo>
                      <a:lnTo>
                        <a:pt x="5" y="34"/>
                      </a:lnTo>
                      <a:lnTo>
                        <a:pt x="1" y="36"/>
                      </a:lnTo>
                      <a:lnTo>
                        <a:pt x="0" y="37"/>
                      </a:lnTo>
                      <a:lnTo>
                        <a:pt x="348" y="37"/>
                      </a:lnTo>
                      <a:lnTo>
                        <a:pt x="349" y="37"/>
                      </a:lnTo>
                      <a:lnTo>
                        <a:pt x="349" y="36"/>
                      </a:lnTo>
                      <a:lnTo>
                        <a:pt x="349" y="35"/>
                      </a:lnTo>
                      <a:lnTo>
                        <a:pt x="292" y="0"/>
                      </a:lnTo>
                      <a:lnTo>
                        <a:pt x="286" y="0"/>
                      </a:lnTo>
                      <a:lnTo>
                        <a:pt x="54" y="2"/>
                      </a:lnTo>
                      <a:close/>
                    </a:path>
                  </a:pathLst>
                </a:custGeom>
                <a:solidFill>
                  <a:srgbClr val="99CCCC"/>
                </a:solidFill>
                <a:ln w="9525">
                  <a:noFill/>
                  <a:round/>
                  <a:headEnd/>
                  <a:tailEnd/>
                </a:ln>
              </p:spPr>
              <p:txBody>
                <a:bodyPr/>
                <a:lstStyle/>
                <a:p>
                  <a:endParaRPr lang="en-US" dirty="0"/>
                </a:p>
              </p:txBody>
            </p:sp>
            <p:sp>
              <p:nvSpPr>
                <p:cNvPr id="5410" name="Freeform 105"/>
                <p:cNvSpPr>
                  <a:spLocks/>
                </p:cNvSpPr>
                <p:nvPr/>
              </p:nvSpPr>
              <p:spPr bwMode="auto">
                <a:xfrm>
                  <a:off x="748" y="2716"/>
                  <a:ext cx="117" cy="3"/>
                </a:xfrm>
                <a:custGeom>
                  <a:avLst/>
                  <a:gdLst>
                    <a:gd name="T0" fmla="*/ 0 w 349"/>
                    <a:gd name="T1" fmla="*/ 0 h 10"/>
                    <a:gd name="T2" fmla="*/ 0 w 349"/>
                    <a:gd name="T3" fmla="*/ 0 h 10"/>
                    <a:gd name="T4" fmla="*/ 0 w 349"/>
                    <a:gd name="T5" fmla="*/ 0 h 10"/>
                    <a:gd name="T6" fmla="*/ 0 w 349"/>
                    <a:gd name="T7" fmla="*/ 0 h 10"/>
                    <a:gd name="T8" fmla="*/ 0 w 349"/>
                    <a:gd name="T9" fmla="*/ 0 h 10"/>
                    <a:gd name="T10" fmla="*/ 0 w 349"/>
                    <a:gd name="T11" fmla="*/ 0 h 10"/>
                    <a:gd name="T12" fmla="*/ 0 w 349"/>
                    <a:gd name="T13" fmla="*/ 0 h 10"/>
                    <a:gd name="T14" fmla="*/ 0 w 349"/>
                    <a:gd name="T15" fmla="*/ 0 h 10"/>
                    <a:gd name="T16" fmla="*/ 0 w 349"/>
                    <a:gd name="T17" fmla="*/ 0 h 10"/>
                    <a:gd name="T18" fmla="*/ 1 w 349"/>
                    <a:gd name="T19" fmla="*/ 0 h 10"/>
                    <a:gd name="T20" fmla="*/ 1 w 349"/>
                    <a:gd name="T21" fmla="*/ 0 h 10"/>
                    <a:gd name="T22" fmla="*/ 1 w 349"/>
                    <a:gd name="T23" fmla="*/ 0 h 10"/>
                    <a:gd name="T24" fmla="*/ 1 w 349"/>
                    <a:gd name="T25" fmla="*/ 0 h 10"/>
                    <a:gd name="T26" fmla="*/ 1 w 349"/>
                    <a:gd name="T27" fmla="*/ 0 h 10"/>
                    <a:gd name="T28" fmla="*/ 1 w 349"/>
                    <a:gd name="T29" fmla="*/ 0 h 10"/>
                    <a:gd name="T30" fmla="*/ 0 w 349"/>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10"/>
                    <a:gd name="T50" fmla="*/ 349 w 34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10">
                      <a:moveTo>
                        <a:pt x="0" y="0"/>
                      </a:moveTo>
                      <a:lnTo>
                        <a:pt x="0" y="2"/>
                      </a:lnTo>
                      <a:lnTo>
                        <a:pt x="1" y="5"/>
                      </a:lnTo>
                      <a:lnTo>
                        <a:pt x="3" y="7"/>
                      </a:lnTo>
                      <a:lnTo>
                        <a:pt x="4" y="10"/>
                      </a:lnTo>
                      <a:lnTo>
                        <a:pt x="5" y="10"/>
                      </a:lnTo>
                      <a:lnTo>
                        <a:pt x="338" y="10"/>
                      </a:lnTo>
                      <a:lnTo>
                        <a:pt x="342" y="9"/>
                      </a:lnTo>
                      <a:lnTo>
                        <a:pt x="345" y="7"/>
                      </a:lnTo>
                      <a:lnTo>
                        <a:pt x="348" y="4"/>
                      </a:lnTo>
                      <a:lnTo>
                        <a:pt x="349" y="0"/>
                      </a:lnTo>
                      <a:lnTo>
                        <a:pt x="348" y="0"/>
                      </a:lnTo>
                      <a:lnTo>
                        <a:pt x="0" y="0"/>
                      </a:lnTo>
                      <a:close/>
                    </a:path>
                  </a:pathLst>
                </a:custGeom>
                <a:solidFill>
                  <a:srgbClr val="669999"/>
                </a:solidFill>
                <a:ln w="9525">
                  <a:noFill/>
                  <a:round/>
                  <a:headEnd/>
                  <a:tailEnd/>
                </a:ln>
              </p:spPr>
              <p:txBody>
                <a:bodyPr/>
                <a:lstStyle/>
                <a:p>
                  <a:endParaRPr lang="en-US" dirty="0"/>
                </a:p>
              </p:txBody>
            </p:sp>
            <p:sp>
              <p:nvSpPr>
                <p:cNvPr id="5411" name="Freeform 106"/>
                <p:cNvSpPr>
                  <a:spLocks/>
                </p:cNvSpPr>
                <p:nvPr/>
              </p:nvSpPr>
              <p:spPr bwMode="auto">
                <a:xfrm>
                  <a:off x="746" y="2700"/>
                  <a:ext cx="100" cy="19"/>
                </a:xfrm>
                <a:custGeom>
                  <a:avLst/>
                  <a:gdLst>
                    <a:gd name="T0" fmla="*/ 0 w 298"/>
                    <a:gd name="T1" fmla="*/ 0 h 56"/>
                    <a:gd name="T2" fmla="*/ 0 w 298"/>
                    <a:gd name="T3" fmla="*/ 0 h 56"/>
                    <a:gd name="T4" fmla="*/ 0 w 298"/>
                    <a:gd name="T5" fmla="*/ 0 h 56"/>
                    <a:gd name="T6" fmla="*/ 0 w 298"/>
                    <a:gd name="T7" fmla="*/ 0 h 56"/>
                    <a:gd name="T8" fmla="*/ 0 w 298"/>
                    <a:gd name="T9" fmla="*/ 0 h 56"/>
                    <a:gd name="T10" fmla="*/ 0 w 298"/>
                    <a:gd name="T11" fmla="*/ 0 h 56"/>
                    <a:gd name="T12" fmla="*/ 0 w 298"/>
                    <a:gd name="T13" fmla="*/ 0 h 56"/>
                    <a:gd name="T14" fmla="*/ 0 w 298"/>
                    <a:gd name="T15" fmla="*/ 0 h 56"/>
                    <a:gd name="T16" fmla="*/ 0 w 298"/>
                    <a:gd name="T17" fmla="*/ 0 h 56"/>
                    <a:gd name="T18" fmla="*/ 0 w 298"/>
                    <a:gd name="T19" fmla="*/ 0 h 56"/>
                    <a:gd name="T20" fmla="*/ 0 w 298"/>
                    <a:gd name="T21" fmla="*/ 0 h 56"/>
                    <a:gd name="T22" fmla="*/ 0 w 298"/>
                    <a:gd name="T23" fmla="*/ 0 h 56"/>
                    <a:gd name="T24" fmla="*/ 0 w 298"/>
                    <a:gd name="T25" fmla="*/ 0 h 56"/>
                    <a:gd name="T26" fmla="*/ 0 w 298"/>
                    <a:gd name="T27" fmla="*/ 0 h 56"/>
                    <a:gd name="T28" fmla="*/ 0 w 298"/>
                    <a:gd name="T29" fmla="*/ 0 h 56"/>
                    <a:gd name="T30" fmla="*/ 0 w 298"/>
                    <a:gd name="T31" fmla="*/ 0 h 56"/>
                    <a:gd name="T32" fmla="*/ 0 w 298"/>
                    <a:gd name="T33" fmla="*/ 0 h 56"/>
                    <a:gd name="T34" fmla="*/ 0 w 298"/>
                    <a:gd name="T35" fmla="*/ 0 h 56"/>
                    <a:gd name="T36" fmla="*/ 0 w 298"/>
                    <a:gd name="T37" fmla="*/ 0 h 56"/>
                    <a:gd name="T38" fmla="*/ 0 w 298"/>
                    <a:gd name="T39" fmla="*/ 0 h 56"/>
                    <a:gd name="T40" fmla="*/ 0 w 298"/>
                    <a:gd name="T41" fmla="*/ 0 h 56"/>
                    <a:gd name="T42" fmla="*/ 0 w 298"/>
                    <a:gd name="T43" fmla="*/ 0 h 56"/>
                    <a:gd name="T44" fmla="*/ 1 w 298"/>
                    <a:gd name="T45" fmla="*/ 0 h 56"/>
                    <a:gd name="T46" fmla="*/ 1 w 298"/>
                    <a:gd name="T47" fmla="*/ 0 h 56"/>
                    <a:gd name="T48" fmla="*/ 1 w 298"/>
                    <a:gd name="T49" fmla="*/ 0 h 56"/>
                    <a:gd name="T50" fmla="*/ 1 w 298"/>
                    <a:gd name="T51" fmla="*/ 0 h 56"/>
                    <a:gd name="T52" fmla="*/ 1 w 298"/>
                    <a:gd name="T53" fmla="*/ 0 h 56"/>
                    <a:gd name="T54" fmla="*/ 1 w 298"/>
                    <a:gd name="T55" fmla="*/ 0 h 56"/>
                    <a:gd name="T56" fmla="*/ 1 w 298"/>
                    <a:gd name="T57" fmla="*/ 0 h 56"/>
                    <a:gd name="T58" fmla="*/ 0 w 298"/>
                    <a:gd name="T59" fmla="*/ 0 h 56"/>
                    <a:gd name="T60" fmla="*/ 0 w 298"/>
                    <a:gd name="T61" fmla="*/ 0 h 56"/>
                    <a:gd name="T62" fmla="*/ 0 w 298"/>
                    <a:gd name="T63" fmla="*/ 0 h 56"/>
                    <a:gd name="T64" fmla="*/ 0 w 298"/>
                    <a:gd name="T65" fmla="*/ 0 h 56"/>
                    <a:gd name="T66" fmla="*/ 0 w 298"/>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56"/>
                    <a:gd name="T104" fmla="*/ 298 w 2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56">
                      <a:moveTo>
                        <a:pt x="57" y="8"/>
                      </a:moveTo>
                      <a:lnTo>
                        <a:pt x="0" y="44"/>
                      </a:lnTo>
                      <a:lnTo>
                        <a:pt x="1" y="48"/>
                      </a:lnTo>
                      <a:lnTo>
                        <a:pt x="3" y="52"/>
                      </a:lnTo>
                      <a:lnTo>
                        <a:pt x="6" y="55"/>
                      </a:lnTo>
                      <a:lnTo>
                        <a:pt x="10" y="56"/>
                      </a:lnTo>
                      <a:lnTo>
                        <a:pt x="9" y="53"/>
                      </a:lnTo>
                      <a:lnTo>
                        <a:pt x="7" y="51"/>
                      </a:lnTo>
                      <a:lnTo>
                        <a:pt x="6" y="48"/>
                      </a:lnTo>
                      <a:lnTo>
                        <a:pt x="6" y="46"/>
                      </a:lnTo>
                      <a:lnTo>
                        <a:pt x="7" y="45"/>
                      </a:lnTo>
                      <a:lnTo>
                        <a:pt x="11" y="43"/>
                      </a:lnTo>
                      <a:lnTo>
                        <a:pt x="17" y="40"/>
                      </a:lnTo>
                      <a:lnTo>
                        <a:pt x="26" y="33"/>
                      </a:lnTo>
                      <a:lnTo>
                        <a:pt x="35" y="28"/>
                      </a:lnTo>
                      <a:lnTo>
                        <a:pt x="45" y="22"/>
                      </a:lnTo>
                      <a:lnTo>
                        <a:pt x="53" y="16"/>
                      </a:lnTo>
                      <a:lnTo>
                        <a:pt x="58" y="12"/>
                      </a:lnTo>
                      <a:lnTo>
                        <a:pt x="60" y="11"/>
                      </a:lnTo>
                      <a:lnTo>
                        <a:pt x="292" y="9"/>
                      </a:lnTo>
                      <a:lnTo>
                        <a:pt x="298" y="9"/>
                      </a:lnTo>
                      <a:lnTo>
                        <a:pt x="298" y="8"/>
                      </a:lnTo>
                      <a:lnTo>
                        <a:pt x="297" y="5"/>
                      </a:lnTo>
                      <a:lnTo>
                        <a:pt x="296" y="2"/>
                      </a:lnTo>
                      <a:lnTo>
                        <a:pt x="293" y="1"/>
                      </a:lnTo>
                      <a:lnTo>
                        <a:pt x="291" y="0"/>
                      </a:lnTo>
                      <a:lnTo>
                        <a:pt x="66" y="0"/>
                      </a:lnTo>
                      <a:lnTo>
                        <a:pt x="63" y="1"/>
                      </a:lnTo>
                      <a:lnTo>
                        <a:pt x="60" y="2"/>
                      </a:lnTo>
                      <a:lnTo>
                        <a:pt x="58" y="5"/>
                      </a:lnTo>
                      <a:lnTo>
                        <a:pt x="57" y="8"/>
                      </a:lnTo>
                      <a:close/>
                    </a:path>
                  </a:pathLst>
                </a:custGeom>
                <a:solidFill>
                  <a:srgbClr val="99FFFF"/>
                </a:solidFill>
                <a:ln w="9525">
                  <a:noFill/>
                  <a:round/>
                  <a:headEnd/>
                  <a:tailEnd/>
                </a:ln>
              </p:spPr>
              <p:txBody>
                <a:bodyPr/>
                <a:lstStyle/>
                <a:p>
                  <a:endParaRPr lang="en-US" dirty="0"/>
                </a:p>
              </p:txBody>
            </p:sp>
            <p:sp>
              <p:nvSpPr>
                <p:cNvPr id="5412" name="Freeform 107"/>
                <p:cNvSpPr>
                  <a:spLocks/>
                </p:cNvSpPr>
                <p:nvPr/>
              </p:nvSpPr>
              <p:spPr bwMode="auto">
                <a:xfrm>
                  <a:off x="768" y="2703"/>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3" name="Freeform 108"/>
                <p:cNvSpPr>
                  <a:spLocks/>
                </p:cNvSpPr>
                <p:nvPr/>
              </p:nvSpPr>
              <p:spPr bwMode="auto">
                <a:xfrm>
                  <a:off x="780" y="2703"/>
                  <a:ext cx="9" cy="1"/>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w 26"/>
                    <a:gd name="T23" fmla="*/ 0 h 5"/>
                    <a:gd name="T24" fmla="*/ 0 w 26"/>
                    <a:gd name="T25" fmla="*/ 0 h 5"/>
                    <a:gd name="T26" fmla="*/ 0 w 2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4" y="2"/>
                      </a:lnTo>
                      <a:lnTo>
                        <a:pt x="7" y="1"/>
                      </a:lnTo>
                      <a:lnTo>
                        <a:pt x="11" y="0"/>
                      </a:lnTo>
                      <a:lnTo>
                        <a:pt x="13" y="0"/>
                      </a:lnTo>
                      <a:lnTo>
                        <a:pt x="14" y="0"/>
                      </a:lnTo>
                      <a:lnTo>
                        <a:pt x="16"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414" name="Freeform 109"/>
                <p:cNvSpPr>
                  <a:spLocks/>
                </p:cNvSpPr>
                <p:nvPr/>
              </p:nvSpPr>
              <p:spPr bwMode="auto">
                <a:xfrm>
                  <a:off x="793" y="2703"/>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10"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5" name="Freeform 110"/>
                <p:cNvSpPr>
                  <a:spLocks/>
                </p:cNvSpPr>
                <p:nvPr/>
              </p:nvSpPr>
              <p:spPr bwMode="auto">
                <a:xfrm>
                  <a:off x="806" y="2703"/>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6" name="Freeform 111"/>
                <p:cNvSpPr>
                  <a:spLocks/>
                </p:cNvSpPr>
                <p:nvPr/>
              </p:nvSpPr>
              <p:spPr bwMode="auto">
                <a:xfrm>
                  <a:off x="818" y="2703"/>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4"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7" name="Freeform 112"/>
                <p:cNvSpPr>
                  <a:spLocks/>
                </p:cNvSpPr>
                <p:nvPr/>
              </p:nvSpPr>
              <p:spPr bwMode="auto">
                <a:xfrm>
                  <a:off x="830" y="2703"/>
                  <a:ext cx="9"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10"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8" name="Freeform 113"/>
                <p:cNvSpPr>
                  <a:spLocks/>
                </p:cNvSpPr>
                <p:nvPr/>
              </p:nvSpPr>
              <p:spPr bwMode="auto">
                <a:xfrm>
                  <a:off x="763" y="2706"/>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9" name="Freeform 114"/>
                <p:cNvSpPr>
                  <a:spLocks/>
                </p:cNvSpPr>
                <p:nvPr/>
              </p:nvSpPr>
              <p:spPr bwMode="auto">
                <a:xfrm>
                  <a:off x="775" y="2706"/>
                  <a:ext cx="9"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w 26"/>
                    <a:gd name="T23" fmla="*/ 0 h 5"/>
                    <a:gd name="T24" fmla="*/ 0 w 26"/>
                    <a:gd name="T25" fmla="*/ 0 h 5"/>
                    <a:gd name="T26" fmla="*/ 0 w 2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2" y="2"/>
                      </a:lnTo>
                      <a:lnTo>
                        <a:pt x="5" y="1"/>
                      </a:lnTo>
                      <a:lnTo>
                        <a:pt x="9" y="0"/>
                      </a:lnTo>
                      <a:lnTo>
                        <a:pt x="11" y="0"/>
                      </a:lnTo>
                      <a:lnTo>
                        <a:pt x="12" y="0"/>
                      </a:lnTo>
                      <a:lnTo>
                        <a:pt x="14"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420" name="Freeform 115"/>
                <p:cNvSpPr>
                  <a:spLocks/>
                </p:cNvSpPr>
                <p:nvPr/>
              </p:nvSpPr>
              <p:spPr bwMode="auto">
                <a:xfrm>
                  <a:off x="787" y="2706"/>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w 27"/>
                    <a:gd name="T23" fmla="*/ 0 h 5"/>
                    <a:gd name="T24" fmla="*/ 0 w 27"/>
                    <a:gd name="T25" fmla="*/ 0 h 5"/>
                    <a:gd name="T26" fmla="*/ 0 w 27"/>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5"/>
                    <a:gd name="T44" fmla="*/ 27 w 27"/>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5">
                      <a:moveTo>
                        <a:pt x="0" y="5"/>
                      </a:moveTo>
                      <a:lnTo>
                        <a:pt x="1" y="4"/>
                      </a:lnTo>
                      <a:lnTo>
                        <a:pt x="4" y="2"/>
                      </a:lnTo>
                      <a:lnTo>
                        <a:pt x="6" y="1"/>
                      </a:lnTo>
                      <a:lnTo>
                        <a:pt x="10" y="0"/>
                      </a:lnTo>
                      <a:lnTo>
                        <a:pt x="12" y="0"/>
                      </a:lnTo>
                      <a:lnTo>
                        <a:pt x="13" y="0"/>
                      </a:lnTo>
                      <a:lnTo>
                        <a:pt x="15" y="0"/>
                      </a:lnTo>
                      <a:lnTo>
                        <a:pt x="19" y="1"/>
                      </a:lnTo>
                      <a:lnTo>
                        <a:pt x="22" y="2"/>
                      </a:lnTo>
                      <a:lnTo>
                        <a:pt x="26" y="4"/>
                      </a:lnTo>
                      <a:lnTo>
                        <a:pt x="27" y="5"/>
                      </a:lnTo>
                      <a:lnTo>
                        <a:pt x="0" y="5"/>
                      </a:lnTo>
                      <a:close/>
                    </a:path>
                  </a:pathLst>
                </a:custGeom>
                <a:solidFill>
                  <a:srgbClr val="000000"/>
                </a:solidFill>
                <a:ln w="9525">
                  <a:noFill/>
                  <a:round/>
                  <a:headEnd/>
                  <a:tailEnd/>
                </a:ln>
              </p:spPr>
              <p:txBody>
                <a:bodyPr/>
                <a:lstStyle/>
                <a:p>
                  <a:endParaRPr lang="en-US" dirty="0"/>
                </a:p>
              </p:txBody>
            </p:sp>
            <p:sp>
              <p:nvSpPr>
                <p:cNvPr id="5421" name="Freeform 116"/>
                <p:cNvSpPr>
                  <a:spLocks/>
                </p:cNvSpPr>
                <p:nvPr/>
              </p:nvSpPr>
              <p:spPr bwMode="auto">
                <a:xfrm>
                  <a:off x="800" y="2706"/>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2" name="Freeform 117"/>
                <p:cNvSpPr>
                  <a:spLocks/>
                </p:cNvSpPr>
                <p:nvPr/>
              </p:nvSpPr>
              <p:spPr bwMode="auto">
                <a:xfrm>
                  <a:off x="812" y="2706"/>
                  <a:ext cx="9"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w 26"/>
                    <a:gd name="T23" fmla="*/ 0 h 5"/>
                    <a:gd name="T24" fmla="*/ 0 w 26"/>
                    <a:gd name="T25" fmla="*/ 0 h 5"/>
                    <a:gd name="T26" fmla="*/ 0 w 2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3" y="2"/>
                      </a:lnTo>
                      <a:lnTo>
                        <a:pt x="5" y="1"/>
                      </a:lnTo>
                      <a:lnTo>
                        <a:pt x="9" y="0"/>
                      </a:lnTo>
                      <a:lnTo>
                        <a:pt x="12" y="0"/>
                      </a:lnTo>
                      <a:lnTo>
                        <a:pt x="13" y="0"/>
                      </a:lnTo>
                      <a:lnTo>
                        <a:pt x="16" y="0"/>
                      </a:lnTo>
                      <a:lnTo>
                        <a:pt x="19" y="1"/>
                      </a:lnTo>
                      <a:lnTo>
                        <a:pt x="23"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423" name="Freeform 118"/>
                <p:cNvSpPr>
                  <a:spLocks/>
                </p:cNvSpPr>
                <p:nvPr/>
              </p:nvSpPr>
              <p:spPr bwMode="auto">
                <a:xfrm>
                  <a:off x="825" y="2706"/>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4" y="0"/>
                      </a:lnTo>
                      <a:lnTo>
                        <a:pt x="17"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4" name="Freeform 119"/>
                <p:cNvSpPr>
                  <a:spLocks/>
                </p:cNvSpPr>
                <p:nvPr/>
              </p:nvSpPr>
              <p:spPr bwMode="auto">
                <a:xfrm>
                  <a:off x="838" y="2706"/>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10"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5" name="Freeform 120"/>
                <p:cNvSpPr>
                  <a:spLocks/>
                </p:cNvSpPr>
                <p:nvPr/>
              </p:nvSpPr>
              <p:spPr bwMode="auto">
                <a:xfrm>
                  <a:off x="757" y="2710"/>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6" name="Freeform 121"/>
                <p:cNvSpPr>
                  <a:spLocks/>
                </p:cNvSpPr>
                <p:nvPr/>
              </p:nvSpPr>
              <p:spPr bwMode="auto">
                <a:xfrm>
                  <a:off x="769" y="2710"/>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7" name="Freeform 122"/>
                <p:cNvSpPr>
                  <a:spLocks/>
                </p:cNvSpPr>
                <p:nvPr/>
              </p:nvSpPr>
              <p:spPr bwMode="auto">
                <a:xfrm>
                  <a:off x="776" y="2713"/>
                  <a:ext cx="62" cy="2"/>
                </a:xfrm>
                <a:custGeom>
                  <a:avLst/>
                  <a:gdLst>
                    <a:gd name="T0" fmla="*/ 0 w 186"/>
                    <a:gd name="T1" fmla="*/ 0 h 7"/>
                    <a:gd name="T2" fmla="*/ 0 w 186"/>
                    <a:gd name="T3" fmla="*/ 0 h 7"/>
                    <a:gd name="T4" fmla="*/ 1 w 186"/>
                    <a:gd name="T5" fmla="*/ 0 h 7"/>
                    <a:gd name="T6" fmla="*/ 1 w 186"/>
                    <a:gd name="T7" fmla="*/ 0 h 7"/>
                    <a:gd name="T8" fmla="*/ 0 w 186"/>
                    <a:gd name="T9" fmla="*/ 0 h 7"/>
                    <a:gd name="T10" fmla="*/ 0 60000 65536"/>
                    <a:gd name="T11" fmla="*/ 0 60000 65536"/>
                    <a:gd name="T12" fmla="*/ 0 60000 65536"/>
                    <a:gd name="T13" fmla="*/ 0 60000 65536"/>
                    <a:gd name="T14" fmla="*/ 0 60000 65536"/>
                    <a:gd name="T15" fmla="*/ 0 w 186"/>
                    <a:gd name="T16" fmla="*/ 0 h 7"/>
                    <a:gd name="T17" fmla="*/ 186 w 186"/>
                    <a:gd name="T18" fmla="*/ 7 h 7"/>
                  </a:gdLst>
                  <a:ahLst/>
                  <a:cxnLst>
                    <a:cxn ang="T10">
                      <a:pos x="T0" y="T1"/>
                    </a:cxn>
                    <a:cxn ang="T11">
                      <a:pos x="T2" y="T3"/>
                    </a:cxn>
                    <a:cxn ang="T12">
                      <a:pos x="T4" y="T5"/>
                    </a:cxn>
                    <a:cxn ang="T13">
                      <a:pos x="T6" y="T7"/>
                    </a:cxn>
                    <a:cxn ang="T14">
                      <a:pos x="T8" y="T9"/>
                    </a:cxn>
                  </a:cxnLst>
                  <a:rect l="T15" t="T16" r="T17" b="T18"/>
                  <a:pathLst>
                    <a:path w="186" h="7">
                      <a:moveTo>
                        <a:pt x="0" y="7"/>
                      </a:moveTo>
                      <a:lnTo>
                        <a:pt x="10" y="0"/>
                      </a:lnTo>
                      <a:lnTo>
                        <a:pt x="181" y="0"/>
                      </a:lnTo>
                      <a:lnTo>
                        <a:pt x="186" y="7"/>
                      </a:lnTo>
                      <a:lnTo>
                        <a:pt x="0" y="7"/>
                      </a:lnTo>
                      <a:close/>
                    </a:path>
                  </a:pathLst>
                </a:custGeom>
                <a:solidFill>
                  <a:srgbClr val="000000"/>
                </a:solidFill>
                <a:ln w="9525">
                  <a:noFill/>
                  <a:round/>
                  <a:headEnd/>
                  <a:tailEnd/>
                </a:ln>
              </p:spPr>
              <p:txBody>
                <a:bodyPr/>
                <a:lstStyle/>
                <a:p>
                  <a:endParaRPr lang="en-US" dirty="0"/>
                </a:p>
              </p:txBody>
            </p:sp>
            <p:sp>
              <p:nvSpPr>
                <p:cNvPr id="5428" name="Freeform 123"/>
                <p:cNvSpPr>
                  <a:spLocks/>
                </p:cNvSpPr>
                <p:nvPr/>
              </p:nvSpPr>
              <p:spPr bwMode="auto">
                <a:xfrm>
                  <a:off x="794" y="2710"/>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10"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9" name="Freeform 124"/>
                <p:cNvSpPr>
                  <a:spLocks/>
                </p:cNvSpPr>
                <p:nvPr/>
              </p:nvSpPr>
              <p:spPr bwMode="auto">
                <a:xfrm>
                  <a:off x="806" y="2710"/>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30" name="Freeform 125"/>
                <p:cNvSpPr>
                  <a:spLocks/>
                </p:cNvSpPr>
                <p:nvPr/>
              </p:nvSpPr>
              <p:spPr bwMode="auto">
                <a:xfrm>
                  <a:off x="782" y="2710"/>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4"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31" name="Freeform 126"/>
                <p:cNvSpPr>
                  <a:spLocks/>
                </p:cNvSpPr>
                <p:nvPr/>
              </p:nvSpPr>
              <p:spPr bwMode="auto">
                <a:xfrm>
                  <a:off x="819" y="2710"/>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1" y="0"/>
                      </a:lnTo>
                      <a:lnTo>
                        <a:pt x="12" y="0"/>
                      </a:lnTo>
                      <a:lnTo>
                        <a:pt x="14"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32" name="Freeform 127"/>
                <p:cNvSpPr>
                  <a:spLocks/>
                </p:cNvSpPr>
                <p:nvPr/>
              </p:nvSpPr>
              <p:spPr bwMode="auto">
                <a:xfrm>
                  <a:off x="832" y="2709"/>
                  <a:ext cx="8" cy="2"/>
                </a:xfrm>
                <a:custGeom>
                  <a:avLst/>
                  <a:gdLst>
                    <a:gd name="T0" fmla="*/ 0 w 26"/>
                    <a:gd name="T1" fmla="*/ 0 h 6"/>
                    <a:gd name="T2" fmla="*/ 0 w 26"/>
                    <a:gd name="T3" fmla="*/ 0 h 6"/>
                    <a:gd name="T4" fmla="*/ 0 w 26"/>
                    <a:gd name="T5" fmla="*/ 0 h 6"/>
                    <a:gd name="T6" fmla="*/ 0 w 26"/>
                    <a:gd name="T7" fmla="*/ 0 h 6"/>
                    <a:gd name="T8" fmla="*/ 0 w 26"/>
                    <a:gd name="T9" fmla="*/ 0 h 6"/>
                    <a:gd name="T10" fmla="*/ 0 w 26"/>
                    <a:gd name="T11" fmla="*/ 0 h 6"/>
                    <a:gd name="T12" fmla="*/ 0 w 26"/>
                    <a:gd name="T13" fmla="*/ 0 h 6"/>
                    <a:gd name="T14" fmla="*/ 0 w 26"/>
                    <a:gd name="T15" fmla="*/ 0 h 6"/>
                    <a:gd name="T16" fmla="*/ 0 w 26"/>
                    <a:gd name="T17" fmla="*/ 0 h 6"/>
                    <a:gd name="T18" fmla="*/ 0 w 26"/>
                    <a:gd name="T19" fmla="*/ 0 h 6"/>
                    <a:gd name="T20" fmla="*/ 0 w 26"/>
                    <a:gd name="T21" fmla="*/ 0 h 6"/>
                    <a:gd name="T22" fmla="*/ 0 w 26"/>
                    <a:gd name="T23" fmla="*/ 0 h 6"/>
                    <a:gd name="T24" fmla="*/ 0 w 26"/>
                    <a:gd name="T25" fmla="*/ 0 h 6"/>
                    <a:gd name="T26" fmla="*/ 0 w 26"/>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2" y="5"/>
                      </a:lnTo>
                      <a:lnTo>
                        <a:pt x="3" y="3"/>
                      </a:lnTo>
                      <a:lnTo>
                        <a:pt x="6" y="1"/>
                      </a:lnTo>
                      <a:lnTo>
                        <a:pt x="10" y="0"/>
                      </a:lnTo>
                      <a:lnTo>
                        <a:pt x="13" y="0"/>
                      </a:lnTo>
                      <a:lnTo>
                        <a:pt x="14" y="0"/>
                      </a:lnTo>
                      <a:lnTo>
                        <a:pt x="16" y="0"/>
                      </a:lnTo>
                      <a:lnTo>
                        <a:pt x="19" y="1"/>
                      </a:lnTo>
                      <a:lnTo>
                        <a:pt x="23"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433" name="Freeform 128"/>
                <p:cNvSpPr>
                  <a:spLocks/>
                </p:cNvSpPr>
                <p:nvPr/>
              </p:nvSpPr>
              <p:spPr bwMode="auto">
                <a:xfrm>
                  <a:off x="844" y="2709"/>
                  <a:ext cx="9" cy="2"/>
                </a:xfrm>
                <a:custGeom>
                  <a:avLst/>
                  <a:gdLst>
                    <a:gd name="T0" fmla="*/ 0 w 25"/>
                    <a:gd name="T1" fmla="*/ 0 h 6"/>
                    <a:gd name="T2" fmla="*/ 0 w 25"/>
                    <a:gd name="T3" fmla="*/ 0 h 6"/>
                    <a:gd name="T4" fmla="*/ 0 w 25"/>
                    <a:gd name="T5" fmla="*/ 0 h 6"/>
                    <a:gd name="T6" fmla="*/ 0 w 25"/>
                    <a:gd name="T7" fmla="*/ 0 h 6"/>
                    <a:gd name="T8" fmla="*/ 0 w 25"/>
                    <a:gd name="T9" fmla="*/ 0 h 6"/>
                    <a:gd name="T10" fmla="*/ 0 w 25"/>
                    <a:gd name="T11" fmla="*/ 0 h 6"/>
                    <a:gd name="T12" fmla="*/ 0 w 25"/>
                    <a:gd name="T13" fmla="*/ 0 h 6"/>
                    <a:gd name="T14" fmla="*/ 0 w 25"/>
                    <a:gd name="T15" fmla="*/ 0 h 6"/>
                    <a:gd name="T16" fmla="*/ 0 w 25"/>
                    <a:gd name="T17" fmla="*/ 0 h 6"/>
                    <a:gd name="T18" fmla="*/ 0 w 25"/>
                    <a:gd name="T19" fmla="*/ 0 h 6"/>
                    <a:gd name="T20" fmla="*/ 0 w 25"/>
                    <a:gd name="T21" fmla="*/ 0 h 6"/>
                    <a:gd name="T22" fmla="*/ 0 w 25"/>
                    <a:gd name="T23" fmla="*/ 0 h 6"/>
                    <a:gd name="T24" fmla="*/ 0 w 25"/>
                    <a:gd name="T25" fmla="*/ 0 h 6"/>
                    <a:gd name="T26" fmla="*/ 0 w 2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3" y="3"/>
                      </a:lnTo>
                      <a:lnTo>
                        <a:pt x="5" y="1"/>
                      </a:lnTo>
                      <a:lnTo>
                        <a:pt x="10" y="0"/>
                      </a:lnTo>
                      <a:lnTo>
                        <a:pt x="13" y="0"/>
                      </a:lnTo>
                      <a:lnTo>
                        <a:pt x="14" y="0"/>
                      </a:lnTo>
                      <a:lnTo>
                        <a:pt x="16"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434" name="Freeform 129"/>
                <p:cNvSpPr>
                  <a:spLocks/>
                </p:cNvSpPr>
                <p:nvPr/>
              </p:nvSpPr>
              <p:spPr bwMode="auto">
                <a:xfrm>
                  <a:off x="840" y="2713"/>
                  <a:ext cx="9" cy="2"/>
                </a:xfrm>
                <a:custGeom>
                  <a:avLst/>
                  <a:gdLst>
                    <a:gd name="T0" fmla="*/ 0 w 25"/>
                    <a:gd name="T1" fmla="*/ 0 h 7"/>
                    <a:gd name="T2" fmla="*/ 0 w 25"/>
                    <a:gd name="T3" fmla="*/ 0 h 7"/>
                    <a:gd name="T4" fmla="*/ 0 w 25"/>
                    <a:gd name="T5" fmla="*/ 0 h 7"/>
                    <a:gd name="T6" fmla="*/ 0 w 25"/>
                    <a:gd name="T7" fmla="*/ 0 h 7"/>
                    <a:gd name="T8" fmla="*/ 0 w 25"/>
                    <a:gd name="T9" fmla="*/ 0 h 7"/>
                    <a:gd name="T10" fmla="*/ 0 w 25"/>
                    <a:gd name="T11" fmla="*/ 0 h 7"/>
                    <a:gd name="T12" fmla="*/ 0 w 25"/>
                    <a:gd name="T13" fmla="*/ 0 h 7"/>
                    <a:gd name="T14" fmla="*/ 0 w 25"/>
                    <a:gd name="T15" fmla="*/ 0 h 7"/>
                    <a:gd name="T16" fmla="*/ 0 w 25"/>
                    <a:gd name="T17" fmla="*/ 0 h 7"/>
                    <a:gd name="T18" fmla="*/ 0 w 25"/>
                    <a:gd name="T19" fmla="*/ 0 h 7"/>
                    <a:gd name="T20" fmla="*/ 0 w 25"/>
                    <a:gd name="T21" fmla="*/ 0 h 7"/>
                    <a:gd name="T22" fmla="*/ 0 w 25"/>
                    <a:gd name="T23" fmla="*/ 0 h 7"/>
                    <a:gd name="T24" fmla="*/ 0 w 25"/>
                    <a:gd name="T25" fmla="*/ 0 h 7"/>
                    <a:gd name="T26" fmla="*/ 0 w 2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7"/>
                    <a:gd name="T44" fmla="*/ 25 w 2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7">
                      <a:moveTo>
                        <a:pt x="0" y="7"/>
                      </a:moveTo>
                      <a:lnTo>
                        <a:pt x="1" y="6"/>
                      </a:lnTo>
                      <a:lnTo>
                        <a:pt x="2" y="4"/>
                      </a:lnTo>
                      <a:lnTo>
                        <a:pt x="5" y="2"/>
                      </a:lnTo>
                      <a:lnTo>
                        <a:pt x="9" y="0"/>
                      </a:lnTo>
                      <a:lnTo>
                        <a:pt x="12" y="0"/>
                      </a:lnTo>
                      <a:lnTo>
                        <a:pt x="13" y="0"/>
                      </a:lnTo>
                      <a:lnTo>
                        <a:pt x="15" y="0"/>
                      </a:lnTo>
                      <a:lnTo>
                        <a:pt x="19" y="2"/>
                      </a:lnTo>
                      <a:lnTo>
                        <a:pt x="22" y="4"/>
                      </a:lnTo>
                      <a:lnTo>
                        <a:pt x="24" y="6"/>
                      </a:lnTo>
                      <a:lnTo>
                        <a:pt x="25" y="7"/>
                      </a:lnTo>
                      <a:lnTo>
                        <a:pt x="0" y="7"/>
                      </a:lnTo>
                      <a:close/>
                    </a:path>
                  </a:pathLst>
                </a:custGeom>
                <a:solidFill>
                  <a:srgbClr val="000000"/>
                </a:solidFill>
                <a:ln w="9525">
                  <a:noFill/>
                  <a:round/>
                  <a:headEnd/>
                  <a:tailEnd/>
                </a:ln>
              </p:spPr>
              <p:txBody>
                <a:bodyPr/>
                <a:lstStyle/>
                <a:p>
                  <a:endParaRPr lang="en-US" dirty="0"/>
                </a:p>
              </p:txBody>
            </p:sp>
            <p:sp>
              <p:nvSpPr>
                <p:cNvPr id="5435" name="Freeform 130"/>
                <p:cNvSpPr>
                  <a:spLocks/>
                </p:cNvSpPr>
                <p:nvPr/>
              </p:nvSpPr>
              <p:spPr bwMode="auto">
                <a:xfrm>
                  <a:off x="853" y="2713"/>
                  <a:ext cx="9" cy="2"/>
                </a:xfrm>
                <a:custGeom>
                  <a:avLst/>
                  <a:gdLst>
                    <a:gd name="T0" fmla="*/ 0 w 27"/>
                    <a:gd name="T1" fmla="*/ 0 h 7"/>
                    <a:gd name="T2" fmla="*/ 0 w 27"/>
                    <a:gd name="T3" fmla="*/ 0 h 7"/>
                    <a:gd name="T4" fmla="*/ 0 w 27"/>
                    <a:gd name="T5" fmla="*/ 0 h 7"/>
                    <a:gd name="T6" fmla="*/ 0 w 27"/>
                    <a:gd name="T7" fmla="*/ 0 h 7"/>
                    <a:gd name="T8" fmla="*/ 0 w 27"/>
                    <a:gd name="T9" fmla="*/ 0 h 7"/>
                    <a:gd name="T10" fmla="*/ 0 w 27"/>
                    <a:gd name="T11" fmla="*/ 0 h 7"/>
                    <a:gd name="T12" fmla="*/ 0 w 27"/>
                    <a:gd name="T13" fmla="*/ 0 h 7"/>
                    <a:gd name="T14" fmla="*/ 0 w 27"/>
                    <a:gd name="T15" fmla="*/ 0 h 7"/>
                    <a:gd name="T16" fmla="*/ 0 w 27"/>
                    <a:gd name="T17" fmla="*/ 0 h 7"/>
                    <a:gd name="T18" fmla="*/ 0 w 27"/>
                    <a:gd name="T19" fmla="*/ 0 h 7"/>
                    <a:gd name="T20" fmla="*/ 0 w 27"/>
                    <a:gd name="T21" fmla="*/ 0 h 7"/>
                    <a:gd name="T22" fmla="*/ 0 w 27"/>
                    <a:gd name="T23" fmla="*/ 0 h 7"/>
                    <a:gd name="T24" fmla="*/ 0 w 27"/>
                    <a:gd name="T25" fmla="*/ 0 h 7"/>
                    <a:gd name="T26" fmla="*/ 0 w 27"/>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7"/>
                    <a:gd name="T44" fmla="*/ 27 w 27"/>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7">
                      <a:moveTo>
                        <a:pt x="0" y="7"/>
                      </a:moveTo>
                      <a:lnTo>
                        <a:pt x="1" y="6"/>
                      </a:lnTo>
                      <a:lnTo>
                        <a:pt x="4" y="4"/>
                      </a:lnTo>
                      <a:lnTo>
                        <a:pt x="6" y="2"/>
                      </a:lnTo>
                      <a:lnTo>
                        <a:pt x="10" y="0"/>
                      </a:lnTo>
                      <a:lnTo>
                        <a:pt x="13" y="0"/>
                      </a:lnTo>
                      <a:lnTo>
                        <a:pt x="14" y="0"/>
                      </a:lnTo>
                      <a:lnTo>
                        <a:pt x="16" y="0"/>
                      </a:lnTo>
                      <a:lnTo>
                        <a:pt x="19" y="2"/>
                      </a:lnTo>
                      <a:lnTo>
                        <a:pt x="23" y="4"/>
                      </a:lnTo>
                      <a:lnTo>
                        <a:pt x="26" y="6"/>
                      </a:lnTo>
                      <a:lnTo>
                        <a:pt x="27" y="7"/>
                      </a:lnTo>
                      <a:lnTo>
                        <a:pt x="0" y="7"/>
                      </a:lnTo>
                      <a:close/>
                    </a:path>
                  </a:pathLst>
                </a:custGeom>
                <a:solidFill>
                  <a:srgbClr val="000000"/>
                </a:solidFill>
                <a:ln w="9525">
                  <a:noFill/>
                  <a:round/>
                  <a:headEnd/>
                  <a:tailEnd/>
                </a:ln>
              </p:spPr>
              <p:txBody>
                <a:bodyPr/>
                <a:lstStyle/>
                <a:p>
                  <a:endParaRPr lang="en-US" dirty="0"/>
                </a:p>
              </p:txBody>
            </p:sp>
            <p:sp>
              <p:nvSpPr>
                <p:cNvPr id="5436" name="Freeform 131"/>
                <p:cNvSpPr>
                  <a:spLocks/>
                </p:cNvSpPr>
                <p:nvPr/>
              </p:nvSpPr>
              <p:spPr bwMode="auto">
                <a:xfrm>
                  <a:off x="750" y="2713"/>
                  <a:ext cx="9" cy="2"/>
                </a:xfrm>
                <a:custGeom>
                  <a:avLst/>
                  <a:gdLst>
                    <a:gd name="T0" fmla="*/ 0 w 25"/>
                    <a:gd name="T1" fmla="*/ 0 h 6"/>
                    <a:gd name="T2" fmla="*/ 0 w 25"/>
                    <a:gd name="T3" fmla="*/ 0 h 6"/>
                    <a:gd name="T4" fmla="*/ 0 w 25"/>
                    <a:gd name="T5" fmla="*/ 0 h 6"/>
                    <a:gd name="T6" fmla="*/ 0 w 25"/>
                    <a:gd name="T7" fmla="*/ 0 h 6"/>
                    <a:gd name="T8" fmla="*/ 0 w 25"/>
                    <a:gd name="T9" fmla="*/ 0 h 6"/>
                    <a:gd name="T10" fmla="*/ 0 w 25"/>
                    <a:gd name="T11" fmla="*/ 0 h 6"/>
                    <a:gd name="T12" fmla="*/ 0 w 25"/>
                    <a:gd name="T13" fmla="*/ 0 h 6"/>
                    <a:gd name="T14" fmla="*/ 0 w 25"/>
                    <a:gd name="T15" fmla="*/ 0 h 6"/>
                    <a:gd name="T16" fmla="*/ 0 w 25"/>
                    <a:gd name="T17" fmla="*/ 0 h 6"/>
                    <a:gd name="T18" fmla="*/ 0 w 25"/>
                    <a:gd name="T19" fmla="*/ 0 h 6"/>
                    <a:gd name="T20" fmla="*/ 0 w 25"/>
                    <a:gd name="T21" fmla="*/ 0 h 6"/>
                    <a:gd name="T22" fmla="*/ 0 w 25"/>
                    <a:gd name="T23" fmla="*/ 0 h 6"/>
                    <a:gd name="T24" fmla="*/ 0 w 25"/>
                    <a:gd name="T25" fmla="*/ 0 h 6"/>
                    <a:gd name="T26" fmla="*/ 0 w 2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10" y="0"/>
                      </a:lnTo>
                      <a:lnTo>
                        <a:pt x="12" y="0"/>
                      </a:lnTo>
                      <a:lnTo>
                        <a:pt x="13" y="0"/>
                      </a:lnTo>
                      <a:lnTo>
                        <a:pt x="15" y="0"/>
                      </a:lnTo>
                      <a:lnTo>
                        <a:pt x="18"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437" name="Freeform 132"/>
                <p:cNvSpPr>
                  <a:spLocks/>
                </p:cNvSpPr>
                <p:nvPr/>
              </p:nvSpPr>
              <p:spPr bwMode="auto">
                <a:xfrm>
                  <a:off x="763" y="2713"/>
                  <a:ext cx="8" cy="2"/>
                </a:xfrm>
                <a:custGeom>
                  <a:avLst/>
                  <a:gdLst>
                    <a:gd name="T0" fmla="*/ 0 w 25"/>
                    <a:gd name="T1" fmla="*/ 0 h 6"/>
                    <a:gd name="T2" fmla="*/ 0 w 25"/>
                    <a:gd name="T3" fmla="*/ 0 h 6"/>
                    <a:gd name="T4" fmla="*/ 0 w 25"/>
                    <a:gd name="T5" fmla="*/ 0 h 6"/>
                    <a:gd name="T6" fmla="*/ 0 w 25"/>
                    <a:gd name="T7" fmla="*/ 0 h 6"/>
                    <a:gd name="T8" fmla="*/ 0 w 25"/>
                    <a:gd name="T9" fmla="*/ 0 h 6"/>
                    <a:gd name="T10" fmla="*/ 0 w 25"/>
                    <a:gd name="T11" fmla="*/ 0 h 6"/>
                    <a:gd name="T12" fmla="*/ 0 w 25"/>
                    <a:gd name="T13" fmla="*/ 0 h 6"/>
                    <a:gd name="T14" fmla="*/ 0 w 25"/>
                    <a:gd name="T15" fmla="*/ 0 h 6"/>
                    <a:gd name="T16" fmla="*/ 0 w 25"/>
                    <a:gd name="T17" fmla="*/ 0 h 6"/>
                    <a:gd name="T18" fmla="*/ 0 w 25"/>
                    <a:gd name="T19" fmla="*/ 0 h 6"/>
                    <a:gd name="T20" fmla="*/ 0 w 25"/>
                    <a:gd name="T21" fmla="*/ 0 h 6"/>
                    <a:gd name="T22" fmla="*/ 0 w 25"/>
                    <a:gd name="T23" fmla="*/ 0 h 6"/>
                    <a:gd name="T24" fmla="*/ 0 w 25"/>
                    <a:gd name="T25" fmla="*/ 0 h 6"/>
                    <a:gd name="T26" fmla="*/ 0 w 2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9" y="0"/>
                      </a:lnTo>
                      <a:lnTo>
                        <a:pt x="12" y="0"/>
                      </a:lnTo>
                      <a:lnTo>
                        <a:pt x="13" y="0"/>
                      </a:lnTo>
                      <a:lnTo>
                        <a:pt x="15" y="0"/>
                      </a:lnTo>
                      <a:lnTo>
                        <a:pt x="18"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438" name="Rectangle 133"/>
                <p:cNvSpPr>
                  <a:spLocks noChangeArrowheads="1"/>
                </p:cNvSpPr>
                <p:nvPr/>
              </p:nvSpPr>
              <p:spPr bwMode="auto">
                <a:xfrm>
                  <a:off x="824" y="2687"/>
                  <a:ext cx="25" cy="2"/>
                </a:xfrm>
                <a:prstGeom prst="rect">
                  <a:avLst/>
                </a:prstGeom>
                <a:solidFill>
                  <a:srgbClr val="000000"/>
                </a:solidFill>
                <a:ln w="9525">
                  <a:noFill/>
                  <a:miter lim="800000"/>
                  <a:headEnd/>
                  <a:tailEnd/>
                </a:ln>
              </p:spPr>
              <p:txBody>
                <a:bodyPr/>
                <a:lstStyle/>
                <a:p>
                  <a:endParaRPr lang="en-US" dirty="0"/>
                </a:p>
              </p:txBody>
            </p:sp>
            <p:sp>
              <p:nvSpPr>
                <p:cNvPr id="5439" name="Freeform 134"/>
                <p:cNvSpPr>
                  <a:spLocks/>
                </p:cNvSpPr>
                <p:nvPr/>
              </p:nvSpPr>
              <p:spPr bwMode="auto">
                <a:xfrm>
                  <a:off x="765" y="2683"/>
                  <a:ext cx="5" cy="5"/>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15"/>
                      </a:moveTo>
                      <a:lnTo>
                        <a:pt x="11" y="14"/>
                      </a:lnTo>
                      <a:lnTo>
                        <a:pt x="13" y="13"/>
                      </a:lnTo>
                      <a:lnTo>
                        <a:pt x="14" y="11"/>
                      </a:lnTo>
                      <a:lnTo>
                        <a:pt x="15" y="8"/>
                      </a:lnTo>
                      <a:lnTo>
                        <a:pt x="14" y="5"/>
                      </a:lnTo>
                      <a:lnTo>
                        <a:pt x="13" y="2"/>
                      </a:lnTo>
                      <a:lnTo>
                        <a:pt x="11" y="1"/>
                      </a:lnTo>
                      <a:lnTo>
                        <a:pt x="8" y="0"/>
                      </a:lnTo>
                      <a:lnTo>
                        <a:pt x="4" y="1"/>
                      </a:lnTo>
                      <a:lnTo>
                        <a:pt x="2" y="2"/>
                      </a:lnTo>
                      <a:lnTo>
                        <a:pt x="0" y="5"/>
                      </a:lnTo>
                      <a:lnTo>
                        <a:pt x="0" y="8"/>
                      </a:lnTo>
                      <a:lnTo>
                        <a:pt x="0" y="11"/>
                      </a:lnTo>
                      <a:lnTo>
                        <a:pt x="2" y="13"/>
                      </a:lnTo>
                      <a:lnTo>
                        <a:pt x="4" y="14"/>
                      </a:lnTo>
                      <a:lnTo>
                        <a:pt x="8" y="15"/>
                      </a:lnTo>
                      <a:close/>
                    </a:path>
                  </a:pathLst>
                </a:custGeom>
                <a:solidFill>
                  <a:srgbClr val="000000"/>
                </a:solidFill>
                <a:ln w="9525">
                  <a:noFill/>
                  <a:round/>
                  <a:headEnd/>
                  <a:tailEnd/>
                </a:ln>
              </p:spPr>
              <p:txBody>
                <a:bodyPr/>
                <a:lstStyle/>
                <a:p>
                  <a:endParaRPr lang="en-US" dirty="0"/>
                </a:p>
              </p:txBody>
            </p:sp>
            <p:sp>
              <p:nvSpPr>
                <p:cNvPr id="5440" name="Freeform 135"/>
                <p:cNvSpPr>
                  <a:spLocks/>
                </p:cNvSpPr>
                <p:nvPr/>
              </p:nvSpPr>
              <p:spPr bwMode="auto">
                <a:xfrm>
                  <a:off x="773" y="2683"/>
                  <a:ext cx="5" cy="5"/>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15"/>
                      </a:moveTo>
                      <a:lnTo>
                        <a:pt x="11" y="14"/>
                      </a:lnTo>
                      <a:lnTo>
                        <a:pt x="13" y="13"/>
                      </a:lnTo>
                      <a:lnTo>
                        <a:pt x="14" y="11"/>
                      </a:lnTo>
                      <a:lnTo>
                        <a:pt x="15" y="8"/>
                      </a:lnTo>
                      <a:lnTo>
                        <a:pt x="14" y="5"/>
                      </a:lnTo>
                      <a:lnTo>
                        <a:pt x="13" y="2"/>
                      </a:lnTo>
                      <a:lnTo>
                        <a:pt x="11" y="1"/>
                      </a:lnTo>
                      <a:lnTo>
                        <a:pt x="8" y="0"/>
                      </a:lnTo>
                      <a:lnTo>
                        <a:pt x="5" y="1"/>
                      </a:lnTo>
                      <a:lnTo>
                        <a:pt x="2" y="2"/>
                      </a:lnTo>
                      <a:lnTo>
                        <a:pt x="1" y="5"/>
                      </a:lnTo>
                      <a:lnTo>
                        <a:pt x="0" y="8"/>
                      </a:lnTo>
                      <a:lnTo>
                        <a:pt x="1" y="11"/>
                      </a:lnTo>
                      <a:lnTo>
                        <a:pt x="2" y="13"/>
                      </a:lnTo>
                      <a:lnTo>
                        <a:pt x="5" y="14"/>
                      </a:lnTo>
                      <a:lnTo>
                        <a:pt x="8" y="15"/>
                      </a:lnTo>
                      <a:close/>
                    </a:path>
                  </a:pathLst>
                </a:custGeom>
                <a:solidFill>
                  <a:srgbClr val="000000"/>
                </a:solidFill>
                <a:ln w="9525">
                  <a:noFill/>
                  <a:round/>
                  <a:headEnd/>
                  <a:tailEnd/>
                </a:ln>
              </p:spPr>
              <p:txBody>
                <a:bodyPr/>
                <a:lstStyle/>
                <a:p>
                  <a:endParaRPr lang="en-US" dirty="0"/>
                </a:p>
              </p:txBody>
            </p:sp>
            <p:sp>
              <p:nvSpPr>
                <p:cNvPr id="5441" name="Freeform 136"/>
                <p:cNvSpPr>
                  <a:spLocks/>
                </p:cNvSpPr>
                <p:nvPr/>
              </p:nvSpPr>
              <p:spPr bwMode="auto">
                <a:xfrm>
                  <a:off x="781" y="2684"/>
                  <a:ext cx="5" cy="4"/>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w 15"/>
                    <a:gd name="T11" fmla="*/ 0 h 14"/>
                    <a:gd name="T12" fmla="*/ 0 w 15"/>
                    <a:gd name="T13" fmla="*/ 0 h 14"/>
                    <a:gd name="T14" fmla="*/ 0 w 15"/>
                    <a:gd name="T15" fmla="*/ 0 h 14"/>
                    <a:gd name="T16" fmla="*/ 0 w 15"/>
                    <a:gd name="T17" fmla="*/ 0 h 14"/>
                    <a:gd name="T18" fmla="*/ 0 w 15"/>
                    <a:gd name="T19" fmla="*/ 0 h 14"/>
                    <a:gd name="T20" fmla="*/ 0 w 15"/>
                    <a:gd name="T21" fmla="*/ 0 h 14"/>
                    <a:gd name="T22" fmla="*/ 0 w 15"/>
                    <a:gd name="T23" fmla="*/ 0 h 14"/>
                    <a:gd name="T24" fmla="*/ 0 w 15"/>
                    <a:gd name="T25" fmla="*/ 0 h 14"/>
                    <a:gd name="T26" fmla="*/ 0 w 15"/>
                    <a:gd name="T27" fmla="*/ 0 h 14"/>
                    <a:gd name="T28" fmla="*/ 0 w 15"/>
                    <a:gd name="T29" fmla="*/ 0 h 14"/>
                    <a:gd name="T30" fmla="*/ 0 w 15"/>
                    <a:gd name="T31" fmla="*/ 0 h 14"/>
                    <a:gd name="T32" fmla="*/ 0 w 1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4"/>
                    <a:gd name="T53" fmla="*/ 15 w 1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4">
                      <a:moveTo>
                        <a:pt x="8" y="14"/>
                      </a:moveTo>
                      <a:lnTo>
                        <a:pt x="11" y="14"/>
                      </a:lnTo>
                      <a:lnTo>
                        <a:pt x="13" y="12"/>
                      </a:lnTo>
                      <a:lnTo>
                        <a:pt x="14" y="10"/>
                      </a:lnTo>
                      <a:lnTo>
                        <a:pt x="15" y="7"/>
                      </a:lnTo>
                      <a:lnTo>
                        <a:pt x="14" y="5"/>
                      </a:lnTo>
                      <a:lnTo>
                        <a:pt x="13" y="3"/>
                      </a:lnTo>
                      <a:lnTo>
                        <a:pt x="11" y="1"/>
                      </a:lnTo>
                      <a:lnTo>
                        <a:pt x="8" y="0"/>
                      </a:lnTo>
                      <a:lnTo>
                        <a:pt x="6" y="1"/>
                      </a:lnTo>
                      <a:lnTo>
                        <a:pt x="3" y="3"/>
                      </a:lnTo>
                      <a:lnTo>
                        <a:pt x="1" y="5"/>
                      </a:lnTo>
                      <a:lnTo>
                        <a:pt x="0" y="7"/>
                      </a:lnTo>
                      <a:lnTo>
                        <a:pt x="1" y="10"/>
                      </a:lnTo>
                      <a:lnTo>
                        <a:pt x="3" y="12"/>
                      </a:lnTo>
                      <a:lnTo>
                        <a:pt x="6" y="14"/>
                      </a:lnTo>
                      <a:lnTo>
                        <a:pt x="8" y="14"/>
                      </a:lnTo>
                      <a:close/>
                    </a:path>
                  </a:pathLst>
                </a:custGeom>
                <a:solidFill>
                  <a:srgbClr val="000000"/>
                </a:solidFill>
                <a:ln w="9525">
                  <a:noFill/>
                  <a:round/>
                  <a:headEnd/>
                  <a:tailEnd/>
                </a:ln>
              </p:spPr>
              <p:txBody>
                <a:bodyPr/>
                <a:lstStyle/>
                <a:p>
                  <a:endParaRPr lang="en-US" dirty="0"/>
                </a:p>
              </p:txBody>
            </p:sp>
            <p:sp>
              <p:nvSpPr>
                <p:cNvPr id="5442" name="Freeform 137"/>
                <p:cNvSpPr>
                  <a:spLocks/>
                </p:cNvSpPr>
                <p:nvPr/>
              </p:nvSpPr>
              <p:spPr bwMode="auto">
                <a:xfrm>
                  <a:off x="776" y="2621"/>
                  <a:ext cx="54" cy="35"/>
                </a:xfrm>
                <a:custGeom>
                  <a:avLst/>
                  <a:gdLst>
                    <a:gd name="T0" fmla="*/ 0 w 164"/>
                    <a:gd name="T1" fmla="*/ 0 h 103"/>
                    <a:gd name="T2" fmla="*/ 0 w 164"/>
                    <a:gd name="T3" fmla="*/ 0 h 103"/>
                    <a:gd name="T4" fmla="*/ 0 w 164"/>
                    <a:gd name="T5" fmla="*/ 0 h 103"/>
                    <a:gd name="T6" fmla="*/ 0 w 164"/>
                    <a:gd name="T7" fmla="*/ 0 h 103"/>
                    <a:gd name="T8" fmla="*/ 0 w 164"/>
                    <a:gd name="T9" fmla="*/ 0 h 103"/>
                    <a:gd name="T10" fmla="*/ 0 w 164"/>
                    <a:gd name="T11" fmla="*/ 0 h 103"/>
                    <a:gd name="T12" fmla="*/ 1 w 164"/>
                    <a:gd name="T13" fmla="*/ 0 h 103"/>
                    <a:gd name="T14" fmla="*/ 0 w 164"/>
                    <a:gd name="T15" fmla="*/ 0 h 103"/>
                    <a:gd name="T16" fmla="*/ 0 w 164"/>
                    <a:gd name="T17" fmla="*/ 0 h 103"/>
                    <a:gd name="T18" fmla="*/ 0 w 164"/>
                    <a:gd name="T19" fmla="*/ 0 h 103"/>
                    <a:gd name="T20" fmla="*/ 0 w 164"/>
                    <a:gd name="T21" fmla="*/ 0 h 103"/>
                    <a:gd name="T22" fmla="*/ 0 w 164"/>
                    <a:gd name="T23" fmla="*/ 0 h 103"/>
                    <a:gd name="T24" fmla="*/ 0 w 164"/>
                    <a:gd name="T25" fmla="*/ 0 h 103"/>
                    <a:gd name="T26" fmla="*/ 0 w 164"/>
                    <a:gd name="T27" fmla="*/ 0 h 103"/>
                    <a:gd name="T28" fmla="*/ 0 w 164"/>
                    <a:gd name="T29" fmla="*/ 0 h 103"/>
                    <a:gd name="T30" fmla="*/ 0 w 164"/>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3"/>
                    <a:gd name="T50" fmla="*/ 164 w 164"/>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3">
                      <a:moveTo>
                        <a:pt x="1" y="103"/>
                      </a:moveTo>
                      <a:lnTo>
                        <a:pt x="0" y="9"/>
                      </a:lnTo>
                      <a:lnTo>
                        <a:pt x="0" y="8"/>
                      </a:lnTo>
                      <a:lnTo>
                        <a:pt x="2" y="4"/>
                      </a:lnTo>
                      <a:lnTo>
                        <a:pt x="5" y="1"/>
                      </a:lnTo>
                      <a:lnTo>
                        <a:pt x="12" y="0"/>
                      </a:lnTo>
                      <a:lnTo>
                        <a:pt x="164" y="0"/>
                      </a:lnTo>
                      <a:lnTo>
                        <a:pt x="22" y="12"/>
                      </a:lnTo>
                      <a:lnTo>
                        <a:pt x="21" y="13"/>
                      </a:lnTo>
                      <a:lnTo>
                        <a:pt x="18" y="16"/>
                      </a:lnTo>
                      <a:lnTo>
                        <a:pt x="13" y="19"/>
                      </a:lnTo>
                      <a:lnTo>
                        <a:pt x="12" y="25"/>
                      </a:lnTo>
                      <a:lnTo>
                        <a:pt x="10" y="41"/>
                      </a:lnTo>
                      <a:lnTo>
                        <a:pt x="7" y="67"/>
                      </a:lnTo>
                      <a:lnTo>
                        <a:pt x="3" y="92"/>
                      </a:lnTo>
                      <a:lnTo>
                        <a:pt x="1" y="103"/>
                      </a:lnTo>
                      <a:close/>
                    </a:path>
                  </a:pathLst>
                </a:custGeom>
                <a:solidFill>
                  <a:srgbClr val="FFFF99"/>
                </a:solidFill>
                <a:ln w="9525">
                  <a:noFill/>
                  <a:round/>
                  <a:headEnd/>
                  <a:tailEnd/>
                </a:ln>
              </p:spPr>
              <p:txBody>
                <a:bodyPr/>
                <a:lstStyle/>
                <a:p>
                  <a:endParaRPr lang="en-US" dirty="0"/>
                </a:p>
              </p:txBody>
            </p:sp>
            <p:sp>
              <p:nvSpPr>
                <p:cNvPr id="5443" name="Freeform 138"/>
                <p:cNvSpPr>
                  <a:spLocks/>
                </p:cNvSpPr>
                <p:nvPr/>
              </p:nvSpPr>
              <p:spPr bwMode="auto">
                <a:xfrm>
                  <a:off x="778" y="2629"/>
                  <a:ext cx="54" cy="34"/>
                </a:xfrm>
                <a:custGeom>
                  <a:avLst/>
                  <a:gdLst>
                    <a:gd name="T0" fmla="*/ 1 w 164"/>
                    <a:gd name="T1" fmla="*/ 0 h 103"/>
                    <a:gd name="T2" fmla="*/ 1 w 164"/>
                    <a:gd name="T3" fmla="*/ 0 h 103"/>
                    <a:gd name="T4" fmla="*/ 1 w 164"/>
                    <a:gd name="T5" fmla="*/ 0 h 103"/>
                    <a:gd name="T6" fmla="*/ 1 w 164"/>
                    <a:gd name="T7" fmla="*/ 0 h 103"/>
                    <a:gd name="T8" fmla="*/ 1 w 164"/>
                    <a:gd name="T9" fmla="*/ 0 h 103"/>
                    <a:gd name="T10" fmla="*/ 1 w 164"/>
                    <a:gd name="T11" fmla="*/ 0 h 103"/>
                    <a:gd name="T12" fmla="*/ 0 w 164"/>
                    <a:gd name="T13" fmla="*/ 0 h 103"/>
                    <a:gd name="T14" fmla="*/ 1 w 164"/>
                    <a:gd name="T15" fmla="*/ 0 h 103"/>
                    <a:gd name="T16" fmla="*/ 1 w 164"/>
                    <a:gd name="T17" fmla="*/ 0 h 103"/>
                    <a:gd name="T18" fmla="*/ 1 w 164"/>
                    <a:gd name="T19" fmla="*/ 0 h 103"/>
                    <a:gd name="T20" fmla="*/ 1 w 164"/>
                    <a:gd name="T21" fmla="*/ 0 h 103"/>
                    <a:gd name="T22" fmla="*/ 1 w 164"/>
                    <a:gd name="T23" fmla="*/ 0 h 103"/>
                    <a:gd name="T24" fmla="*/ 1 w 164"/>
                    <a:gd name="T25" fmla="*/ 0 h 103"/>
                    <a:gd name="T26" fmla="*/ 1 w 164"/>
                    <a:gd name="T27" fmla="*/ 0 h 103"/>
                    <a:gd name="T28" fmla="*/ 1 w 164"/>
                    <a:gd name="T29" fmla="*/ 0 h 103"/>
                    <a:gd name="T30" fmla="*/ 1 w 164"/>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3"/>
                    <a:gd name="T50" fmla="*/ 164 w 164"/>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3">
                      <a:moveTo>
                        <a:pt x="162" y="0"/>
                      </a:moveTo>
                      <a:lnTo>
                        <a:pt x="164" y="93"/>
                      </a:lnTo>
                      <a:lnTo>
                        <a:pt x="164" y="94"/>
                      </a:lnTo>
                      <a:lnTo>
                        <a:pt x="161" y="97"/>
                      </a:lnTo>
                      <a:lnTo>
                        <a:pt x="158" y="102"/>
                      </a:lnTo>
                      <a:lnTo>
                        <a:pt x="152" y="103"/>
                      </a:lnTo>
                      <a:lnTo>
                        <a:pt x="0" y="103"/>
                      </a:lnTo>
                      <a:lnTo>
                        <a:pt x="143" y="90"/>
                      </a:lnTo>
                      <a:lnTo>
                        <a:pt x="144" y="89"/>
                      </a:lnTo>
                      <a:lnTo>
                        <a:pt x="148" y="87"/>
                      </a:lnTo>
                      <a:lnTo>
                        <a:pt x="151" y="84"/>
                      </a:lnTo>
                      <a:lnTo>
                        <a:pt x="152" y="78"/>
                      </a:lnTo>
                      <a:lnTo>
                        <a:pt x="154" y="62"/>
                      </a:lnTo>
                      <a:lnTo>
                        <a:pt x="157" y="35"/>
                      </a:lnTo>
                      <a:lnTo>
                        <a:pt x="160" y="10"/>
                      </a:lnTo>
                      <a:lnTo>
                        <a:pt x="162" y="0"/>
                      </a:lnTo>
                      <a:close/>
                    </a:path>
                  </a:pathLst>
                </a:custGeom>
                <a:solidFill>
                  <a:srgbClr val="FFFFCC"/>
                </a:solidFill>
                <a:ln w="9525">
                  <a:noFill/>
                  <a:round/>
                  <a:headEnd/>
                  <a:tailEnd/>
                </a:ln>
              </p:spPr>
              <p:txBody>
                <a:bodyPr/>
                <a:lstStyle/>
                <a:p>
                  <a:endParaRPr lang="en-US" dirty="0"/>
                </a:p>
              </p:txBody>
            </p:sp>
            <p:sp>
              <p:nvSpPr>
                <p:cNvPr id="5444" name="Freeform 139"/>
                <p:cNvSpPr>
                  <a:spLocks/>
                </p:cNvSpPr>
                <p:nvPr/>
              </p:nvSpPr>
              <p:spPr bwMode="auto">
                <a:xfrm>
                  <a:off x="298" y="2528"/>
                  <a:ext cx="173" cy="93"/>
                </a:xfrm>
                <a:custGeom>
                  <a:avLst/>
                  <a:gdLst>
                    <a:gd name="T0" fmla="*/ 0 w 517"/>
                    <a:gd name="T1" fmla="*/ 1 h 278"/>
                    <a:gd name="T2" fmla="*/ 0 w 517"/>
                    <a:gd name="T3" fmla="*/ 1 h 278"/>
                    <a:gd name="T4" fmla="*/ 0 w 517"/>
                    <a:gd name="T5" fmla="*/ 1 h 278"/>
                    <a:gd name="T6" fmla="*/ 0 w 517"/>
                    <a:gd name="T7" fmla="*/ 1 h 278"/>
                    <a:gd name="T8" fmla="*/ 1 w 517"/>
                    <a:gd name="T9" fmla="*/ 1 h 278"/>
                    <a:gd name="T10" fmla="*/ 1 w 517"/>
                    <a:gd name="T11" fmla="*/ 1 h 278"/>
                    <a:gd name="T12" fmla="*/ 1 w 517"/>
                    <a:gd name="T13" fmla="*/ 1 h 278"/>
                    <a:gd name="T14" fmla="*/ 1 w 517"/>
                    <a:gd name="T15" fmla="*/ 1 h 278"/>
                    <a:gd name="T16" fmla="*/ 1 w 517"/>
                    <a:gd name="T17" fmla="*/ 1 h 278"/>
                    <a:gd name="T18" fmla="*/ 1 w 517"/>
                    <a:gd name="T19" fmla="*/ 1 h 278"/>
                    <a:gd name="T20" fmla="*/ 1 w 517"/>
                    <a:gd name="T21" fmla="*/ 1 h 278"/>
                    <a:gd name="T22" fmla="*/ 1 w 517"/>
                    <a:gd name="T23" fmla="*/ 1 h 278"/>
                    <a:gd name="T24" fmla="*/ 2 w 517"/>
                    <a:gd name="T25" fmla="*/ 1 h 278"/>
                    <a:gd name="T26" fmla="*/ 2 w 517"/>
                    <a:gd name="T27" fmla="*/ 1 h 278"/>
                    <a:gd name="T28" fmla="*/ 2 w 517"/>
                    <a:gd name="T29" fmla="*/ 1 h 278"/>
                    <a:gd name="T30" fmla="*/ 2 w 517"/>
                    <a:gd name="T31" fmla="*/ 1 h 278"/>
                    <a:gd name="T32" fmla="*/ 2 w 517"/>
                    <a:gd name="T33" fmla="*/ 1 h 278"/>
                    <a:gd name="T34" fmla="*/ 2 w 517"/>
                    <a:gd name="T35" fmla="*/ 0 h 278"/>
                    <a:gd name="T36" fmla="*/ 2 w 517"/>
                    <a:gd name="T37" fmla="*/ 0 h 278"/>
                    <a:gd name="T38" fmla="*/ 2 w 517"/>
                    <a:gd name="T39" fmla="*/ 0 h 278"/>
                    <a:gd name="T40" fmla="*/ 2 w 517"/>
                    <a:gd name="T41" fmla="*/ 0 h 278"/>
                    <a:gd name="T42" fmla="*/ 2 w 517"/>
                    <a:gd name="T43" fmla="*/ 0 h 278"/>
                    <a:gd name="T44" fmla="*/ 2 w 517"/>
                    <a:gd name="T45" fmla="*/ 0 h 278"/>
                    <a:gd name="T46" fmla="*/ 2 w 517"/>
                    <a:gd name="T47" fmla="*/ 0 h 278"/>
                    <a:gd name="T48" fmla="*/ 2 w 517"/>
                    <a:gd name="T49" fmla="*/ 1 h 278"/>
                    <a:gd name="T50" fmla="*/ 2 w 517"/>
                    <a:gd name="T51" fmla="*/ 1 h 278"/>
                    <a:gd name="T52" fmla="*/ 2 w 517"/>
                    <a:gd name="T53" fmla="*/ 1 h 278"/>
                    <a:gd name="T54" fmla="*/ 2 w 517"/>
                    <a:gd name="T55" fmla="*/ 1 h 278"/>
                    <a:gd name="T56" fmla="*/ 2 w 517"/>
                    <a:gd name="T57" fmla="*/ 1 h 278"/>
                    <a:gd name="T58" fmla="*/ 1 w 517"/>
                    <a:gd name="T59" fmla="*/ 1 h 278"/>
                    <a:gd name="T60" fmla="*/ 1 w 517"/>
                    <a:gd name="T61" fmla="*/ 1 h 278"/>
                    <a:gd name="T62" fmla="*/ 1 w 517"/>
                    <a:gd name="T63" fmla="*/ 1 h 278"/>
                    <a:gd name="T64" fmla="*/ 1 w 517"/>
                    <a:gd name="T65" fmla="*/ 1 h 278"/>
                    <a:gd name="T66" fmla="*/ 0 w 517"/>
                    <a:gd name="T67" fmla="*/ 1 h 278"/>
                    <a:gd name="T68" fmla="*/ 0 w 517"/>
                    <a:gd name="T69" fmla="*/ 1 h 278"/>
                    <a:gd name="T70" fmla="*/ 0 w 517"/>
                    <a:gd name="T71" fmla="*/ 1 h 278"/>
                    <a:gd name="T72" fmla="*/ 0 w 517"/>
                    <a:gd name="T73" fmla="*/ 1 h 278"/>
                    <a:gd name="T74" fmla="*/ 0 w 517"/>
                    <a:gd name="T75" fmla="*/ 1 h 278"/>
                    <a:gd name="T76" fmla="*/ 0 w 517"/>
                    <a:gd name="T77" fmla="*/ 1 h 278"/>
                    <a:gd name="T78" fmla="*/ 0 w 517"/>
                    <a:gd name="T79" fmla="*/ 1 h 278"/>
                    <a:gd name="T80" fmla="*/ 0 w 517"/>
                    <a:gd name="T81" fmla="*/ 1 h 278"/>
                    <a:gd name="T82" fmla="*/ 0 w 517"/>
                    <a:gd name="T83" fmla="*/ 1 h 278"/>
                    <a:gd name="T84" fmla="*/ 0 w 517"/>
                    <a:gd name="T85" fmla="*/ 1 h 2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7"/>
                    <a:gd name="T130" fmla="*/ 0 h 278"/>
                    <a:gd name="T131" fmla="*/ 517 w 517"/>
                    <a:gd name="T132" fmla="*/ 278 h 2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7" h="278">
                      <a:moveTo>
                        <a:pt x="3" y="228"/>
                      </a:moveTo>
                      <a:lnTo>
                        <a:pt x="10" y="216"/>
                      </a:lnTo>
                      <a:lnTo>
                        <a:pt x="21" y="206"/>
                      </a:lnTo>
                      <a:lnTo>
                        <a:pt x="32" y="198"/>
                      </a:lnTo>
                      <a:lnTo>
                        <a:pt x="46" y="192"/>
                      </a:lnTo>
                      <a:lnTo>
                        <a:pt x="60" y="187"/>
                      </a:lnTo>
                      <a:lnTo>
                        <a:pt x="75" y="183"/>
                      </a:lnTo>
                      <a:lnTo>
                        <a:pt x="92" y="180"/>
                      </a:lnTo>
                      <a:lnTo>
                        <a:pt x="108" y="179"/>
                      </a:lnTo>
                      <a:lnTo>
                        <a:pt x="123" y="179"/>
                      </a:lnTo>
                      <a:lnTo>
                        <a:pt x="139" y="179"/>
                      </a:lnTo>
                      <a:lnTo>
                        <a:pt x="153" y="180"/>
                      </a:lnTo>
                      <a:lnTo>
                        <a:pt x="166" y="181"/>
                      </a:lnTo>
                      <a:lnTo>
                        <a:pt x="178" y="182"/>
                      </a:lnTo>
                      <a:lnTo>
                        <a:pt x="187" y="183"/>
                      </a:lnTo>
                      <a:lnTo>
                        <a:pt x="195" y="184"/>
                      </a:lnTo>
                      <a:lnTo>
                        <a:pt x="199" y="185"/>
                      </a:lnTo>
                      <a:lnTo>
                        <a:pt x="203" y="185"/>
                      </a:lnTo>
                      <a:lnTo>
                        <a:pt x="214" y="187"/>
                      </a:lnTo>
                      <a:lnTo>
                        <a:pt x="231" y="188"/>
                      </a:lnTo>
                      <a:lnTo>
                        <a:pt x="253" y="190"/>
                      </a:lnTo>
                      <a:lnTo>
                        <a:pt x="279" y="191"/>
                      </a:lnTo>
                      <a:lnTo>
                        <a:pt x="306" y="192"/>
                      </a:lnTo>
                      <a:lnTo>
                        <a:pt x="333" y="193"/>
                      </a:lnTo>
                      <a:lnTo>
                        <a:pt x="360" y="194"/>
                      </a:lnTo>
                      <a:lnTo>
                        <a:pt x="379" y="192"/>
                      </a:lnTo>
                      <a:lnTo>
                        <a:pt x="395" y="185"/>
                      </a:lnTo>
                      <a:lnTo>
                        <a:pt x="407" y="177"/>
                      </a:lnTo>
                      <a:lnTo>
                        <a:pt x="416" y="168"/>
                      </a:lnTo>
                      <a:lnTo>
                        <a:pt x="422" y="157"/>
                      </a:lnTo>
                      <a:lnTo>
                        <a:pt x="426" y="149"/>
                      </a:lnTo>
                      <a:lnTo>
                        <a:pt x="428" y="142"/>
                      </a:lnTo>
                      <a:lnTo>
                        <a:pt x="430" y="139"/>
                      </a:lnTo>
                      <a:lnTo>
                        <a:pt x="430" y="138"/>
                      </a:lnTo>
                      <a:lnTo>
                        <a:pt x="430" y="137"/>
                      </a:lnTo>
                      <a:lnTo>
                        <a:pt x="466" y="28"/>
                      </a:lnTo>
                      <a:lnTo>
                        <a:pt x="471" y="17"/>
                      </a:lnTo>
                      <a:lnTo>
                        <a:pt x="478" y="9"/>
                      </a:lnTo>
                      <a:lnTo>
                        <a:pt x="483" y="4"/>
                      </a:lnTo>
                      <a:lnTo>
                        <a:pt x="489" y="1"/>
                      </a:lnTo>
                      <a:lnTo>
                        <a:pt x="495" y="0"/>
                      </a:lnTo>
                      <a:lnTo>
                        <a:pt x="500" y="0"/>
                      </a:lnTo>
                      <a:lnTo>
                        <a:pt x="503" y="1"/>
                      </a:lnTo>
                      <a:lnTo>
                        <a:pt x="504" y="1"/>
                      </a:lnTo>
                      <a:lnTo>
                        <a:pt x="513" y="4"/>
                      </a:lnTo>
                      <a:lnTo>
                        <a:pt x="514" y="14"/>
                      </a:lnTo>
                      <a:lnTo>
                        <a:pt x="517" y="30"/>
                      </a:lnTo>
                      <a:lnTo>
                        <a:pt x="517" y="33"/>
                      </a:lnTo>
                      <a:lnTo>
                        <a:pt x="517" y="37"/>
                      </a:lnTo>
                      <a:lnTo>
                        <a:pt x="476" y="161"/>
                      </a:lnTo>
                      <a:lnTo>
                        <a:pt x="468" y="179"/>
                      </a:lnTo>
                      <a:lnTo>
                        <a:pt x="460" y="195"/>
                      </a:lnTo>
                      <a:lnTo>
                        <a:pt x="450" y="207"/>
                      </a:lnTo>
                      <a:lnTo>
                        <a:pt x="439" y="218"/>
                      </a:lnTo>
                      <a:lnTo>
                        <a:pt x="426" y="227"/>
                      </a:lnTo>
                      <a:lnTo>
                        <a:pt x="412" y="235"/>
                      </a:lnTo>
                      <a:lnTo>
                        <a:pt x="397" y="240"/>
                      </a:lnTo>
                      <a:lnTo>
                        <a:pt x="379" y="243"/>
                      </a:lnTo>
                      <a:lnTo>
                        <a:pt x="361" y="246"/>
                      </a:lnTo>
                      <a:lnTo>
                        <a:pt x="341" y="247"/>
                      </a:lnTo>
                      <a:lnTo>
                        <a:pt x="319" y="247"/>
                      </a:lnTo>
                      <a:lnTo>
                        <a:pt x="297" y="246"/>
                      </a:lnTo>
                      <a:lnTo>
                        <a:pt x="273" y="245"/>
                      </a:lnTo>
                      <a:lnTo>
                        <a:pt x="247" y="242"/>
                      </a:lnTo>
                      <a:lnTo>
                        <a:pt x="220" y="240"/>
                      </a:lnTo>
                      <a:lnTo>
                        <a:pt x="192" y="237"/>
                      </a:lnTo>
                      <a:lnTo>
                        <a:pt x="152" y="234"/>
                      </a:lnTo>
                      <a:lnTo>
                        <a:pt x="119" y="234"/>
                      </a:lnTo>
                      <a:lnTo>
                        <a:pt x="93" y="236"/>
                      </a:lnTo>
                      <a:lnTo>
                        <a:pt x="73" y="240"/>
                      </a:lnTo>
                      <a:lnTo>
                        <a:pt x="58" y="245"/>
                      </a:lnTo>
                      <a:lnTo>
                        <a:pt x="49" y="252"/>
                      </a:lnTo>
                      <a:lnTo>
                        <a:pt x="43" y="257"/>
                      </a:lnTo>
                      <a:lnTo>
                        <a:pt x="41" y="262"/>
                      </a:lnTo>
                      <a:lnTo>
                        <a:pt x="38" y="278"/>
                      </a:lnTo>
                      <a:lnTo>
                        <a:pt x="36" y="277"/>
                      </a:lnTo>
                      <a:lnTo>
                        <a:pt x="31" y="276"/>
                      </a:lnTo>
                      <a:lnTo>
                        <a:pt x="25" y="275"/>
                      </a:lnTo>
                      <a:lnTo>
                        <a:pt x="23" y="275"/>
                      </a:lnTo>
                      <a:lnTo>
                        <a:pt x="16" y="274"/>
                      </a:lnTo>
                      <a:lnTo>
                        <a:pt x="10" y="270"/>
                      </a:lnTo>
                      <a:lnTo>
                        <a:pt x="6" y="266"/>
                      </a:lnTo>
                      <a:lnTo>
                        <a:pt x="3" y="261"/>
                      </a:lnTo>
                      <a:lnTo>
                        <a:pt x="0" y="252"/>
                      </a:lnTo>
                      <a:lnTo>
                        <a:pt x="0" y="241"/>
                      </a:lnTo>
                      <a:lnTo>
                        <a:pt x="2" y="233"/>
                      </a:lnTo>
                      <a:lnTo>
                        <a:pt x="3" y="228"/>
                      </a:lnTo>
                      <a:close/>
                    </a:path>
                  </a:pathLst>
                </a:custGeom>
                <a:solidFill>
                  <a:srgbClr val="000000"/>
                </a:solidFill>
                <a:ln w="9525">
                  <a:noFill/>
                  <a:round/>
                  <a:headEnd/>
                  <a:tailEnd/>
                </a:ln>
              </p:spPr>
              <p:txBody>
                <a:bodyPr/>
                <a:lstStyle/>
                <a:p>
                  <a:endParaRPr lang="en-US" dirty="0"/>
                </a:p>
              </p:txBody>
            </p:sp>
            <p:sp>
              <p:nvSpPr>
                <p:cNvPr id="5445" name="Freeform 140"/>
                <p:cNvSpPr>
                  <a:spLocks/>
                </p:cNvSpPr>
                <p:nvPr/>
              </p:nvSpPr>
              <p:spPr bwMode="auto">
                <a:xfrm>
                  <a:off x="303" y="2534"/>
                  <a:ext cx="163" cy="79"/>
                </a:xfrm>
                <a:custGeom>
                  <a:avLst/>
                  <a:gdLst>
                    <a:gd name="T0" fmla="*/ 2 w 488"/>
                    <a:gd name="T1" fmla="*/ 0 h 238"/>
                    <a:gd name="T2" fmla="*/ 2 w 488"/>
                    <a:gd name="T3" fmla="*/ 0 h 238"/>
                    <a:gd name="T4" fmla="*/ 2 w 488"/>
                    <a:gd name="T5" fmla="*/ 0 h 238"/>
                    <a:gd name="T6" fmla="*/ 2 w 488"/>
                    <a:gd name="T7" fmla="*/ 0 h 238"/>
                    <a:gd name="T8" fmla="*/ 2 w 488"/>
                    <a:gd name="T9" fmla="*/ 1 h 238"/>
                    <a:gd name="T10" fmla="*/ 2 w 488"/>
                    <a:gd name="T11" fmla="*/ 1 h 238"/>
                    <a:gd name="T12" fmla="*/ 2 w 488"/>
                    <a:gd name="T13" fmla="*/ 1 h 238"/>
                    <a:gd name="T14" fmla="*/ 2 w 488"/>
                    <a:gd name="T15" fmla="*/ 1 h 238"/>
                    <a:gd name="T16" fmla="*/ 1 w 488"/>
                    <a:gd name="T17" fmla="*/ 1 h 238"/>
                    <a:gd name="T18" fmla="*/ 1 w 488"/>
                    <a:gd name="T19" fmla="*/ 1 h 238"/>
                    <a:gd name="T20" fmla="*/ 1 w 488"/>
                    <a:gd name="T21" fmla="*/ 1 h 238"/>
                    <a:gd name="T22" fmla="*/ 1 w 488"/>
                    <a:gd name="T23" fmla="*/ 1 h 238"/>
                    <a:gd name="T24" fmla="*/ 1 w 488"/>
                    <a:gd name="T25" fmla="*/ 1 h 238"/>
                    <a:gd name="T26" fmla="*/ 1 w 488"/>
                    <a:gd name="T27" fmla="*/ 1 h 238"/>
                    <a:gd name="T28" fmla="*/ 1 w 488"/>
                    <a:gd name="T29" fmla="*/ 1 h 238"/>
                    <a:gd name="T30" fmla="*/ 0 w 488"/>
                    <a:gd name="T31" fmla="*/ 1 h 238"/>
                    <a:gd name="T32" fmla="*/ 0 w 488"/>
                    <a:gd name="T33" fmla="*/ 1 h 238"/>
                    <a:gd name="T34" fmla="*/ 0 w 488"/>
                    <a:gd name="T35" fmla="*/ 1 h 238"/>
                    <a:gd name="T36" fmla="*/ 0 w 488"/>
                    <a:gd name="T37" fmla="*/ 1 h 238"/>
                    <a:gd name="T38" fmla="*/ 0 w 488"/>
                    <a:gd name="T39" fmla="*/ 1 h 238"/>
                    <a:gd name="T40" fmla="*/ 0 w 488"/>
                    <a:gd name="T41" fmla="*/ 1 h 238"/>
                    <a:gd name="T42" fmla="*/ 0 w 488"/>
                    <a:gd name="T43" fmla="*/ 1 h 238"/>
                    <a:gd name="T44" fmla="*/ 0 w 488"/>
                    <a:gd name="T45" fmla="*/ 1 h 238"/>
                    <a:gd name="T46" fmla="*/ 0 w 488"/>
                    <a:gd name="T47" fmla="*/ 1 h 238"/>
                    <a:gd name="T48" fmla="*/ 0 w 488"/>
                    <a:gd name="T49" fmla="*/ 1 h 238"/>
                    <a:gd name="T50" fmla="*/ 0 w 488"/>
                    <a:gd name="T51" fmla="*/ 1 h 238"/>
                    <a:gd name="T52" fmla="*/ 1 w 488"/>
                    <a:gd name="T53" fmla="*/ 1 h 238"/>
                    <a:gd name="T54" fmla="*/ 1 w 488"/>
                    <a:gd name="T55" fmla="*/ 1 h 238"/>
                    <a:gd name="T56" fmla="*/ 1 w 488"/>
                    <a:gd name="T57" fmla="*/ 1 h 238"/>
                    <a:gd name="T58" fmla="*/ 1 w 488"/>
                    <a:gd name="T59" fmla="*/ 1 h 238"/>
                    <a:gd name="T60" fmla="*/ 1 w 488"/>
                    <a:gd name="T61" fmla="*/ 1 h 238"/>
                    <a:gd name="T62" fmla="*/ 2 w 488"/>
                    <a:gd name="T63" fmla="*/ 1 h 238"/>
                    <a:gd name="T64" fmla="*/ 2 w 488"/>
                    <a:gd name="T65" fmla="*/ 1 h 238"/>
                    <a:gd name="T66" fmla="*/ 2 w 488"/>
                    <a:gd name="T67" fmla="*/ 1 h 238"/>
                    <a:gd name="T68" fmla="*/ 2 w 488"/>
                    <a:gd name="T69" fmla="*/ 0 h 238"/>
                    <a:gd name="T70" fmla="*/ 2 w 488"/>
                    <a:gd name="T71" fmla="*/ 0 h 238"/>
                    <a:gd name="T72" fmla="*/ 2 w 488"/>
                    <a:gd name="T73" fmla="*/ 0 h 238"/>
                    <a:gd name="T74" fmla="*/ 2 w 488"/>
                    <a:gd name="T75" fmla="*/ 0 h 238"/>
                    <a:gd name="T76" fmla="*/ 2 w 488"/>
                    <a:gd name="T77" fmla="*/ 0 h 238"/>
                    <a:gd name="T78" fmla="*/ 2 w 488"/>
                    <a:gd name="T79" fmla="*/ 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8"/>
                    <a:gd name="T121" fmla="*/ 0 h 238"/>
                    <a:gd name="T122" fmla="*/ 488 w 488"/>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8" h="238">
                      <a:moveTo>
                        <a:pt x="467" y="17"/>
                      </a:moveTo>
                      <a:lnTo>
                        <a:pt x="463" y="29"/>
                      </a:lnTo>
                      <a:lnTo>
                        <a:pt x="457" y="45"/>
                      </a:lnTo>
                      <a:lnTo>
                        <a:pt x="451" y="63"/>
                      </a:lnTo>
                      <a:lnTo>
                        <a:pt x="446" y="80"/>
                      </a:lnTo>
                      <a:lnTo>
                        <a:pt x="440" y="98"/>
                      </a:lnTo>
                      <a:lnTo>
                        <a:pt x="434" y="113"/>
                      </a:lnTo>
                      <a:lnTo>
                        <a:pt x="431" y="122"/>
                      </a:lnTo>
                      <a:lnTo>
                        <a:pt x="430" y="126"/>
                      </a:lnTo>
                      <a:lnTo>
                        <a:pt x="429" y="130"/>
                      </a:lnTo>
                      <a:lnTo>
                        <a:pt x="427" y="137"/>
                      </a:lnTo>
                      <a:lnTo>
                        <a:pt x="422" y="147"/>
                      </a:lnTo>
                      <a:lnTo>
                        <a:pt x="414" y="159"/>
                      </a:lnTo>
                      <a:lnTo>
                        <a:pt x="404" y="172"/>
                      </a:lnTo>
                      <a:lnTo>
                        <a:pt x="388" y="182"/>
                      </a:lnTo>
                      <a:lnTo>
                        <a:pt x="369" y="189"/>
                      </a:lnTo>
                      <a:lnTo>
                        <a:pt x="345" y="193"/>
                      </a:lnTo>
                      <a:lnTo>
                        <a:pt x="318" y="193"/>
                      </a:lnTo>
                      <a:lnTo>
                        <a:pt x="291" y="191"/>
                      </a:lnTo>
                      <a:lnTo>
                        <a:pt x="264" y="190"/>
                      </a:lnTo>
                      <a:lnTo>
                        <a:pt x="237" y="188"/>
                      </a:lnTo>
                      <a:lnTo>
                        <a:pt x="215" y="187"/>
                      </a:lnTo>
                      <a:lnTo>
                        <a:pt x="197" y="186"/>
                      </a:lnTo>
                      <a:lnTo>
                        <a:pt x="186" y="185"/>
                      </a:lnTo>
                      <a:lnTo>
                        <a:pt x="182" y="185"/>
                      </a:lnTo>
                      <a:lnTo>
                        <a:pt x="180" y="185"/>
                      </a:lnTo>
                      <a:lnTo>
                        <a:pt x="175" y="184"/>
                      </a:lnTo>
                      <a:lnTo>
                        <a:pt x="168" y="183"/>
                      </a:lnTo>
                      <a:lnTo>
                        <a:pt x="158" y="182"/>
                      </a:lnTo>
                      <a:lnTo>
                        <a:pt x="146" y="181"/>
                      </a:lnTo>
                      <a:lnTo>
                        <a:pt x="134" y="180"/>
                      </a:lnTo>
                      <a:lnTo>
                        <a:pt x="119" y="179"/>
                      </a:lnTo>
                      <a:lnTo>
                        <a:pt x="104" y="179"/>
                      </a:lnTo>
                      <a:lnTo>
                        <a:pt x="88" y="179"/>
                      </a:lnTo>
                      <a:lnTo>
                        <a:pt x="73" y="181"/>
                      </a:lnTo>
                      <a:lnTo>
                        <a:pt x="58" y="183"/>
                      </a:lnTo>
                      <a:lnTo>
                        <a:pt x="43" y="187"/>
                      </a:lnTo>
                      <a:lnTo>
                        <a:pt x="31" y="193"/>
                      </a:lnTo>
                      <a:lnTo>
                        <a:pt x="19" y="200"/>
                      </a:lnTo>
                      <a:lnTo>
                        <a:pt x="11" y="208"/>
                      </a:lnTo>
                      <a:lnTo>
                        <a:pt x="4" y="219"/>
                      </a:lnTo>
                      <a:lnTo>
                        <a:pt x="2" y="221"/>
                      </a:lnTo>
                      <a:lnTo>
                        <a:pt x="1" y="225"/>
                      </a:lnTo>
                      <a:lnTo>
                        <a:pt x="0" y="231"/>
                      </a:lnTo>
                      <a:lnTo>
                        <a:pt x="1" y="238"/>
                      </a:lnTo>
                      <a:lnTo>
                        <a:pt x="4" y="231"/>
                      </a:lnTo>
                      <a:lnTo>
                        <a:pt x="9" y="224"/>
                      </a:lnTo>
                      <a:lnTo>
                        <a:pt x="17" y="217"/>
                      </a:lnTo>
                      <a:lnTo>
                        <a:pt x="29" y="209"/>
                      </a:lnTo>
                      <a:lnTo>
                        <a:pt x="45" y="203"/>
                      </a:lnTo>
                      <a:lnTo>
                        <a:pt x="69" y="199"/>
                      </a:lnTo>
                      <a:lnTo>
                        <a:pt x="99" y="196"/>
                      </a:lnTo>
                      <a:lnTo>
                        <a:pt x="136" y="195"/>
                      </a:lnTo>
                      <a:lnTo>
                        <a:pt x="163" y="196"/>
                      </a:lnTo>
                      <a:lnTo>
                        <a:pt x="189" y="198"/>
                      </a:lnTo>
                      <a:lnTo>
                        <a:pt x="214" y="200"/>
                      </a:lnTo>
                      <a:lnTo>
                        <a:pt x="238" y="202"/>
                      </a:lnTo>
                      <a:lnTo>
                        <a:pt x="262" y="204"/>
                      </a:lnTo>
                      <a:lnTo>
                        <a:pt x="283" y="206"/>
                      </a:lnTo>
                      <a:lnTo>
                        <a:pt x="304" y="208"/>
                      </a:lnTo>
                      <a:lnTo>
                        <a:pt x="324" y="209"/>
                      </a:lnTo>
                      <a:lnTo>
                        <a:pt x="342" y="209"/>
                      </a:lnTo>
                      <a:lnTo>
                        <a:pt x="359" y="209"/>
                      </a:lnTo>
                      <a:lnTo>
                        <a:pt x="375" y="207"/>
                      </a:lnTo>
                      <a:lnTo>
                        <a:pt x="388" y="203"/>
                      </a:lnTo>
                      <a:lnTo>
                        <a:pt x="401" y="198"/>
                      </a:lnTo>
                      <a:lnTo>
                        <a:pt x="411" y="190"/>
                      </a:lnTo>
                      <a:lnTo>
                        <a:pt x="420" y="181"/>
                      </a:lnTo>
                      <a:lnTo>
                        <a:pt x="427" y="168"/>
                      </a:lnTo>
                      <a:lnTo>
                        <a:pt x="475" y="20"/>
                      </a:lnTo>
                      <a:lnTo>
                        <a:pt x="487" y="20"/>
                      </a:lnTo>
                      <a:lnTo>
                        <a:pt x="488" y="19"/>
                      </a:lnTo>
                      <a:lnTo>
                        <a:pt x="488" y="17"/>
                      </a:lnTo>
                      <a:lnTo>
                        <a:pt x="488" y="16"/>
                      </a:lnTo>
                      <a:lnTo>
                        <a:pt x="486" y="0"/>
                      </a:lnTo>
                      <a:lnTo>
                        <a:pt x="484" y="0"/>
                      </a:lnTo>
                      <a:lnTo>
                        <a:pt x="479" y="1"/>
                      </a:lnTo>
                      <a:lnTo>
                        <a:pt x="473" y="5"/>
                      </a:lnTo>
                      <a:lnTo>
                        <a:pt x="467" y="17"/>
                      </a:lnTo>
                      <a:close/>
                    </a:path>
                  </a:pathLst>
                </a:custGeom>
                <a:solidFill>
                  <a:srgbClr val="E033FC"/>
                </a:solidFill>
                <a:ln w="9525">
                  <a:noFill/>
                  <a:round/>
                  <a:headEnd/>
                  <a:tailEnd/>
                </a:ln>
              </p:spPr>
              <p:txBody>
                <a:bodyPr/>
                <a:lstStyle/>
                <a:p>
                  <a:endParaRPr lang="en-US" dirty="0"/>
                </a:p>
              </p:txBody>
            </p:sp>
            <p:sp>
              <p:nvSpPr>
                <p:cNvPr id="5446" name="Freeform 141"/>
                <p:cNvSpPr>
                  <a:spLocks/>
                </p:cNvSpPr>
                <p:nvPr/>
              </p:nvSpPr>
              <p:spPr bwMode="auto">
                <a:xfrm>
                  <a:off x="303" y="2540"/>
                  <a:ext cx="162" cy="75"/>
                </a:xfrm>
                <a:custGeom>
                  <a:avLst/>
                  <a:gdLst>
                    <a:gd name="T0" fmla="*/ 2 w 486"/>
                    <a:gd name="T1" fmla="*/ 1 h 224"/>
                    <a:gd name="T2" fmla="*/ 2 w 486"/>
                    <a:gd name="T3" fmla="*/ 1 h 224"/>
                    <a:gd name="T4" fmla="*/ 2 w 486"/>
                    <a:gd name="T5" fmla="*/ 1 h 224"/>
                    <a:gd name="T6" fmla="*/ 1 w 486"/>
                    <a:gd name="T7" fmla="*/ 1 h 224"/>
                    <a:gd name="T8" fmla="*/ 1 w 486"/>
                    <a:gd name="T9" fmla="*/ 1 h 224"/>
                    <a:gd name="T10" fmla="*/ 1 w 486"/>
                    <a:gd name="T11" fmla="*/ 1 h 224"/>
                    <a:gd name="T12" fmla="*/ 1 w 486"/>
                    <a:gd name="T13" fmla="*/ 1 h 224"/>
                    <a:gd name="T14" fmla="*/ 1 w 486"/>
                    <a:gd name="T15" fmla="*/ 1 h 224"/>
                    <a:gd name="T16" fmla="*/ 0 w 486"/>
                    <a:gd name="T17" fmla="*/ 1 h 224"/>
                    <a:gd name="T18" fmla="*/ 0 w 486"/>
                    <a:gd name="T19" fmla="*/ 1 h 224"/>
                    <a:gd name="T20" fmla="*/ 0 w 486"/>
                    <a:gd name="T21" fmla="*/ 1 h 224"/>
                    <a:gd name="T22" fmla="*/ 0 w 486"/>
                    <a:gd name="T23" fmla="*/ 1 h 224"/>
                    <a:gd name="T24" fmla="*/ 0 w 486"/>
                    <a:gd name="T25" fmla="*/ 1 h 224"/>
                    <a:gd name="T26" fmla="*/ 0 w 486"/>
                    <a:gd name="T27" fmla="*/ 1 h 224"/>
                    <a:gd name="T28" fmla="*/ 0 w 486"/>
                    <a:gd name="T29" fmla="*/ 1 h 224"/>
                    <a:gd name="T30" fmla="*/ 0 w 486"/>
                    <a:gd name="T31" fmla="*/ 1 h 224"/>
                    <a:gd name="T32" fmla="*/ 0 w 486"/>
                    <a:gd name="T33" fmla="*/ 1 h 224"/>
                    <a:gd name="T34" fmla="*/ 0 w 486"/>
                    <a:gd name="T35" fmla="*/ 1 h 224"/>
                    <a:gd name="T36" fmla="*/ 0 w 486"/>
                    <a:gd name="T37" fmla="*/ 1 h 224"/>
                    <a:gd name="T38" fmla="*/ 0 w 486"/>
                    <a:gd name="T39" fmla="*/ 1 h 224"/>
                    <a:gd name="T40" fmla="*/ 0 w 486"/>
                    <a:gd name="T41" fmla="*/ 1 h 224"/>
                    <a:gd name="T42" fmla="*/ 1 w 486"/>
                    <a:gd name="T43" fmla="*/ 1 h 224"/>
                    <a:gd name="T44" fmla="*/ 1 w 486"/>
                    <a:gd name="T45" fmla="*/ 1 h 224"/>
                    <a:gd name="T46" fmla="*/ 1 w 486"/>
                    <a:gd name="T47" fmla="*/ 1 h 224"/>
                    <a:gd name="T48" fmla="*/ 1 w 486"/>
                    <a:gd name="T49" fmla="*/ 1 h 224"/>
                    <a:gd name="T50" fmla="*/ 1 w 486"/>
                    <a:gd name="T51" fmla="*/ 1 h 224"/>
                    <a:gd name="T52" fmla="*/ 2 w 486"/>
                    <a:gd name="T53" fmla="*/ 1 h 224"/>
                    <a:gd name="T54" fmla="*/ 2 w 486"/>
                    <a:gd name="T55" fmla="*/ 1 h 224"/>
                    <a:gd name="T56" fmla="*/ 2 w 486"/>
                    <a:gd name="T57" fmla="*/ 1 h 224"/>
                    <a:gd name="T58" fmla="*/ 2 w 486"/>
                    <a:gd name="T59" fmla="*/ 1 h 224"/>
                    <a:gd name="T60" fmla="*/ 2 w 486"/>
                    <a:gd name="T61" fmla="*/ 0 h 224"/>
                    <a:gd name="T62" fmla="*/ 2 w 486"/>
                    <a:gd name="T63" fmla="*/ 0 h 224"/>
                    <a:gd name="T64" fmla="*/ 2 w 486"/>
                    <a:gd name="T65" fmla="*/ 0 h 224"/>
                    <a:gd name="T66" fmla="*/ 2 w 486"/>
                    <a:gd name="T67" fmla="*/ 0 h 224"/>
                    <a:gd name="T68" fmla="*/ 2 w 486"/>
                    <a:gd name="T69" fmla="*/ 0 h 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6"/>
                    <a:gd name="T106" fmla="*/ 0 h 224"/>
                    <a:gd name="T107" fmla="*/ 486 w 486"/>
                    <a:gd name="T108" fmla="*/ 224 h 2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6" h="224">
                      <a:moveTo>
                        <a:pt x="426" y="148"/>
                      </a:moveTo>
                      <a:lnTo>
                        <a:pt x="419" y="161"/>
                      </a:lnTo>
                      <a:lnTo>
                        <a:pt x="410" y="170"/>
                      </a:lnTo>
                      <a:lnTo>
                        <a:pt x="400" y="178"/>
                      </a:lnTo>
                      <a:lnTo>
                        <a:pt x="387" y="183"/>
                      </a:lnTo>
                      <a:lnTo>
                        <a:pt x="374" y="187"/>
                      </a:lnTo>
                      <a:lnTo>
                        <a:pt x="358" y="189"/>
                      </a:lnTo>
                      <a:lnTo>
                        <a:pt x="341" y="189"/>
                      </a:lnTo>
                      <a:lnTo>
                        <a:pt x="323" y="189"/>
                      </a:lnTo>
                      <a:lnTo>
                        <a:pt x="303" y="188"/>
                      </a:lnTo>
                      <a:lnTo>
                        <a:pt x="282" y="186"/>
                      </a:lnTo>
                      <a:lnTo>
                        <a:pt x="261" y="184"/>
                      </a:lnTo>
                      <a:lnTo>
                        <a:pt x="237" y="182"/>
                      </a:lnTo>
                      <a:lnTo>
                        <a:pt x="213" y="180"/>
                      </a:lnTo>
                      <a:lnTo>
                        <a:pt x="188" y="178"/>
                      </a:lnTo>
                      <a:lnTo>
                        <a:pt x="162" y="176"/>
                      </a:lnTo>
                      <a:lnTo>
                        <a:pt x="135" y="175"/>
                      </a:lnTo>
                      <a:lnTo>
                        <a:pt x="98" y="176"/>
                      </a:lnTo>
                      <a:lnTo>
                        <a:pt x="68" y="179"/>
                      </a:lnTo>
                      <a:lnTo>
                        <a:pt x="44" y="183"/>
                      </a:lnTo>
                      <a:lnTo>
                        <a:pt x="28" y="189"/>
                      </a:lnTo>
                      <a:lnTo>
                        <a:pt x="16" y="197"/>
                      </a:lnTo>
                      <a:lnTo>
                        <a:pt x="8" y="204"/>
                      </a:lnTo>
                      <a:lnTo>
                        <a:pt x="3" y="211"/>
                      </a:lnTo>
                      <a:lnTo>
                        <a:pt x="0" y="218"/>
                      </a:lnTo>
                      <a:lnTo>
                        <a:pt x="3" y="220"/>
                      </a:lnTo>
                      <a:lnTo>
                        <a:pt x="5" y="222"/>
                      </a:lnTo>
                      <a:lnTo>
                        <a:pt x="7" y="223"/>
                      </a:lnTo>
                      <a:lnTo>
                        <a:pt x="10" y="224"/>
                      </a:lnTo>
                      <a:lnTo>
                        <a:pt x="10" y="223"/>
                      </a:lnTo>
                      <a:lnTo>
                        <a:pt x="11" y="222"/>
                      </a:lnTo>
                      <a:lnTo>
                        <a:pt x="11" y="219"/>
                      </a:lnTo>
                      <a:lnTo>
                        <a:pt x="13" y="216"/>
                      </a:lnTo>
                      <a:lnTo>
                        <a:pt x="16" y="211"/>
                      </a:lnTo>
                      <a:lnTo>
                        <a:pt x="20" y="207"/>
                      </a:lnTo>
                      <a:lnTo>
                        <a:pt x="26" y="203"/>
                      </a:lnTo>
                      <a:lnTo>
                        <a:pt x="33" y="198"/>
                      </a:lnTo>
                      <a:lnTo>
                        <a:pt x="42" y="194"/>
                      </a:lnTo>
                      <a:lnTo>
                        <a:pt x="54" y="190"/>
                      </a:lnTo>
                      <a:lnTo>
                        <a:pt x="68" y="186"/>
                      </a:lnTo>
                      <a:lnTo>
                        <a:pt x="83" y="184"/>
                      </a:lnTo>
                      <a:lnTo>
                        <a:pt x="102" y="182"/>
                      </a:lnTo>
                      <a:lnTo>
                        <a:pt x="124" y="182"/>
                      </a:lnTo>
                      <a:lnTo>
                        <a:pt x="149" y="183"/>
                      </a:lnTo>
                      <a:lnTo>
                        <a:pt x="179" y="185"/>
                      </a:lnTo>
                      <a:lnTo>
                        <a:pt x="208" y="188"/>
                      </a:lnTo>
                      <a:lnTo>
                        <a:pt x="235" y="191"/>
                      </a:lnTo>
                      <a:lnTo>
                        <a:pt x="260" y="194"/>
                      </a:lnTo>
                      <a:lnTo>
                        <a:pt x="285" y="195"/>
                      </a:lnTo>
                      <a:lnTo>
                        <a:pt x="307" y="196"/>
                      </a:lnTo>
                      <a:lnTo>
                        <a:pt x="326" y="196"/>
                      </a:lnTo>
                      <a:lnTo>
                        <a:pt x="345" y="195"/>
                      </a:lnTo>
                      <a:lnTo>
                        <a:pt x="362" y="192"/>
                      </a:lnTo>
                      <a:lnTo>
                        <a:pt x="378" y="189"/>
                      </a:lnTo>
                      <a:lnTo>
                        <a:pt x="391" y="184"/>
                      </a:lnTo>
                      <a:lnTo>
                        <a:pt x="404" y="178"/>
                      </a:lnTo>
                      <a:lnTo>
                        <a:pt x="415" y="170"/>
                      </a:lnTo>
                      <a:lnTo>
                        <a:pt x="425" y="160"/>
                      </a:lnTo>
                      <a:lnTo>
                        <a:pt x="433" y="148"/>
                      </a:lnTo>
                      <a:lnTo>
                        <a:pt x="440" y="136"/>
                      </a:lnTo>
                      <a:lnTo>
                        <a:pt x="446" y="120"/>
                      </a:lnTo>
                      <a:lnTo>
                        <a:pt x="454" y="94"/>
                      </a:lnTo>
                      <a:lnTo>
                        <a:pt x="462" y="72"/>
                      </a:lnTo>
                      <a:lnTo>
                        <a:pt x="468" y="52"/>
                      </a:lnTo>
                      <a:lnTo>
                        <a:pt x="474" y="36"/>
                      </a:lnTo>
                      <a:lnTo>
                        <a:pt x="478" y="23"/>
                      </a:lnTo>
                      <a:lnTo>
                        <a:pt x="482" y="12"/>
                      </a:lnTo>
                      <a:lnTo>
                        <a:pt x="484" y="5"/>
                      </a:lnTo>
                      <a:lnTo>
                        <a:pt x="486" y="0"/>
                      </a:lnTo>
                      <a:lnTo>
                        <a:pt x="474" y="0"/>
                      </a:lnTo>
                      <a:lnTo>
                        <a:pt x="426" y="148"/>
                      </a:lnTo>
                      <a:close/>
                    </a:path>
                  </a:pathLst>
                </a:custGeom>
                <a:solidFill>
                  <a:srgbClr val="9900B5"/>
                </a:solidFill>
                <a:ln w="9525">
                  <a:noFill/>
                  <a:round/>
                  <a:headEnd/>
                  <a:tailEnd/>
                </a:ln>
              </p:spPr>
              <p:txBody>
                <a:bodyPr/>
                <a:lstStyle/>
                <a:p>
                  <a:endParaRPr lang="en-US" dirty="0"/>
                </a:p>
              </p:txBody>
            </p:sp>
            <p:sp>
              <p:nvSpPr>
                <p:cNvPr id="5447" name="Freeform 142"/>
                <p:cNvSpPr>
                  <a:spLocks/>
                </p:cNvSpPr>
                <p:nvPr/>
              </p:nvSpPr>
              <p:spPr bwMode="auto">
                <a:xfrm>
                  <a:off x="459" y="2532"/>
                  <a:ext cx="9" cy="9"/>
                </a:xfrm>
                <a:custGeom>
                  <a:avLst/>
                  <a:gdLst>
                    <a:gd name="T0" fmla="*/ 0 w 27"/>
                    <a:gd name="T1" fmla="*/ 0 h 26"/>
                    <a:gd name="T2" fmla="*/ 0 w 27"/>
                    <a:gd name="T3" fmla="*/ 0 h 26"/>
                    <a:gd name="T4" fmla="*/ 0 w 27"/>
                    <a:gd name="T5" fmla="*/ 0 h 26"/>
                    <a:gd name="T6" fmla="*/ 0 w 27"/>
                    <a:gd name="T7" fmla="*/ 0 h 26"/>
                    <a:gd name="T8" fmla="*/ 0 w 27"/>
                    <a:gd name="T9" fmla="*/ 0 h 26"/>
                    <a:gd name="T10" fmla="*/ 0 w 27"/>
                    <a:gd name="T11" fmla="*/ 0 h 26"/>
                    <a:gd name="T12" fmla="*/ 0 w 27"/>
                    <a:gd name="T13" fmla="*/ 0 h 26"/>
                    <a:gd name="T14" fmla="*/ 0 w 27"/>
                    <a:gd name="T15" fmla="*/ 0 h 26"/>
                    <a:gd name="T16" fmla="*/ 0 w 27"/>
                    <a:gd name="T17" fmla="*/ 0 h 26"/>
                    <a:gd name="T18" fmla="*/ 0 w 27"/>
                    <a:gd name="T19" fmla="*/ 0 h 26"/>
                    <a:gd name="T20" fmla="*/ 0 w 27"/>
                    <a:gd name="T21" fmla="*/ 0 h 26"/>
                    <a:gd name="T22" fmla="*/ 0 w 27"/>
                    <a:gd name="T23" fmla="*/ 0 h 26"/>
                    <a:gd name="T24" fmla="*/ 0 w 27"/>
                    <a:gd name="T25" fmla="*/ 0 h 26"/>
                    <a:gd name="T26" fmla="*/ 0 w 27"/>
                    <a:gd name="T27" fmla="*/ 0 h 26"/>
                    <a:gd name="T28" fmla="*/ 0 w 27"/>
                    <a:gd name="T29" fmla="*/ 0 h 26"/>
                    <a:gd name="T30" fmla="*/ 0 w 27"/>
                    <a:gd name="T31" fmla="*/ 0 h 26"/>
                    <a:gd name="T32" fmla="*/ 0 w 27"/>
                    <a:gd name="T33" fmla="*/ 0 h 26"/>
                    <a:gd name="T34" fmla="*/ 0 w 27"/>
                    <a:gd name="T35" fmla="*/ 0 h 26"/>
                    <a:gd name="T36" fmla="*/ 0 w 27"/>
                    <a:gd name="T37" fmla="*/ 0 h 26"/>
                    <a:gd name="T38" fmla="*/ 0 w 27"/>
                    <a:gd name="T39" fmla="*/ 0 h 26"/>
                    <a:gd name="T40" fmla="*/ 0 w 27"/>
                    <a:gd name="T41" fmla="*/ 0 h 26"/>
                    <a:gd name="T42" fmla="*/ 0 w 27"/>
                    <a:gd name="T43" fmla="*/ 0 h 26"/>
                    <a:gd name="T44" fmla="*/ 0 w 27"/>
                    <a:gd name="T45" fmla="*/ 0 h 26"/>
                    <a:gd name="T46" fmla="*/ 0 w 27"/>
                    <a:gd name="T47" fmla="*/ 0 h 26"/>
                    <a:gd name="T48" fmla="*/ 0 w 27"/>
                    <a:gd name="T49" fmla="*/ 0 h 26"/>
                    <a:gd name="T50" fmla="*/ 0 w 27"/>
                    <a:gd name="T51" fmla="*/ 0 h 26"/>
                    <a:gd name="T52" fmla="*/ 0 w 27"/>
                    <a:gd name="T53" fmla="*/ 0 h 26"/>
                    <a:gd name="T54" fmla="*/ 0 w 27"/>
                    <a:gd name="T55" fmla="*/ 0 h 26"/>
                    <a:gd name="T56" fmla="*/ 0 w 27"/>
                    <a:gd name="T57" fmla="*/ 0 h 26"/>
                    <a:gd name="T58" fmla="*/ 0 w 27"/>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26"/>
                    <a:gd name="T92" fmla="*/ 27 w 27"/>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26">
                      <a:moveTo>
                        <a:pt x="18" y="24"/>
                      </a:moveTo>
                      <a:lnTo>
                        <a:pt x="20" y="22"/>
                      </a:lnTo>
                      <a:lnTo>
                        <a:pt x="22" y="20"/>
                      </a:lnTo>
                      <a:lnTo>
                        <a:pt x="23" y="19"/>
                      </a:lnTo>
                      <a:lnTo>
                        <a:pt x="25" y="17"/>
                      </a:lnTo>
                      <a:lnTo>
                        <a:pt x="27" y="13"/>
                      </a:lnTo>
                      <a:lnTo>
                        <a:pt x="27" y="9"/>
                      </a:lnTo>
                      <a:lnTo>
                        <a:pt x="25" y="6"/>
                      </a:lnTo>
                      <a:lnTo>
                        <a:pt x="22" y="3"/>
                      </a:lnTo>
                      <a:lnTo>
                        <a:pt x="19" y="0"/>
                      </a:lnTo>
                      <a:lnTo>
                        <a:pt x="15" y="0"/>
                      </a:lnTo>
                      <a:lnTo>
                        <a:pt x="10" y="3"/>
                      </a:lnTo>
                      <a:lnTo>
                        <a:pt x="7" y="5"/>
                      </a:lnTo>
                      <a:lnTo>
                        <a:pt x="7" y="6"/>
                      </a:lnTo>
                      <a:lnTo>
                        <a:pt x="6" y="8"/>
                      </a:lnTo>
                      <a:lnTo>
                        <a:pt x="6" y="9"/>
                      </a:lnTo>
                      <a:lnTo>
                        <a:pt x="5" y="10"/>
                      </a:lnTo>
                      <a:lnTo>
                        <a:pt x="5" y="9"/>
                      </a:lnTo>
                      <a:lnTo>
                        <a:pt x="5" y="8"/>
                      </a:lnTo>
                      <a:lnTo>
                        <a:pt x="4" y="7"/>
                      </a:lnTo>
                      <a:lnTo>
                        <a:pt x="2" y="10"/>
                      </a:lnTo>
                      <a:lnTo>
                        <a:pt x="0" y="14"/>
                      </a:lnTo>
                      <a:lnTo>
                        <a:pt x="0" y="18"/>
                      </a:lnTo>
                      <a:lnTo>
                        <a:pt x="2" y="21"/>
                      </a:lnTo>
                      <a:lnTo>
                        <a:pt x="5" y="25"/>
                      </a:lnTo>
                      <a:lnTo>
                        <a:pt x="9" y="26"/>
                      </a:lnTo>
                      <a:lnTo>
                        <a:pt x="14" y="26"/>
                      </a:lnTo>
                      <a:lnTo>
                        <a:pt x="18" y="24"/>
                      </a:lnTo>
                      <a:close/>
                    </a:path>
                  </a:pathLst>
                </a:custGeom>
                <a:solidFill>
                  <a:srgbClr val="000000"/>
                </a:solidFill>
                <a:ln w="9525">
                  <a:noFill/>
                  <a:round/>
                  <a:headEnd/>
                  <a:tailEnd/>
                </a:ln>
              </p:spPr>
              <p:txBody>
                <a:bodyPr/>
                <a:lstStyle/>
                <a:p>
                  <a:endParaRPr lang="en-US" dirty="0"/>
                </a:p>
              </p:txBody>
            </p:sp>
            <p:sp>
              <p:nvSpPr>
                <p:cNvPr id="5448" name="Freeform 143"/>
                <p:cNvSpPr>
                  <a:spLocks/>
                </p:cNvSpPr>
                <p:nvPr/>
              </p:nvSpPr>
              <p:spPr bwMode="auto">
                <a:xfrm>
                  <a:off x="220" y="2477"/>
                  <a:ext cx="181" cy="163"/>
                </a:xfrm>
                <a:custGeom>
                  <a:avLst/>
                  <a:gdLst>
                    <a:gd name="T0" fmla="*/ 2 w 543"/>
                    <a:gd name="T1" fmla="*/ 2 h 490"/>
                    <a:gd name="T2" fmla="*/ 2 w 543"/>
                    <a:gd name="T3" fmla="*/ 2 h 490"/>
                    <a:gd name="T4" fmla="*/ 2 w 543"/>
                    <a:gd name="T5" fmla="*/ 2 h 490"/>
                    <a:gd name="T6" fmla="*/ 2 w 543"/>
                    <a:gd name="T7" fmla="*/ 1 h 490"/>
                    <a:gd name="T8" fmla="*/ 2 w 543"/>
                    <a:gd name="T9" fmla="*/ 1 h 490"/>
                    <a:gd name="T10" fmla="*/ 2 w 543"/>
                    <a:gd name="T11" fmla="*/ 1 h 490"/>
                    <a:gd name="T12" fmla="*/ 2 w 543"/>
                    <a:gd name="T13" fmla="*/ 1 h 490"/>
                    <a:gd name="T14" fmla="*/ 2 w 543"/>
                    <a:gd name="T15" fmla="*/ 1 h 490"/>
                    <a:gd name="T16" fmla="*/ 2 w 543"/>
                    <a:gd name="T17" fmla="*/ 1 h 490"/>
                    <a:gd name="T18" fmla="*/ 2 w 543"/>
                    <a:gd name="T19" fmla="*/ 1 h 490"/>
                    <a:gd name="T20" fmla="*/ 2 w 543"/>
                    <a:gd name="T21" fmla="*/ 0 h 490"/>
                    <a:gd name="T22" fmla="*/ 2 w 543"/>
                    <a:gd name="T23" fmla="*/ 0 h 490"/>
                    <a:gd name="T24" fmla="*/ 2 w 543"/>
                    <a:gd name="T25" fmla="*/ 0 h 490"/>
                    <a:gd name="T26" fmla="*/ 2 w 543"/>
                    <a:gd name="T27" fmla="*/ 0 h 490"/>
                    <a:gd name="T28" fmla="*/ 2 w 543"/>
                    <a:gd name="T29" fmla="*/ 0 h 490"/>
                    <a:gd name="T30" fmla="*/ 0 w 543"/>
                    <a:gd name="T31" fmla="*/ 0 h 490"/>
                    <a:gd name="T32" fmla="*/ 0 w 543"/>
                    <a:gd name="T33" fmla="*/ 0 h 490"/>
                    <a:gd name="T34" fmla="*/ 0 w 543"/>
                    <a:gd name="T35" fmla="*/ 0 h 490"/>
                    <a:gd name="T36" fmla="*/ 0 w 543"/>
                    <a:gd name="T37" fmla="*/ 0 h 490"/>
                    <a:gd name="T38" fmla="*/ 0 w 543"/>
                    <a:gd name="T39" fmla="*/ 1 h 490"/>
                    <a:gd name="T40" fmla="*/ 0 w 543"/>
                    <a:gd name="T41" fmla="*/ 1 h 490"/>
                    <a:gd name="T42" fmla="*/ 0 w 543"/>
                    <a:gd name="T43" fmla="*/ 1 h 490"/>
                    <a:gd name="T44" fmla="*/ 0 w 543"/>
                    <a:gd name="T45" fmla="*/ 1 h 490"/>
                    <a:gd name="T46" fmla="*/ 0 w 543"/>
                    <a:gd name="T47" fmla="*/ 1 h 490"/>
                    <a:gd name="T48" fmla="*/ 0 w 543"/>
                    <a:gd name="T49" fmla="*/ 1 h 490"/>
                    <a:gd name="T50" fmla="*/ 0 w 543"/>
                    <a:gd name="T51" fmla="*/ 1 h 490"/>
                    <a:gd name="T52" fmla="*/ 0 w 543"/>
                    <a:gd name="T53" fmla="*/ 2 h 490"/>
                    <a:gd name="T54" fmla="*/ 0 w 543"/>
                    <a:gd name="T55" fmla="*/ 2 h 490"/>
                    <a:gd name="T56" fmla="*/ 0 w 543"/>
                    <a:gd name="T57" fmla="*/ 2 h 490"/>
                    <a:gd name="T58" fmla="*/ 0 w 543"/>
                    <a:gd name="T59" fmla="*/ 2 h 490"/>
                    <a:gd name="T60" fmla="*/ 0 w 543"/>
                    <a:gd name="T61" fmla="*/ 2 h 490"/>
                    <a:gd name="T62" fmla="*/ 0 w 543"/>
                    <a:gd name="T63" fmla="*/ 2 h 490"/>
                    <a:gd name="T64" fmla="*/ 0 w 543"/>
                    <a:gd name="T65" fmla="*/ 2 h 490"/>
                    <a:gd name="T66" fmla="*/ 0 w 543"/>
                    <a:gd name="T67" fmla="*/ 2 h 490"/>
                    <a:gd name="T68" fmla="*/ 0 w 543"/>
                    <a:gd name="T69" fmla="*/ 2 h 490"/>
                    <a:gd name="T70" fmla="*/ 0 w 543"/>
                    <a:gd name="T71" fmla="*/ 2 h 490"/>
                    <a:gd name="T72" fmla="*/ 0 w 543"/>
                    <a:gd name="T73" fmla="*/ 2 h 490"/>
                    <a:gd name="T74" fmla="*/ 0 w 543"/>
                    <a:gd name="T75" fmla="*/ 2 h 490"/>
                    <a:gd name="T76" fmla="*/ 0 w 543"/>
                    <a:gd name="T77" fmla="*/ 2 h 490"/>
                    <a:gd name="T78" fmla="*/ 2 w 543"/>
                    <a:gd name="T79" fmla="*/ 2 h 490"/>
                    <a:gd name="T80" fmla="*/ 2 w 543"/>
                    <a:gd name="T81" fmla="*/ 2 h 490"/>
                    <a:gd name="T82" fmla="*/ 2 w 543"/>
                    <a:gd name="T83" fmla="*/ 2 h 490"/>
                    <a:gd name="T84" fmla="*/ 2 w 543"/>
                    <a:gd name="T85" fmla="*/ 2 h 490"/>
                    <a:gd name="T86" fmla="*/ 2 w 543"/>
                    <a:gd name="T87" fmla="*/ 2 h 490"/>
                    <a:gd name="T88" fmla="*/ 2 w 543"/>
                    <a:gd name="T89" fmla="*/ 2 h 4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3"/>
                    <a:gd name="T136" fmla="*/ 0 h 490"/>
                    <a:gd name="T137" fmla="*/ 543 w 543"/>
                    <a:gd name="T138" fmla="*/ 490 h 4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3" h="490">
                      <a:moveTo>
                        <a:pt x="537" y="433"/>
                      </a:moveTo>
                      <a:lnTo>
                        <a:pt x="532" y="431"/>
                      </a:lnTo>
                      <a:lnTo>
                        <a:pt x="490" y="404"/>
                      </a:lnTo>
                      <a:lnTo>
                        <a:pt x="494" y="399"/>
                      </a:lnTo>
                      <a:lnTo>
                        <a:pt x="496" y="394"/>
                      </a:lnTo>
                      <a:lnTo>
                        <a:pt x="497" y="389"/>
                      </a:lnTo>
                      <a:lnTo>
                        <a:pt x="498" y="382"/>
                      </a:lnTo>
                      <a:lnTo>
                        <a:pt x="498" y="321"/>
                      </a:lnTo>
                      <a:lnTo>
                        <a:pt x="497" y="313"/>
                      </a:lnTo>
                      <a:lnTo>
                        <a:pt x="495" y="307"/>
                      </a:lnTo>
                      <a:lnTo>
                        <a:pt x="491" y="301"/>
                      </a:lnTo>
                      <a:lnTo>
                        <a:pt x="487" y="295"/>
                      </a:lnTo>
                      <a:lnTo>
                        <a:pt x="481" y="291"/>
                      </a:lnTo>
                      <a:lnTo>
                        <a:pt x="475" y="288"/>
                      </a:lnTo>
                      <a:lnTo>
                        <a:pt x="468" y="286"/>
                      </a:lnTo>
                      <a:lnTo>
                        <a:pt x="461" y="285"/>
                      </a:lnTo>
                      <a:lnTo>
                        <a:pt x="428" y="285"/>
                      </a:lnTo>
                      <a:lnTo>
                        <a:pt x="438" y="280"/>
                      </a:lnTo>
                      <a:lnTo>
                        <a:pt x="445" y="271"/>
                      </a:lnTo>
                      <a:lnTo>
                        <a:pt x="451" y="262"/>
                      </a:lnTo>
                      <a:lnTo>
                        <a:pt x="453" y="250"/>
                      </a:lnTo>
                      <a:lnTo>
                        <a:pt x="453" y="38"/>
                      </a:lnTo>
                      <a:lnTo>
                        <a:pt x="452" y="30"/>
                      </a:lnTo>
                      <a:lnTo>
                        <a:pt x="450" y="23"/>
                      </a:lnTo>
                      <a:lnTo>
                        <a:pt x="446" y="17"/>
                      </a:lnTo>
                      <a:lnTo>
                        <a:pt x="441" y="11"/>
                      </a:lnTo>
                      <a:lnTo>
                        <a:pt x="436" y="6"/>
                      </a:lnTo>
                      <a:lnTo>
                        <a:pt x="430" y="3"/>
                      </a:lnTo>
                      <a:lnTo>
                        <a:pt x="422" y="1"/>
                      </a:lnTo>
                      <a:lnTo>
                        <a:pt x="414" y="0"/>
                      </a:lnTo>
                      <a:lnTo>
                        <a:pt x="120" y="0"/>
                      </a:lnTo>
                      <a:lnTo>
                        <a:pt x="112" y="1"/>
                      </a:lnTo>
                      <a:lnTo>
                        <a:pt x="105" y="3"/>
                      </a:lnTo>
                      <a:lnTo>
                        <a:pt x="98" y="6"/>
                      </a:lnTo>
                      <a:lnTo>
                        <a:pt x="93" y="11"/>
                      </a:lnTo>
                      <a:lnTo>
                        <a:pt x="88" y="17"/>
                      </a:lnTo>
                      <a:lnTo>
                        <a:pt x="85" y="23"/>
                      </a:lnTo>
                      <a:lnTo>
                        <a:pt x="83" y="30"/>
                      </a:lnTo>
                      <a:lnTo>
                        <a:pt x="82" y="38"/>
                      </a:lnTo>
                      <a:lnTo>
                        <a:pt x="82" y="250"/>
                      </a:lnTo>
                      <a:lnTo>
                        <a:pt x="84" y="262"/>
                      </a:lnTo>
                      <a:lnTo>
                        <a:pt x="89" y="271"/>
                      </a:lnTo>
                      <a:lnTo>
                        <a:pt x="96" y="280"/>
                      </a:lnTo>
                      <a:lnTo>
                        <a:pt x="107" y="285"/>
                      </a:lnTo>
                      <a:lnTo>
                        <a:pt x="84" y="285"/>
                      </a:lnTo>
                      <a:lnTo>
                        <a:pt x="76" y="286"/>
                      </a:lnTo>
                      <a:lnTo>
                        <a:pt x="70" y="288"/>
                      </a:lnTo>
                      <a:lnTo>
                        <a:pt x="64" y="291"/>
                      </a:lnTo>
                      <a:lnTo>
                        <a:pt x="57" y="295"/>
                      </a:lnTo>
                      <a:lnTo>
                        <a:pt x="53" y="301"/>
                      </a:lnTo>
                      <a:lnTo>
                        <a:pt x="50" y="307"/>
                      </a:lnTo>
                      <a:lnTo>
                        <a:pt x="48" y="313"/>
                      </a:lnTo>
                      <a:lnTo>
                        <a:pt x="47" y="321"/>
                      </a:lnTo>
                      <a:lnTo>
                        <a:pt x="47" y="382"/>
                      </a:lnTo>
                      <a:lnTo>
                        <a:pt x="48" y="389"/>
                      </a:lnTo>
                      <a:lnTo>
                        <a:pt x="49" y="394"/>
                      </a:lnTo>
                      <a:lnTo>
                        <a:pt x="51" y="398"/>
                      </a:lnTo>
                      <a:lnTo>
                        <a:pt x="54" y="403"/>
                      </a:lnTo>
                      <a:lnTo>
                        <a:pt x="48" y="408"/>
                      </a:lnTo>
                      <a:lnTo>
                        <a:pt x="41" y="412"/>
                      </a:lnTo>
                      <a:lnTo>
                        <a:pt x="33" y="417"/>
                      </a:lnTo>
                      <a:lnTo>
                        <a:pt x="27" y="421"/>
                      </a:lnTo>
                      <a:lnTo>
                        <a:pt x="21" y="424"/>
                      </a:lnTo>
                      <a:lnTo>
                        <a:pt x="16" y="427"/>
                      </a:lnTo>
                      <a:lnTo>
                        <a:pt x="12" y="430"/>
                      </a:lnTo>
                      <a:lnTo>
                        <a:pt x="11" y="431"/>
                      </a:lnTo>
                      <a:lnTo>
                        <a:pt x="5" y="433"/>
                      </a:lnTo>
                      <a:lnTo>
                        <a:pt x="0" y="437"/>
                      </a:lnTo>
                      <a:lnTo>
                        <a:pt x="0" y="443"/>
                      </a:lnTo>
                      <a:lnTo>
                        <a:pt x="0" y="448"/>
                      </a:lnTo>
                      <a:lnTo>
                        <a:pt x="1" y="457"/>
                      </a:lnTo>
                      <a:lnTo>
                        <a:pt x="3" y="465"/>
                      </a:lnTo>
                      <a:lnTo>
                        <a:pt x="6" y="473"/>
                      </a:lnTo>
                      <a:lnTo>
                        <a:pt x="11" y="479"/>
                      </a:lnTo>
                      <a:lnTo>
                        <a:pt x="17" y="483"/>
                      </a:lnTo>
                      <a:lnTo>
                        <a:pt x="23" y="487"/>
                      </a:lnTo>
                      <a:lnTo>
                        <a:pt x="30" y="489"/>
                      </a:lnTo>
                      <a:lnTo>
                        <a:pt x="39" y="490"/>
                      </a:lnTo>
                      <a:lnTo>
                        <a:pt x="504" y="490"/>
                      </a:lnTo>
                      <a:lnTo>
                        <a:pt x="512" y="489"/>
                      </a:lnTo>
                      <a:lnTo>
                        <a:pt x="520" y="487"/>
                      </a:lnTo>
                      <a:lnTo>
                        <a:pt x="526" y="483"/>
                      </a:lnTo>
                      <a:lnTo>
                        <a:pt x="531" y="479"/>
                      </a:lnTo>
                      <a:lnTo>
                        <a:pt x="537" y="473"/>
                      </a:lnTo>
                      <a:lnTo>
                        <a:pt x="540" y="465"/>
                      </a:lnTo>
                      <a:lnTo>
                        <a:pt x="542" y="457"/>
                      </a:lnTo>
                      <a:lnTo>
                        <a:pt x="543" y="448"/>
                      </a:lnTo>
                      <a:lnTo>
                        <a:pt x="543" y="443"/>
                      </a:lnTo>
                      <a:lnTo>
                        <a:pt x="543" y="437"/>
                      </a:lnTo>
                      <a:lnTo>
                        <a:pt x="537" y="433"/>
                      </a:lnTo>
                      <a:close/>
                    </a:path>
                  </a:pathLst>
                </a:custGeom>
                <a:solidFill>
                  <a:srgbClr val="FFFFFF"/>
                </a:solidFill>
                <a:ln w="9525">
                  <a:noFill/>
                  <a:round/>
                  <a:headEnd/>
                  <a:tailEnd/>
                </a:ln>
              </p:spPr>
              <p:txBody>
                <a:bodyPr/>
                <a:lstStyle/>
                <a:p>
                  <a:endParaRPr lang="en-US" dirty="0"/>
                </a:p>
              </p:txBody>
            </p:sp>
            <p:sp>
              <p:nvSpPr>
                <p:cNvPr id="5449" name="Freeform 144"/>
                <p:cNvSpPr>
                  <a:spLocks/>
                </p:cNvSpPr>
                <p:nvPr/>
              </p:nvSpPr>
              <p:spPr bwMode="auto">
                <a:xfrm>
                  <a:off x="251" y="2481"/>
                  <a:ext cx="115" cy="87"/>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0 h 262"/>
                    <a:gd name="T12" fmla="*/ 0 w 345"/>
                    <a:gd name="T13" fmla="*/ 0 h 262"/>
                    <a:gd name="T14" fmla="*/ 0 w 345"/>
                    <a:gd name="T15" fmla="*/ 0 h 262"/>
                    <a:gd name="T16" fmla="*/ 0 w 345"/>
                    <a:gd name="T17" fmla="*/ 0 h 262"/>
                    <a:gd name="T18" fmla="*/ 0 w 345"/>
                    <a:gd name="T19" fmla="*/ 0 h 262"/>
                    <a:gd name="T20" fmla="*/ 1 w 345"/>
                    <a:gd name="T21" fmla="*/ 0 h 262"/>
                    <a:gd name="T22" fmla="*/ 1 w 345"/>
                    <a:gd name="T23" fmla="*/ 0 h 262"/>
                    <a:gd name="T24" fmla="*/ 1 w 345"/>
                    <a:gd name="T25" fmla="*/ 0 h 262"/>
                    <a:gd name="T26" fmla="*/ 1 w 345"/>
                    <a:gd name="T27" fmla="*/ 0 h 262"/>
                    <a:gd name="T28" fmla="*/ 1 w 345"/>
                    <a:gd name="T29" fmla="*/ 0 h 262"/>
                    <a:gd name="T30" fmla="*/ 1 w 345"/>
                    <a:gd name="T31" fmla="*/ 1 h 262"/>
                    <a:gd name="T32" fmla="*/ 1 w 345"/>
                    <a:gd name="T33" fmla="*/ 1 h 262"/>
                    <a:gd name="T34" fmla="*/ 1 w 345"/>
                    <a:gd name="T35" fmla="*/ 1 h 262"/>
                    <a:gd name="T36" fmla="*/ 1 w 345"/>
                    <a:gd name="T37" fmla="*/ 1 h 262"/>
                    <a:gd name="T38" fmla="*/ 1 w 345"/>
                    <a:gd name="T39" fmla="*/ 1 h 262"/>
                    <a:gd name="T40" fmla="*/ 0 w 345"/>
                    <a:gd name="T41" fmla="*/ 1 h 2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5"/>
                    <a:gd name="T64" fmla="*/ 0 h 262"/>
                    <a:gd name="T65" fmla="*/ 345 w 345"/>
                    <a:gd name="T66" fmla="*/ 262 h 2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5" h="262">
                      <a:moveTo>
                        <a:pt x="25" y="262"/>
                      </a:moveTo>
                      <a:lnTo>
                        <a:pt x="15" y="260"/>
                      </a:lnTo>
                      <a:lnTo>
                        <a:pt x="8" y="255"/>
                      </a:lnTo>
                      <a:lnTo>
                        <a:pt x="2" y="248"/>
                      </a:lnTo>
                      <a:lnTo>
                        <a:pt x="0" y="238"/>
                      </a:lnTo>
                      <a:lnTo>
                        <a:pt x="0" y="26"/>
                      </a:lnTo>
                      <a:lnTo>
                        <a:pt x="2" y="16"/>
                      </a:lnTo>
                      <a:lnTo>
                        <a:pt x="8" y="8"/>
                      </a:lnTo>
                      <a:lnTo>
                        <a:pt x="15" y="2"/>
                      </a:lnTo>
                      <a:lnTo>
                        <a:pt x="25" y="0"/>
                      </a:lnTo>
                      <a:lnTo>
                        <a:pt x="319" y="0"/>
                      </a:lnTo>
                      <a:lnTo>
                        <a:pt x="328" y="2"/>
                      </a:lnTo>
                      <a:lnTo>
                        <a:pt x="337" y="8"/>
                      </a:lnTo>
                      <a:lnTo>
                        <a:pt x="343" y="16"/>
                      </a:lnTo>
                      <a:lnTo>
                        <a:pt x="345" y="26"/>
                      </a:lnTo>
                      <a:lnTo>
                        <a:pt x="345" y="238"/>
                      </a:lnTo>
                      <a:lnTo>
                        <a:pt x="343" y="248"/>
                      </a:lnTo>
                      <a:lnTo>
                        <a:pt x="337" y="255"/>
                      </a:lnTo>
                      <a:lnTo>
                        <a:pt x="328" y="260"/>
                      </a:lnTo>
                      <a:lnTo>
                        <a:pt x="319" y="262"/>
                      </a:lnTo>
                      <a:lnTo>
                        <a:pt x="25" y="262"/>
                      </a:lnTo>
                      <a:close/>
                    </a:path>
                  </a:pathLst>
                </a:custGeom>
                <a:solidFill>
                  <a:srgbClr val="000000"/>
                </a:solidFill>
                <a:ln w="9525">
                  <a:noFill/>
                  <a:round/>
                  <a:headEnd/>
                  <a:tailEnd/>
                </a:ln>
              </p:spPr>
              <p:txBody>
                <a:bodyPr/>
                <a:lstStyle/>
                <a:p>
                  <a:endParaRPr lang="en-US" dirty="0"/>
                </a:p>
              </p:txBody>
            </p:sp>
            <p:sp>
              <p:nvSpPr>
                <p:cNvPr id="5450" name="Freeform 145"/>
                <p:cNvSpPr>
                  <a:spLocks/>
                </p:cNvSpPr>
                <p:nvPr/>
              </p:nvSpPr>
              <p:spPr bwMode="auto">
                <a:xfrm>
                  <a:off x="308" y="2486"/>
                  <a:ext cx="53" cy="78"/>
                </a:xfrm>
                <a:custGeom>
                  <a:avLst/>
                  <a:gdLst>
                    <a:gd name="T0" fmla="*/ 0 w 159"/>
                    <a:gd name="T1" fmla="*/ 1 h 234"/>
                    <a:gd name="T2" fmla="*/ 0 w 159"/>
                    <a:gd name="T3" fmla="*/ 1 h 234"/>
                    <a:gd name="T4" fmla="*/ 1 w 159"/>
                    <a:gd name="T5" fmla="*/ 1 h 234"/>
                    <a:gd name="T6" fmla="*/ 1 w 159"/>
                    <a:gd name="T7" fmla="*/ 1 h 234"/>
                    <a:gd name="T8" fmla="*/ 1 w 159"/>
                    <a:gd name="T9" fmla="*/ 1 h 234"/>
                    <a:gd name="T10" fmla="*/ 1 w 159"/>
                    <a:gd name="T11" fmla="*/ 1 h 234"/>
                    <a:gd name="T12" fmla="*/ 1 w 159"/>
                    <a:gd name="T13" fmla="*/ 1 h 234"/>
                    <a:gd name="T14" fmla="*/ 1 w 159"/>
                    <a:gd name="T15" fmla="*/ 0 h 234"/>
                    <a:gd name="T16" fmla="*/ 1 w 159"/>
                    <a:gd name="T17" fmla="*/ 0 h 234"/>
                    <a:gd name="T18" fmla="*/ 1 w 159"/>
                    <a:gd name="T19" fmla="*/ 0 h 234"/>
                    <a:gd name="T20" fmla="*/ 1 w 159"/>
                    <a:gd name="T21" fmla="*/ 0 h 234"/>
                    <a:gd name="T22" fmla="*/ 1 w 159"/>
                    <a:gd name="T23" fmla="*/ 0 h 234"/>
                    <a:gd name="T24" fmla="*/ 0 w 159"/>
                    <a:gd name="T25" fmla="*/ 0 h 234"/>
                    <a:gd name="T26" fmla="*/ 0 w 159"/>
                    <a:gd name="T27" fmla="*/ 0 h 234"/>
                    <a:gd name="T28" fmla="*/ 1 w 159"/>
                    <a:gd name="T29" fmla="*/ 0 h 234"/>
                    <a:gd name="T30" fmla="*/ 1 w 159"/>
                    <a:gd name="T31" fmla="*/ 0 h 234"/>
                    <a:gd name="T32" fmla="*/ 1 w 159"/>
                    <a:gd name="T33" fmla="*/ 0 h 234"/>
                    <a:gd name="T34" fmla="*/ 1 w 159"/>
                    <a:gd name="T35" fmla="*/ 0 h 234"/>
                    <a:gd name="T36" fmla="*/ 1 w 159"/>
                    <a:gd name="T37" fmla="*/ 0 h 234"/>
                    <a:gd name="T38" fmla="*/ 1 w 159"/>
                    <a:gd name="T39" fmla="*/ 1 h 234"/>
                    <a:gd name="T40" fmla="*/ 1 w 159"/>
                    <a:gd name="T41" fmla="*/ 1 h 234"/>
                    <a:gd name="T42" fmla="*/ 1 w 159"/>
                    <a:gd name="T43" fmla="*/ 1 h 234"/>
                    <a:gd name="T44" fmla="*/ 1 w 159"/>
                    <a:gd name="T45" fmla="*/ 1 h 234"/>
                    <a:gd name="T46" fmla="*/ 1 w 159"/>
                    <a:gd name="T47" fmla="*/ 1 h 234"/>
                    <a:gd name="T48" fmla="*/ 0 w 159"/>
                    <a:gd name="T49" fmla="*/ 1 h 234"/>
                    <a:gd name="T50" fmla="*/ 0 w 159"/>
                    <a:gd name="T51" fmla="*/ 1 h 234"/>
                    <a:gd name="T52" fmla="*/ 0 w 159"/>
                    <a:gd name="T53" fmla="*/ 1 h 234"/>
                    <a:gd name="T54" fmla="*/ 0 w 159"/>
                    <a:gd name="T55" fmla="*/ 1 h 234"/>
                    <a:gd name="T56" fmla="*/ 0 w 159"/>
                    <a:gd name="T57" fmla="*/ 1 h 234"/>
                    <a:gd name="T58" fmla="*/ 0 w 159"/>
                    <a:gd name="T59" fmla="*/ 1 h 234"/>
                    <a:gd name="T60" fmla="*/ 0 w 159"/>
                    <a:gd name="T61" fmla="*/ 1 h 234"/>
                    <a:gd name="T62" fmla="*/ 0 w 159"/>
                    <a:gd name="T63" fmla="*/ 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234"/>
                    <a:gd name="T98" fmla="*/ 159 w 159"/>
                    <a:gd name="T99" fmla="*/ 234 h 2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234">
                      <a:moveTo>
                        <a:pt x="0" y="226"/>
                      </a:moveTo>
                      <a:lnTo>
                        <a:pt x="0" y="234"/>
                      </a:lnTo>
                      <a:lnTo>
                        <a:pt x="138" y="234"/>
                      </a:lnTo>
                      <a:lnTo>
                        <a:pt x="150" y="233"/>
                      </a:lnTo>
                      <a:lnTo>
                        <a:pt x="156" y="229"/>
                      </a:lnTo>
                      <a:lnTo>
                        <a:pt x="159" y="225"/>
                      </a:lnTo>
                      <a:lnTo>
                        <a:pt x="159" y="224"/>
                      </a:lnTo>
                      <a:lnTo>
                        <a:pt x="159" y="6"/>
                      </a:lnTo>
                      <a:lnTo>
                        <a:pt x="158" y="3"/>
                      </a:lnTo>
                      <a:lnTo>
                        <a:pt x="156" y="1"/>
                      </a:lnTo>
                      <a:lnTo>
                        <a:pt x="155" y="0"/>
                      </a:lnTo>
                      <a:lnTo>
                        <a:pt x="0" y="0"/>
                      </a:lnTo>
                      <a:lnTo>
                        <a:pt x="0" y="5"/>
                      </a:lnTo>
                      <a:lnTo>
                        <a:pt x="126" y="5"/>
                      </a:lnTo>
                      <a:lnTo>
                        <a:pt x="129" y="7"/>
                      </a:lnTo>
                      <a:lnTo>
                        <a:pt x="136" y="13"/>
                      </a:lnTo>
                      <a:lnTo>
                        <a:pt x="143" y="21"/>
                      </a:lnTo>
                      <a:lnTo>
                        <a:pt x="146" y="31"/>
                      </a:lnTo>
                      <a:lnTo>
                        <a:pt x="146" y="203"/>
                      </a:lnTo>
                      <a:lnTo>
                        <a:pt x="142" y="216"/>
                      </a:lnTo>
                      <a:lnTo>
                        <a:pt x="134" y="222"/>
                      </a:lnTo>
                      <a:lnTo>
                        <a:pt x="127" y="225"/>
                      </a:lnTo>
                      <a:lnTo>
                        <a:pt x="124" y="225"/>
                      </a:lnTo>
                      <a:lnTo>
                        <a:pt x="121" y="225"/>
                      </a:lnTo>
                      <a:lnTo>
                        <a:pt x="113" y="225"/>
                      </a:lnTo>
                      <a:lnTo>
                        <a:pt x="101" y="225"/>
                      </a:lnTo>
                      <a:lnTo>
                        <a:pt x="85" y="225"/>
                      </a:lnTo>
                      <a:lnTo>
                        <a:pt x="66" y="226"/>
                      </a:lnTo>
                      <a:lnTo>
                        <a:pt x="45" y="226"/>
                      </a:lnTo>
                      <a:lnTo>
                        <a:pt x="23" y="226"/>
                      </a:lnTo>
                      <a:lnTo>
                        <a:pt x="0" y="226"/>
                      </a:lnTo>
                      <a:close/>
                    </a:path>
                  </a:pathLst>
                </a:custGeom>
                <a:solidFill>
                  <a:srgbClr val="99CCCC"/>
                </a:solidFill>
                <a:ln w="9525">
                  <a:noFill/>
                  <a:round/>
                  <a:headEnd/>
                  <a:tailEnd/>
                </a:ln>
              </p:spPr>
              <p:txBody>
                <a:bodyPr/>
                <a:lstStyle/>
                <a:p>
                  <a:endParaRPr lang="en-US" dirty="0"/>
                </a:p>
              </p:txBody>
            </p:sp>
            <p:sp>
              <p:nvSpPr>
                <p:cNvPr id="5451" name="Freeform 146"/>
                <p:cNvSpPr>
                  <a:spLocks/>
                </p:cNvSpPr>
                <p:nvPr/>
              </p:nvSpPr>
              <p:spPr bwMode="auto">
                <a:xfrm>
                  <a:off x="256" y="2486"/>
                  <a:ext cx="52" cy="78"/>
                </a:xfrm>
                <a:custGeom>
                  <a:avLst/>
                  <a:gdLst>
                    <a:gd name="T0" fmla="*/ 1 w 155"/>
                    <a:gd name="T1" fmla="*/ 0 h 234"/>
                    <a:gd name="T2" fmla="*/ 1 w 155"/>
                    <a:gd name="T3" fmla="*/ 0 h 234"/>
                    <a:gd name="T4" fmla="*/ 0 w 155"/>
                    <a:gd name="T5" fmla="*/ 0 h 234"/>
                    <a:gd name="T6" fmla="*/ 0 w 155"/>
                    <a:gd name="T7" fmla="*/ 0 h 234"/>
                    <a:gd name="T8" fmla="*/ 0 w 155"/>
                    <a:gd name="T9" fmla="*/ 0 h 234"/>
                    <a:gd name="T10" fmla="*/ 0 w 155"/>
                    <a:gd name="T11" fmla="*/ 0 h 234"/>
                    <a:gd name="T12" fmla="*/ 0 w 155"/>
                    <a:gd name="T13" fmla="*/ 0 h 234"/>
                    <a:gd name="T14" fmla="*/ 0 w 155"/>
                    <a:gd name="T15" fmla="*/ 0 h 234"/>
                    <a:gd name="T16" fmla="*/ 0 w 155"/>
                    <a:gd name="T17" fmla="*/ 0 h 234"/>
                    <a:gd name="T18" fmla="*/ 0 w 155"/>
                    <a:gd name="T19" fmla="*/ 0 h 234"/>
                    <a:gd name="T20" fmla="*/ 0 w 155"/>
                    <a:gd name="T21" fmla="*/ 0 h 234"/>
                    <a:gd name="T22" fmla="*/ 0 w 155"/>
                    <a:gd name="T23" fmla="*/ 0 h 234"/>
                    <a:gd name="T24" fmla="*/ 0 w 155"/>
                    <a:gd name="T25" fmla="*/ 0 h 234"/>
                    <a:gd name="T26" fmla="*/ 0 w 155"/>
                    <a:gd name="T27" fmla="*/ 1 h 234"/>
                    <a:gd name="T28" fmla="*/ 0 w 155"/>
                    <a:gd name="T29" fmla="*/ 1 h 234"/>
                    <a:gd name="T30" fmla="*/ 0 w 155"/>
                    <a:gd name="T31" fmla="*/ 1 h 234"/>
                    <a:gd name="T32" fmla="*/ 0 w 155"/>
                    <a:gd name="T33" fmla="*/ 1 h 234"/>
                    <a:gd name="T34" fmla="*/ 0 w 155"/>
                    <a:gd name="T35" fmla="*/ 1 h 234"/>
                    <a:gd name="T36" fmla="*/ 0 w 155"/>
                    <a:gd name="T37" fmla="*/ 1 h 234"/>
                    <a:gd name="T38" fmla="*/ 1 w 155"/>
                    <a:gd name="T39" fmla="*/ 1 h 234"/>
                    <a:gd name="T40" fmla="*/ 1 w 155"/>
                    <a:gd name="T41" fmla="*/ 1 h 234"/>
                    <a:gd name="T42" fmla="*/ 1 w 155"/>
                    <a:gd name="T43" fmla="*/ 1 h 234"/>
                    <a:gd name="T44" fmla="*/ 0 w 155"/>
                    <a:gd name="T45" fmla="*/ 1 h 234"/>
                    <a:gd name="T46" fmla="*/ 0 w 155"/>
                    <a:gd name="T47" fmla="*/ 1 h 234"/>
                    <a:gd name="T48" fmla="*/ 0 w 155"/>
                    <a:gd name="T49" fmla="*/ 1 h 234"/>
                    <a:gd name="T50" fmla="*/ 0 w 155"/>
                    <a:gd name="T51" fmla="*/ 1 h 234"/>
                    <a:gd name="T52" fmla="*/ 0 w 155"/>
                    <a:gd name="T53" fmla="*/ 1 h 234"/>
                    <a:gd name="T54" fmla="*/ 0 w 155"/>
                    <a:gd name="T55" fmla="*/ 1 h 234"/>
                    <a:gd name="T56" fmla="*/ 0 w 155"/>
                    <a:gd name="T57" fmla="*/ 1 h 234"/>
                    <a:gd name="T58" fmla="*/ 0 w 155"/>
                    <a:gd name="T59" fmla="*/ 1 h 234"/>
                    <a:gd name="T60" fmla="*/ 0 w 155"/>
                    <a:gd name="T61" fmla="*/ 1 h 234"/>
                    <a:gd name="T62" fmla="*/ 0 w 155"/>
                    <a:gd name="T63" fmla="*/ 1 h 234"/>
                    <a:gd name="T64" fmla="*/ 0 w 155"/>
                    <a:gd name="T65" fmla="*/ 1 h 234"/>
                    <a:gd name="T66" fmla="*/ 0 w 155"/>
                    <a:gd name="T67" fmla="*/ 1 h 234"/>
                    <a:gd name="T68" fmla="*/ 0 w 155"/>
                    <a:gd name="T69" fmla="*/ 1 h 234"/>
                    <a:gd name="T70" fmla="*/ 0 w 155"/>
                    <a:gd name="T71" fmla="*/ 1 h 234"/>
                    <a:gd name="T72" fmla="*/ 0 w 155"/>
                    <a:gd name="T73" fmla="*/ 1 h 234"/>
                    <a:gd name="T74" fmla="*/ 0 w 155"/>
                    <a:gd name="T75" fmla="*/ 0 h 234"/>
                    <a:gd name="T76" fmla="*/ 0 w 155"/>
                    <a:gd name="T77" fmla="*/ 0 h 234"/>
                    <a:gd name="T78" fmla="*/ 0 w 155"/>
                    <a:gd name="T79" fmla="*/ 0 h 234"/>
                    <a:gd name="T80" fmla="*/ 0 w 155"/>
                    <a:gd name="T81" fmla="*/ 0 h 234"/>
                    <a:gd name="T82" fmla="*/ 0 w 155"/>
                    <a:gd name="T83" fmla="*/ 0 h 234"/>
                    <a:gd name="T84" fmla="*/ 1 w 155"/>
                    <a:gd name="T85" fmla="*/ 0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
                    <a:gd name="T130" fmla="*/ 0 h 234"/>
                    <a:gd name="T131" fmla="*/ 155 w 155"/>
                    <a:gd name="T132" fmla="*/ 234 h 2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 h="234">
                      <a:moveTo>
                        <a:pt x="155" y="5"/>
                      </a:moveTo>
                      <a:lnTo>
                        <a:pt x="155" y="0"/>
                      </a:lnTo>
                      <a:lnTo>
                        <a:pt x="40" y="0"/>
                      </a:lnTo>
                      <a:lnTo>
                        <a:pt x="28" y="0"/>
                      </a:lnTo>
                      <a:lnTo>
                        <a:pt x="20" y="1"/>
                      </a:lnTo>
                      <a:lnTo>
                        <a:pt x="13" y="2"/>
                      </a:lnTo>
                      <a:lnTo>
                        <a:pt x="8" y="4"/>
                      </a:lnTo>
                      <a:lnTo>
                        <a:pt x="5" y="5"/>
                      </a:lnTo>
                      <a:lnTo>
                        <a:pt x="3" y="7"/>
                      </a:lnTo>
                      <a:lnTo>
                        <a:pt x="2" y="8"/>
                      </a:lnTo>
                      <a:lnTo>
                        <a:pt x="2" y="34"/>
                      </a:lnTo>
                      <a:lnTo>
                        <a:pt x="1" y="91"/>
                      </a:lnTo>
                      <a:lnTo>
                        <a:pt x="0" y="154"/>
                      </a:lnTo>
                      <a:lnTo>
                        <a:pt x="0" y="197"/>
                      </a:lnTo>
                      <a:lnTo>
                        <a:pt x="1" y="210"/>
                      </a:lnTo>
                      <a:lnTo>
                        <a:pt x="2" y="219"/>
                      </a:lnTo>
                      <a:lnTo>
                        <a:pt x="4" y="228"/>
                      </a:lnTo>
                      <a:lnTo>
                        <a:pt x="6" y="234"/>
                      </a:lnTo>
                      <a:lnTo>
                        <a:pt x="155" y="234"/>
                      </a:lnTo>
                      <a:lnTo>
                        <a:pt x="155" y="226"/>
                      </a:lnTo>
                      <a:lnTo>
                        <a:pt x="136" y="226"/>
                      </a:lnTo>
                      <a:lnTo>
                        <a:pt x="117" y="226"/>
                      </a:lnTo>
                      <a:lnTo>
                        <a:pt x="99" y="226"/>
                      </a:lnTo>
                      <a:lnTo>
                        <a:pt x="83" y="226"/>
                      </a:lnTo>
                      <a:lnTo>
                        <a:pt x="68" y="226"/>
                      </a:lnTo>
                      <a:lnTo>
                        <a:pt x="56" y="226"/>
                      </a:lnTo>
                      <a:lnTo>
                        <a:pt x="48" y="225"/>
                      </a:lnTo>
                      <a:lnTo>
                        <a:pt x="43" y="225"/>
                      </a:lnTo>
                      <a:lnTo>
                        <a:pt x="42" y="225"/>
                      </a:lnTo>
                      <a:lnTo>
                        <a:pt x="40" y="225"/>
                      </a:lnTo>
                      <a:lnTo>
                        <a:pt x="39" y="225"/>
                      </a:lnTo>
                      <a:lnTo>
                        <a:pt x="38" y="224"/>
                      </a:lnTo>
                      <a:lnTo>
                        <a:pt x="30" y="225"/>
                      </a:lnTo>
                      <a:lnTo>
                        <a:pt x="22" y="222"/>
                      </a:lnTo>
                      <a:lnTo>
                        <a:pt x="15" y="209"/>
                      </a:lnTo>
                      <a:lnTo>
                        <a:pt x="11" y="179"/>
                      </a:lnTo>
                      <a:lnTo>
                        <a:pt x="11" y="29"/>
                      </a:lnTo>
                      <a:lnTo>
                        <a:pt x="12" y="25"/>
                      </a:lnTo>
                      <a:lnTo>
                        <a:pt x="16" y="17"/>
                      </a:lnTo>
                      <a:lnTo>
                        <a:pt x="25" y="9"/>
                      </a:lnTo>
                      <a:lnTo>
                        <a:pt x="42" y="5"/>
                      </a:lnTo>
                      <a:lnTo>
                        <a:pt x="155" y="5"/>
                      </a:lnTo>
                      <a:close/>
                    </a:path>
                  </a:pathLst>
                </a:custGeom>
                <a:solidFill>
                  <a:srgbClr val="99CCCC"/>
                </a:solidFill>
                <a:ln w="9525">
                  <a:noFill/>
                  <a:round/>
                  <a:headEnd/>
                  <a:tailEnd/>
                </a:ln>
              </p:spPr>
              <p:txBody>
                <a:bodyPr/>
                <a:lstStyle/>
                <a:p>
                  <a:endParaRPr lang="en-US" dirty="0"/>
                </a:p>
              </p:txBody>
            </p:sp>
            <p:sp>
              <p:nvSpPr>
                <p:cNvPr id="5452" name="Freeform 147"/>
                <p:cNvSpPr>
                  <a:spLocks/>
                </p:cNvSpPr>
                <p:nvPr/>
              </p:nvSpPr>
              <p:spPr bwMode="auto">
                <a:xfrm>
                  <a:off x="260" y="2487"/>
                  <a:ext cx="96" cy="74"/>
                </a:xfrm>
                <a:custGeom>
                  <a:avLst/>
                  <a:gdLst>
                    <a:gd name="T0" fmla="*/ 0 w 290"/>
                    <a:gd name="T1" fmla="*/ 1 h 220"/>
                    <a:gd name="T2" fmla="*/ 1 w 290"/>
                    <a:gd name="T3" fmla="*/ 0 h 220"/>
                    <a:gd name="T4" fmla="*/ 1 w 290"/>
                    <a:gd name="T5" fmla="*/ 0 h 220"/>
                    <a:gd name="T6" fmla="*/ 1 w 290"/>
                    <a:gd name="T7" fmla="*/ 0 h 220"/>
                    <a:gd name="T8" fmla="*/ 1 w 290"/>
                    <a:gd name="T9" fmla="*/ 0 h 220"/>
                    <a:gd name="T10" fmla="*/ 1 w 290"/>
                    <a:gd name="T11" fmla="*/ 0 h 220"/>
                    <a:gd name="T12" fmla="*/ 1 w 290"/>
                    <a:gd name="T13" fmla="*/ 0 h 220"/>
                    <a:gd name="T14" fmla="*/ 1 w 290"/>
                    <a:gd name="T15" fmla="*/ 0 h 220"/>
                    <a:gd name="T16" fmla="*/ 1 w 290"/>
                    <a:gd name="T17" fmla="*/ 0 h 220"/>
                    <a:gd name="T18" fmla="*/ 1 w 290"/>
                    <a:gd name="T19" fmla="*/ 0 h 220"/>
                    <a:gd name="T20" fmla="*/ 0 w 290"/>
                    <a:gd name="T21" fmla="*/ 0 h 220"/>
                    <a:gd name="T22" fmla="*/ 0 w 290"/>
                    <a:gd name="T23" fmla="*/ 0 h 220"/>
                    <a:gd name="T24" fmla="*/ 0 w 290"/>
                    <a:gd name="T25" fmla="*/ 0 h 220"/>
                    <a:gd name="T26" fmla="*/ 0 w 290"/>
                    <a:gd name="T27" fmla="*/ 0 h 220"/>
                    <a:gd name="T28" fmla="*/ 0 w 290"/>
                    <a:gd name="T29" fmla="*/ 0 h 220"/>
                    <a:gd name="T30" fmla="*/ 0 w 290"/>
                    <a:gd name="T31" fmla="*/ 1 h 220"/>
                    <a:gd name="T32" fmla="*/ 0 w 290"/>
                    <a:gd name="T33" fmla="*/ 1 h 220"/>
                    <a:gd name="T34" fmla="*/ 0 w 290"/>
                    <a:gd name="T35" fmla="*/ 1 h 220"/>
                    <a:gd name="T36" fmla="*/ 0 w 290"/>
                    <a:gd name="T37" fmla="*/ 1 h 220"/>
                    <a:gd name="T38" fmla="*/ 0 w 290"/>
                    <a:gd name="T39" fmla="*/ 1 h 220"/>
                    <a:gd name="T40" fmla="*/ 0 w 290"/>
                    <a:gd name="T41" fmla="*/ 1 h 220"/>
                    <a:gd name="T42" fmla="*/ 0 w 290"/>
                    <a:gd name="T43" fmla="*/ 1 h 220"/>
                    <a:gd name="T44" fmla="*/ 0 w 290"/>
                    <a:gd name="T45" fmla="*/ 1 h 220"/>
                    <a:gd name="T46" fmla="*/ 0 w 290"/>
                    <a:gd name="T47" fmla="*/ 1 h 2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0"/>
                    <a:gd name="T73" fmla="*/ 0 h 220"/>
                    <a:gd name="T74" fmla="*/ 290 w 290"/>
                    <a:gd name="T75" fmla="*/ 220 h 2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0" h="220">
                      <a:moveTo>
                        <a:pt x="14" y="208"/>
                      </a:moveTo>
                      <a:lnTo>
                        <a:pt x="266" y="9"/>
                      </a:lnTo>
                      <a:lnTo>
                        <a:pt x="274" y="12"/>
                      </a:lnTo>
                      <a:lnTo>
                        <a:pt x="281" y="18"/>
                      </a:lnTo>
                      <a:lnTo>
                        <a:pt x="288" y="24"/>
                      </a:lnTo>
                      <a:lnTo>
                        <a:pt x="290" y="26"/>
                      </a:lnTo>
                      <a:lnTo>
                        <a:pt x="287" y="16"/>
                      </a:lnTo>
                      <a:lnTo>
                        <a:pt x="280" y="8"/>
                      </a:lnTo>
                      <a:lnTo>
                        <a:pt x="273" y="2"/>
                      </a:lnTo>
                      <a:lnTo>
                        <a:pt x="270" y="0"/>
                      </a:lnTo>
                      <a:lnTo>
                        <a:pt x="31" y="0"/>
                      </a:lnTo>
                      <a:lnTo>
                        <a:pt x="14" y="4"/>
                      </a:lnTo>
                      <a:lnTo>
                        <a:pt x="5" y="12"/>
                      </a:lnTo>
                      <a:lnTo>
                        <a:pt x="1" y="20"/>
                      </a:lnTo>
                      <a:lnTo>
                        <a:pt x="0" y="24"/>
                      </a:lnTo>
                      <a:lnTo>
                        <a:pt x="0" y="174"/>
                      </a:lnTo>
                      <a:lnTo>
                        <a:pt x="4" y="204"/>
                      </a:lnTo>
                      <a:lnTo>
                        <a:pt x="11" y="217"/>
                      </a:lnTo>
                      <a:lnTo>
                        <a:pt x="19" y="220"/>
                      </a:lnTo>
                      <a:lnTo>
                        <a:pt x="27" y="219"/>
                      </a:lnTo>
                      <a:lnTo>
                        <a:pt x="19" y="216"/>
                      </a:lnTo>
                      <a:lnTo>
                        <a:pt x="16" y="213"/>
                      </a:lnTo>
                      <a:lnTo>
                        <a:pt x="14" y="209"/>
                      </a:lnTo>
                      <a:lnTo>
                        <a:pt x="14" y="208"/>
                      </a:lnTo>
                      <a:close/>
                    </a:path>
                  </a:pathLst>
                </a:custGeom>
                <a:solidFill>
                  <a:srgbClr val="669999"/>
                </a:solidFill>
                <a:ln w="9525">
                  <a:noFill/>
                  <a:round/>
                  <a:headEnd/>
                  <a:tailEnd/>
                </a:ln>
              </p:spPr>
              <p:txBody>
                <a:bodyPr/>
                <a:lstStyle/>
                <a:p>
                  <a:endParaRPr lang="en-US" dirty="0"/>
                </a:p>
              </p:txBody>
            </p:sp>
            <p:sp>
              <p:nvSpPr>
                <p:cNvPr id="5453" name="Freeform 148"/>
                <p:cNvSpPr>
                  <a:spLocks/>
                </p:cNvSpPr>
                <p:nvPr/>
              </p:nvSpPr>
              <p:spPr bwMode="auto">
                <a:xfrm>
                  <a:off x="258" y="2488"/>
                  <a:ext cx="105" cy="77"/>
                </a:xfrm>
                <a:custGeom>
                  <a:avLst/>
                  <a:gdLst>
                    <a:gd name="T0" fmla="*/ 1 w 315"/>
                    <a:gd name="T1" fmla="*/ 1 h 232"/>
                    <a:gd name="T2" fmla="*/ 1 w 315"/>
                    <a:gd name="T3" fmla="*/ 1 h 232"/>
                    <a:gd name="T4" fmla="*/ 1 w 315"/>
                    <a:gd name="T5" fmla="*/ 1 h 232"/>
                    <a:gd name="T6" fmla="*/ 1 w 315"/>
                    <a:gd name="T7" fmla="*/ 1 h 232"/>
                    <a:gd name="T8" fmla="*/ 1 w 315"/>
                    <a:gd name="T9" fmla="*/ 1 h 232"/>
                    <a:gd name="T10" fmla="*/ 0 w 315"/>
                    <a:gd name="T11" fmla="*/ 1 h 232"/>
                    <a:gd name="T12" fmla="*/ 0 w 315"/>
                    <a:gd name="T13" fmla="*/ 1 h 232"/>
                    <a:gd name="T14" fmla="*/ 0 w 315"/>
                    <a:gd name="T15" fmla="*/ 1 h 232"/>
                    <a:gd name="T16" fmla="*/ 0 w 315"/>
                    <a:gd name="T17" fmla="*/ 1 h 232"/>
                    <a:gd name="T18" fmla="*/ 0 w 315"/>
                    <a:gd name="T19" fmla="*/ 1 h 232"/>
                    <a:gd name="T20" fmla="*/ 0 w 315"/>
                    <a:gd name="T21" fmla="*/ 1 h 232"/>
                    <a:gd name="T22" fmla="*/ 0 w 315"/>
                    <a:gd name="T23" fmla="*/ 1 h 232"/>
                    <a:gd name="T24" fmla="*/ 0 w 315"/>
                    <a:gd name="T25" fmla="*/ 1 h 232"/>
                    <a:gd name="T26" fmla="*/ 0 w 315"/>
                    <a:gd name="T27" fmla="*/ 1 h 232"/>
                    <a:gd name="T28" fmla="*/ 1 w 315"/>
                    <a:gd name="T29" fmla="*/ 1 h 232"/>
                    <a:gd name="T30" fmla="*/ 1 w 315"/>
                    <a:gd name="T31" fmla="*/ 1 h 232"/>
                    <a:gd name="T32" fmla="*/ 1 w 315"/>
                    <a:gd name="T33" fmla="*/ 1 h 232"/>
                    <a:gd name="T34" fmla="*/ 1 w 315"/>
                    <a:gd name="T35" fmla="*/ 1 h 232"/>
                    <a:gd name="T36" fmla="*/ 1 w 315"/>
                    <a:gd name="T37" fmla="*/ 1 h 232"/>
                    <a:gd name="T38" fmla="*/ 1 w 315"/>
                    <a:gd name="T39" fmla="*/ 0 h 232"/>
                    <a:gd name="T40" fmla="*/ 1 w 315"/>
                    <a:gd name="T41" fmla="*/ 0 h 232"/>
                    <a:gd name="T42" fmla="*/ 1 w 315"/>
                    <a:gd name="T43" fmla="*/ 0 h 232"/>
                    <a:gd name="T44" fmla="*/ 1 w 315"/>
                    <a:gd name="T45" fmla="*/ 0 h 232"/>
                    <a:gd name="T46" fmla="*/ 1 w 315"/>
                    <a:gd name="T47" fmla="*/ 0 h 232"/>
                    <a:gd name="T48" fmla="*/ 1 w 315"/>
                    <a:gd name="T49" fmla="*/ 1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232"/>
                    <a:gd name="T77" fmla="*/ 315 w 315"/>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232">
                      <a:moveTo>
                        <a:pt x="308" y="218"/>
                      </a:moveTo>
                      <a:lnTo>
                        <a:pt x="308" y="219"/>
                      </a:lnTo>
                      <a:lnTo>
                        <a:pt x="305" y="223"/>
                      </a:lnTo>
                      <a:lnTo>
                        <a:pt x="299" y="227"/>
                      </a:lnTo>
                      <a:lnTo>
                        <a:pt x="287" y="228"/>
                      </a:lnTo>
                      <a:lnTo>
                        <a:pt x="0" y="228"/>
                      </a:lnTo>
                      <a:lnTo>
                        <a:pt x="1" y="229"/>
                      </a:lnTo>
                      <a:lnTo>
                        <a:pt x="1" y="230"/>
                      </a:lnTo>
                      <a:lnTo>
                        <a:pt x="1" y="231"/>
                      </a:lnTo>
                      <a:lnTo>
                        <a:pt x="2" y="232"/>
                      </a:lnTo>
                      <a:lnTo>
                        <a:pt x="3" y="232"/>
                      </a:lnTo>
                      <a:lnTo>
                        <a:pt x="4" y="232"/>
                      </a:lnTo>
                      <a:lnTo>
                        <a:pt x="5" y="232"/>
                      </a:lnTo>
                      <a:lnTo>
                        <a:pt x="299" y="232"/>
                      </a:lnTo>
                      <a:lnTo>
                        <a:pt x="305" y="231"/>
                      </a:lnTo>
                      <a:lnTo>
                        <a:pt x="310" y="228"/>
                      </a:lnTo>
                      <a:lnTo>
                        <a:pt x="314" y="224"/>
                      </a:lnTo>
                      <a:lnTo>
                        <a:pt x="315" y="217"/>
                      </a:lnTo>
                      <a:lnTo>
                        <a:pt x="315" y="7"/>
                      </a:lnTo>
                      <a:lnTo>
                        <a:pt x="314" y="5"/>
                      </a:lnTo>
                      <a:lnTo>
                        <a:pt x="311" y="3"/>
                      </a:lnTo>
                      <a:lnTo>
                        <a:pt x="310" y="1"/>
                      </a:lnTo>
                      <a:lnTo>
                        <a:pt x="308" y="0"/>
                      </a:lnTo>
                      <a:lnTo>
                        <a:pt x="308" y="218"/>
                      </a:lnTo>
                      <a:close/>
                    </a:path>
                  </a:pathLst>
                </a:custGeom>
                <a:solidFill>
                  <a:srgbClr val="669999"/>
                </a:solidFill>
                <a:ln w="9525">
                  <a:noFill/>
                  <a:round/>
                  <a:headEnd/>
                  <a:tailEnd/>
                </a:ln>
              </p:spPr>
              <p:txBody>
                <a:bodyPr/>
                <a:lstStyle/>
                <a:p>
                  <a:endParaRPr lang="en-US" dirty="0"/>
                </a:p>
              </p:txBody>
            </p:sp>
            <p:sp>
              <p:nvSpPr>
                <p:cNvPr id="5454" name="Freeform 149"/>
                <p:cNvSpPr>
                  <a:spLocks/>
                </p:cNvSpPr>
                <p:nvPr/>
              </p:nvSpPr>
              <p:spPr bwMode="auto">
                <a:xfrm>
                  <a:off x="255" y="2484"/>
                  <a:ext cx="108" cy="81"/>
                </a:xfrm>
                <a:custGeom>
                  <a:avLst/>
                  <a:gdLst>
                    <a:gd name="T0" fmla="*/ 1 w 325"/>
                    <a:gd name="T1" fmla="*/ 0 h 242"/>
                    <a:gd name="T2" fmla="*/ 0 w 325"/>
                    <a:gd name="T3" fmla="*/ 0 h 242"/>
                    <a:gd name="T4" fmla="*/ 0 w 325"/>
                    <a:gd name="T5" fmla="*/ 0 h 242"/>
                    <a:gd name="T6" fmla="*/ 0 w 325"/>
                    <a:gd name="T7" fmla="*/ 0 h 242"/>
                    <a:gd name="T8" fmla="*/ 0 w 325"/>
                    <a:gd name="T9" fmla="*/ 0 h 242"/>
                    <a:gd name="T10" fmla="*/ 0 w 325"/>
                    <a:gd name="T11" fmla="*/ 0 h 242"/>
                    <a:gd name="T12" fmla="*/ 0 w 325"/>
                    <a:gd name="T13" fmla="*/ 1 h 242"/>
                    <a:gd name="T14" fmla="*/ 0 w 325"/>
                    <a:gd name="T15" fmla="*/ 1 h 242"/>
                    <a:gd name="T16" fmla="*/ 0 w 325"/>
                    <a:gd name="T17" fmla="*/ 1 h 242"/>
                    <a:gd name="T18" fmla="*/ 0 w 325"/>
                    <a:gd name="T19" fmla="*/ 1 h 242"/>
                    <a:gd name="T20" fmla="*/ 0 w 325"/>
                    <a:gd name="T21" fmla="*/ 1 h 242"/>
                    <a:gd name="T22" fmla="*/ 0 w 325"/>
                    <a:gd name="T23" fmla="*/ 1 h 242"/>
                    <a:gd name="T24" fmla="*/ 0 w 325"/>
                    <a:gd name="T25" fmla="*/ 1 h 242"/>
                    <a:gd name="T26" fmla="*/ 0 w 325"/>
                    <a:gd name="T27" fmla="*/ 1 h 242"/>
                    <a:gd name="T28" fmla="*/ 0 w 325"/>
                    <a:gd name="T29" fmla="*/ 1 h 242"/>
                    <a:gd name="T30" fmla="*/ 0 w 325"/>
                    <a:gd name="T31" fmla="*/ 1 h 242"/>
                    <a:gd name="T32" fmla="*/ 0 w 325"/>
                    <a:gd name="T33" fmla="*/ 1 h 242"/>
                    <a:gd name="T34" fmla="*/ 0 w 325"/>
                    <a:gd name="T35" fmla="*/ 1 h 242"/>
                    <a:gd name="T36" fmla="*/ 0 w 325"/>
                    <a:gd name="T37" fmla="*/ 1 h 242"/>
                    <a:gd name="T38" fmla="*/ 0 w 325"/>
                    <a:gd name="T39" fmla="*/ 1 h 242"/>
                    <a:gd name="T40" fmla="*/ 0 w 325"/>
                    <a:gd name="T41" fmla="*/ 0 h 242"/>
                    <a:gd name="T42" fmla="*/ 0 w 325"/>
                    <a:gd name="T43" fmla="*/ 0 h 242"/>
                    <a:gd name="T44" fmla="*/ 0 w 325"/>
                    <a:gd name="T45" fmla="*/ 0 h 242"/>
                    <a:gd name="T46" fmla="*/ 0 w 325"/>
                    <a:gd name="T47" fmla="*/ 0 h 242"/>
                    <a:gd name="T48" fmla="*/ 0 w 325"/>
                    <a:gd name="T49" fmla="*/ 0 h 242"/>
                    <a:gd name="T50" fmla="*/ 0 w 325"/>
                    <a:gd name="T51" fmla="*/ 0 h 242"/>
                    <a:gd name="T52" fmla="*/ 0 w 325"/>
                    <a:gd name="T53" fmla="*/ 0 h 242"/>
                    <a:gd name="T54" fmla="*/ 0 w 325"/>
                    <a:gd name="T55" fmla="*/ 0 h 242"/>
                    <a:gd name="T56" fmla="*/ 0 w 325"/>
                    <a:gd name="T57" fmla="*/ 0 h 242"/>
                    <a:gd name="T58" fmla="*/ 0 w 325"/>
                    <a:gd name="T59" fmla="*/ 0 h 242"/>
                    <a:gd name="T60" fmla="*/ 0 w 325"/>
                    <a:gd name="T61" fmla="*/ 0 h 242"/>
                    <a:gd name="T62" fmla="*/ 1 w 325"/>
                    <a:gd name="T63" fmla="*/ 0 h 242"/>
                    <a:gd name="T64" fmla="*/ 1 w 325"/>
                    <a:gd name="T65" fmla="*/ 0 h 242"/>
                    <a:gd name="T66" fmla="*/ 1 w 325"/>
                    <a:gd name="T67" fmla="*/ 0 h 242"/>
                    <a:gd name="T68" fmla="*/ 1 w 325"/>
                    <a:gd name="T69" fmla="*/ 0 h 242"/>
                    <a:gd name="T70" fmla="*/ 1 w 325"/>
                    <a:gd name="T71" fmla="*/ 0 h 242"/>
                    <a:gd name="T72" fmla="*/ 1 w 325"/>
                    <a:gd name="T73" fmla="*/ 0 h 242"/>
                    <a:gd name="T74" fmla="*/ 1 w 325"/>
                    <a:gd name="T75" fmla="*/ 0 h 242"/>
                    <a:gd name="T76" fmla="*/ 1 w 325"/>
                    <a:gd name="T77" fmla="*/ 0 h 242"/>
                    <a:gd name="T78" fmla="*/ 1 w 325"/>
                    <a:gd name="T79" fmla="*/ 0 h 242"/>
                    <a:gd name="T80" fmla="*/ 1 w 325"/>
                    <a:gd name="T81" fmla="*/ 0 h 242"/>
                    <a:gd name="T82" fmla="*/ 1 w 325"/>
                    <a:gd name="T83" fmla="*/ 0 h 242"/>
                    <a:gd name="T84" fmla="*/ 1 w 325"/>
                    <a:gd name="T85" fmla="*/ 0 h 242"/>
                    <a:gd name="T86" fmla="*/ 1 w 325"/>
                    <a:gd name="T87" fmla="*/ 0 h 242"/>
                    <a:gd name="T88" fmla="*/ 1 w 325"/>
                    <a:gd name="T89" fmla="*/ 0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242"/>
                    <a:gd name="T137" fmla="*/ 325 w 325"/>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242">
                      <a:moveTo>
                        <a:pt x="309" y="0"/>
                      </a:moveTo>
                      <a:lnTo>
                        <a:pt x="15" y="0"/>
                      </a:lnTo>
                      <a:lnTo>
                        <a:pt x="9" y="1"/>
                      </a:lnTo>
                      <a:lnTo>
                        <a:pt x="5" y="4"/>
                      </a:lnTo>
                      <a:lnTo>
                        <a:pt x="1" y="8"/>
                      </a:lnTo>
                      <a:lnTo>
                        <a:pt x="0" y="15"/>
                      </a:lnTo>
                      <a:lnTo>
                        <a:pt x="0" y="227"/>
                      </a:lnTo>
                      <a:lnTo>
                        <a:pt x="1" y="233"/>
                      </a:lnTo>
                      <a:lnTo>
                        <a:pt x="3" y="237"/>
                      </a:lnTo>
                      <a:lnTo>
                        <a:pt x="7" y="240"/>
                      </a:lnTo>
                      <a:lnTo>
                        <a:pt x="12" y="242"/>
                      </a:lnTo>
                      <a:lnTo>
                        <a:pt x="11" y="241"/>
                      </a:lnTo>
                      <a:lnTo>
                        <a:pt x="11" y="240"/>
                      </a:lnTo>
                      <a:lnTo>
                        <a:pt x="11" y="239"/>
                      </a:lnTo>
                      <a:lnTo>
                        <a:pt x="10" y="238"/>
                      </a:lnTo>
                      <a:lnTo>
                        <a:pt x="8" y="232"/>
                      </a:lnTo>
                      <a:lnTo>
                        <a:pt x="6" y="223"/>
                      </a:lnTo>
                      <a:lnTo>
                        <a:pt x="5" y="214"/>
                      </a:lnTo>
                      <a:lnTo>
                        <a:pt x="4" y="201"/>
                      </a:lnTo>
                      <a:lnTo>
                        <a:pt x="4" y="158"/>
                      </a:lnTo>
                      <a:lnTo>
                        <a:pt x="5" y="95"/>
                      </a:lnTo>
                      <a:lnTo>
                        <a:pt x="6" y="38"/>
                      </a:lnTo>
                      <a:lnTo>
                        <a:pt x="6" y="12"/>
                      </a:lnTo>
                      <a:lnTo>
                        <a:pt x="7" y="11"/>
                      </a:lnTo>
                      <a:lnTo>
                        <a:pt x="9" y="9"/>
                      </a:lnTo>
                      <a:lnTo>
                        <a:pt x="12" y="8"/>
                      </a:lnTo>
                      <a:lnTo>
                        <a:pt x="17" y="6"/>
                      </a:lnTo>
                      <a:lnTo>
                        <a:pt x="24" y="5"/>
                      </a:lnTo>
                      <a:lnTo>
                        <a:pt x="32" y="4"/>
                      </a:lnTo>
                      <a:lnTo>
                        <a:pt x="44" y="4"/>
                      </a:lnTo>
                      <a:lnTo>
                        <a:pt x="314" y="4"/>
                      </a:lnTo>
                      <a:lnTo>
                        <a:pt x="315" y="5"/>
                      </a:lnTo>
                      <a:lnTo>
                        <a:pt x="317" y="7"/>
                      </a:lnTo>
                      <a:lnTo>
                        <a:pt x="318" y="10"/>
                      </a:lnTo>
                      <a:lnTo>
                        <a:pt x="320" y="11"/>
                      </a:lnTo>
                      <a:lnTo>
                        <a:pt x="321" y="13"/>
                      </a:lnTo>
                      <a:lnTo>
                        <a:pt x="324" y="15"/>
                      </a:lnTo>
                      <a:lnTo>
                        <a:pt x="325" y="17"/>
                      </a:lnTo>
                      <a:lnTo>
                        <a:pt x="325" y="15"/>
                      </a:lnTo>
                      <a:lnTo>
                        <a:pt x="324" y="8"/>
                      </a:lnTo>
                      <a:lnTo>
                        <a:pt x="320" y="4"/>
                      </a:lnTo>
                      <a:lnTo>
                        <a:pt x="315" y="1"/>
                      </a:lnTo>
                      <a:lnTo>
                        <a:pt x="309" y="0"/>
                      </a:lnTo>
                      <a:close/>
                    </a:path>
                  </a:pathLst>
                </a:custGeom>
                <a:solidFill>
                  <a:srgbClr val="669999"/>
                </a:solidFill>
                <a:ln w="9525">
                  <a:noFill/>
                  <a:round/>
                  <a:headEnd/>
                  <a:tailEnd/>
                </a:ln>
              </p:spPr>
              <p:txBody>
                <a:bodyPr/>
                <a:lstStyle/>
                <a:p>
                  <a:endParaRPr lang="en-US" dirty="0"/>
                </a:p>
              </p:txBody>
            </p:sp>
            <p:sp>
              <p:nvSpPr>
                <p:cNvPr id="5455" name="Freeform 150"/>
                <p:cNvSpPr>
                  <a:spLocks/>
                </p:cNvSpPr>
                <p:nvPr/>
              </p:nvSpPr>
              <p:spPr bwMode="auto">
                <a:xfrm>
                  <a:off x="264" y="2490"/>
                  <a:ext cx="92" cy="71"/>
                </a:xfrm>
                <a:custGeom>
                  <a:avLst/>
                  <a:gdLst>
                    <a:gd name="T0" fmla="*/ 1 w 276"/>
                    <a:gd name="T1" fmla="*/ 0 h 212"/>
                    <a:gd name="T2" fmla="*/ 1 w 276"/>
                    <a:gd name="T3" fmla="*/ 0 h 212"/>
                    <a:gd name="T4" fmla="*/ 1 w 276"/>
                    <a:gd name="T5" fmla="*/ 0 h 212"/>
                    <a:gd name="T6" fmla="*/ 1 w 276"/>
                    <a:gd name="T7" fmla="*/ 0 h 212"/>
                    <a:gd name="T8" fmla="*/ 1 w 276"/>
                    <a:gd name="T9" fmla="*/ 0 h 212"/>
                    <a:gd name="T10" fmla="*/ 0 w 276"/>
                    <a:gd name="T11" fmla="*/ 1 h 212"/>
                    <a:gd name="T12" fmla="*/ 0 w 276"/>
                    <a:gd name="T13" fmla="*/ 1 h 212"/>
                    <a:gd name="T14" fmla="*/ 0 w 276"/>
                    <a:gd name="T15" fmla="*/ 1 h 212"/>
                    <a:gd name="T16" fmla="*/ 0 w 276"/>
                    <a:gd name="T17" fmla="*/ 1 h 212"/>
                    <a:gd name="T18" fmla="*/ 0 w 276"/>
                    <a:gd name="T19" fmla="*/ 1 h 212"/>
                    <a:gd name="T20" fmla="*/ 0 w 276"/>
                    <a:gd name="T21" fmla="*/ 1 h 212"/>
                    <a:gd name="T22" fmla="*/ 0 w 276"/>
                    <a:gd name="T23" fmla="*/ 1 h 212"/>
                    <a:gd name="T24" fmla="*/ 0 w 276"/>
                    <a:gd name="T25" fmla="*/ 1 h 212"/>
                    <a:gd name="T26" fmla="*/ 0 w 276"/>
                    <a:gd name="T27" fmla="*/ 1 h 212"/>
                    <a:gd name="T28" fmla="*/ 0 w 276"/>
                    <a:gd name="T29" fmla="*/ 1 h 212"/>
                    <a:gd name="T30" fmla="*/ 0 w 276"/>
                    <a:gd name="T31" fmla="*/ 1 h 212"/>
                    <a:gd name="T32" fmla="*/ 0 w 276"/>
                    <a:gd name="T33" fmla="*/ 1 h 212"/>
                    <a:gd name="T34" fmla="*/ 0 w 276"/>
                    <a:gd name="T35" fmla="*/ 1 h 212"/>
                    <a:gd name="T36" fmla="*/ 0 w 276"/>
                    <a:gd name="T37" fmla="*/ 1 h 212"/>
                    <a:gd name="T38" fmla="*/ 0 w 276"/>
                    <a:gd name="T39" fmla="*/ 1 h 212"/>
                    <a:gd name="T40" fmla="*/ 1 w 276"/>
                    <a:gd name="T41" fmla="*/ 1 h 212"/>
                    <a:gd name="T42" fmla="*/ 1 w 276"/>
                    <a:gd name="T43" fmla="*/ 1 h 212"/>
                    <a:gd name="T44" fmla="*/ 1 w 276"/>
                    <a:gd name="T45" fmla="*/ 1 h 212"/>
                    <a:gd name="T46" fmla="*/ 1 w 276"/>
                    <a:gd name="T47" fmla="*/ 1 h 212"/>
                    <a:gd name="T48" fmla="*/ 1 w 276"/>
                    <a:gd name="T49" fmla="*/ 1 h 212"/>
                    <a:gd name="T50" fmla="*/ 1 w 276"/>
                    <a:gd name="T51" fmla="*/ 1 h 212"/>
                    <a:gd name="T52" fmla="*/ 1 w 276"/>
                    <a:gd name="T53" fmla="*/ 1 h 212"/>
                    <a:gd name="T54" fmla="*/ 1 w 276"/>
                    <a:gd name="T55" fmla="*/ 1 h 212"/>
                    <a:gd name="T56" fmla="*/ 1 w 276"/>
                    <a:gd name="T57" fmla="*/ 1 h 212"/>
                    <a:gd name="T58" fmla="*/ 1 w 276"/>
                    <a:gd name="T59" fmla="*/ 1 h 212"/>
                    <a:gd name="T60" fmla="*/ 1 w 276"/>
                    <a:gd name="T61" fmla="*/ 1 h 212"/>
                    <a:gd name="T62" fmla="*/ 1 w 276"/>
                    <a:gd name="T63" fmla="*/ 1 h 212"/>
                    <a:gd name="T64" fmla="*/ 1 w 276"/>
                    <a:gd name="T65" fmla="*/ 1 h 212"/>
                    <a:gd name="T66" fmla="*/ 1 w 276"/>
                    <a:gd name="T67" fmla="*/ 1 h 212"/>
                    <a:gd name="T68" fmla="*/ 1 w 276"/>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6"/>
                    <a:gd name="T106" fmla="*/ 0 h 212"/>
                    <a:gd name="T107" fmla="*/ 276 w 276"/>
                    <a:gd name="T108" fmla="*/ 212 h 2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6" h="212">
                      <a:moveTo>
                        <a:pt x="276" y="17"/>
                      </a:moveTo>
                      <a:lnTo>
                        <a:pt x="274" y="15"/>
                      </a:lnTo>
                      <a:lnTo>
                        <a:pt x="267" y="9"/>
                      </a:lnTo>
                      <a:lnTo>
                        <a:pt x="260" y="3"/>
                      </a:lnTo>
                      <a:lnTo>
                        <a:pt x="252" y="0"/>
                      </a:lnTo>
                      <a:lnTo>
                        <a:pt x="0" y="199"/>
                      </a:lnTo>
                      <a:lnTo>
                        <a:pt x="0" y="200"/>
                      </a:lnTo>
                      <a:lnTo>
                        <a:pt x="2" y="204"/>
                      </a:lnTo>
                      <a:lnTo>
                        <a:pt x="5" y="207"/>
                      </a:lnTo>
                      <a:lnTo>
                        <a:pt x="13" y="210"/>
                      </a:lnTo>
                      <a:lnTo>
                        <a:pt x="14" y="211"/>
                      </a:lnTo>
                      <a:lnTo>
                        <a:pt x="15" y="211"/>
                      </a:lnTo>
                      <a:lnTo>
                        <a:pt x="17" y="211"/>
                      </a:lnTo>
                      <a:lnTo>
                        <a:pt x="18" y="211"/>
                      </a:lnTo>
                      <a:lnTo>
                        <a:pt x="23" y="211"/>
                      </a:lnTo>
                      <a:lnTo>
                        <a:pt x="34" y="212"/>
                      </a:lnTo>
                      <a:lnTo>
                        <a:pt x="46" y="212"/>
                      </a:lnTo>
                      <a:lnTo>
                        <a:pt x="62" y="212"/>
                      </a:lnTo>
                      <a:lnTo>
                        <a:pt x="81" y="212"/>
                      </a:lnTo>
                      <a:lnTo>
                        <a:pt x="101" y="212"/>
                      </a:lnTo>
                      <a:lnTo>
                        <a:pt x="122" y="212"/>
                      </a:lnTo>
                      <a:lnTo>
                        <a:pt x="143" y="212"/>
                      </a:lnTo>
                      <a:lnTo>
                        <a:pt x="164" y="212"/>
                      </a:lnTo>
                      <a:lnTo>
                        <a:pt x="183" y="212"/>
                      </a:lnTo>
                      <a:lnTo>
                        <a:pt x="202" y="211"/>
                      </a:lnTo>
                      <a:lnTo>
                        <a:pt x="219" y="211"/>
                      </a:lnTo>
                      <a:lnTo>
                        <a:pt x="234" y="211"/>
                      </a:lnTo>
                      <a:lnTo>
                        <a:pt x="244" y="211"/>
                      </a:lnTo>
                      <a:lnTo>
                        <a:pt x="252" y="211"/>
                      </a:lnTo>
                      <a:lnTo>
                        <a:pt x="254" y="211"/>
                      </a:lnTo>
                      <a:lnTo>
                        <a:pt x="257" y="211"/>
                      </a:lnTo>
                      <a:lnTo>
                        <a:pt x="264" y="208"/>
                      </a:lnTo>
                      <a:lnTo>
                        <a:pt x="272" y="202"/>
                      </a:lnTo>
                      <a:lnTo>
                        <a:pt x="276" y="189"/>
                      </a:lnTo>
                      <a:lnTo>
                        <a:pt x="276" y="17"/>
                      </a:lnTo>
                      <a:close/>
                    </a:path>
                  </a:pathLst>
                </a:custGeom>
                <a:solidFill>
                  <a:srgbClr val="99FFFF"/>
                </a:solidFill>
                <a:ln w="9525">
                  <a:noFill/>
                  <a:round/>
                  <a:headEnd/>
                  <a:tailEnd/>
                </a:ln>
              </p:spPr>
              <p:txBody>
                <a:bodyPr/>
                <a:lstStyle/>
                <a:p>
                  <a:endParaRPr lang="en-US" dirty="0"/>
                </a:p>
              </p:txBody>
            </p:sp>
            <p:sp>
              <p:nvSpPr>
                <p:cNvPr id="5456" name="Freeform 151"/>
                <p:cNvSpPr>
                  <a:spLocks/>
                </p:cNvSpPr>
                <p:nvPr/>
              </p:nvSpPr>
              <p:spPr bwMode="auto">
                <a:xfrm>
                  <a:off x="262" y="2490"/>
                  <a:ext cx="91" cy="69"/>
                </a:xfrm>
                <a:custGeom>
                  <a:avLst/>
                  <a:gdLst>
                    <a:gd name="T0" fmla="*/ 0 w 273"/>
                    <a:gd name="T1" fmla="*/ 1 h 209"/>
                    <a:gd name="T2" fmla="*/ 0 w 273"/>
                    <a:gd name="T3" fmla="*/ 1 h 209"/>
                    <a:gd name="T4" fmla="*/ 0 w 273"/>
                    <a:gd name="T5" fmla="*/ 1 h 209"/>
                    <a:gd name="T6" fmla="*/ 0 w 273"/>
                    <a:gd name="T7" fmla="*/ 1 h 209"/>
                    <a:gd name="T8" fmla="*/ 0 w 273"/>
                    <a:gd name="T9" fmla="*/ 1 h 209"/>
                    <a:gd name="T10" fmla="*/ 0 w 273"/>
                    <a:gd name="T11" fmla="*/ 0 h 209"/>
                    <a:gd name="T12" fmla="*/ 0 w 273"/>
                    <a:gd name="T13" fmla="*/ 0 h 209"/>
                    <a:gd name="T14" fmla="*/ 0 w 273"/>
                    <a:gd name="T15" fmla="*/ 0 h 209"/>
                    <a:gd name="T16" fmla="*/ 0 w 273"/>
                    <a:gd name="T17" fmla="*/ 0 h 209"/>
                    <a:gd name="T18" fmla="*/ 0 w 273"/>
                    <a:gd name="T19" fmla="*/ 0 h 209"/>
                    <a:gd name="T20" fmla="*/ 1 w 273"/>
                    <a:gd name="T21" fmla="*/ 0 h 209"/>
                    <a:gd name="T22" fmla="*/ 1 w 273"/>
                    <a:gd name="T23" fmla="*/ 0 h 209"/>
                    <a:gd name="T24" fmla="*/ 1 w 273"/>
                    <a:gd name="T25" fmla="*/ 0 h 209"/>
                    <a:gd name="T26" fmla="*/ 1 w 273"/>
                    <a:gd name="T27" fmla="*/ 0 h 209"/>
                    <a:gd name="T28" fmla="*/ 1 w 273"/>
                    <a:gd name="T29" fmla="*/ 0 h 209"/>
                    <a:gd name="T30" fmla="*/ 1 w 273"/>
                    <a:gd name="T31" fmla="*/ 1 h 209"/>
                    <a:gd name="T32" fmla="*/ 1 w 273"/>
                    <a:gd name="T33" fmla="*/ 1 h 209"/>
                    <a:gd name="T34" fmla="*/ 1 w 273"/>
                    <a:gd name="T35" fmla="*/ 1 h 209"/>
                    <a:gd name="T36" fmla="*/ 1 w 273"/>
                    <a:gd name="T37" fmla="*/ 1 h 209"/>
                    <a:gd name="T38" fmla="*/ 1 w 273"/>
                    <a:gd name="T39" fmla="*/ 1 h 209"/>
                    <a:gd name="T40" fmla="*/ 0 w 273"/>
                    <a:gd name="T41" fmla="*/ 1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3"/>
                    <a:gd name="T64" fmla="*/ 0 h 209"/>
                    <a:gd name="T65" fmla="*/ 273 w 273"/>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3" h="209">
                      <a:moveTo>
                        <a:pt x="22" y="209"/>
                      </a:moveTo>
                      <a:lnTo>
                        <a:pt x="13" y="207"/>
                      </a:lnTo>
                      <a:lnTo>
                        <a:pt x="6" y="202"/>
                      </a:lnTo>
                      <a:lnTo>
                        <a:pt x="2" y="195"/>
                      </a:lnTo>
                      <a:lnTo>
                        <a:pt x="0" y="186"/>
                      </a:lnTo>
                      <a:lnTo>
                        <a:pt x="0" y="22"/>
                      </a:lnTo>
                      <a:lnTo>
                        <a:pt x="2" y="13"/>
                      </a:lnTo>
                      <a:lnTo>
                        <a:pt x="6" y="6"/>
                      </a:lnTo>
                      <a:lnTo>
                        <a:pt x="13" y="2"/>
                      </a:lnTo>
                      <a:lnTo>
                        <a:pt x="22" y="0"/>
                      </a:lnTo>
                      <a:lnTo>
                        <a:pt x="250" y="0"/>
                      </a:lnTo>
                      <a:lnTo>
                        <a:pt x="260" y="2"/>
                      </a:lnTo>
                      <a:lnTo>
                        <a:pt x="267" y="6"/>
                      </a:lnTo>
                      <a:lnTo>
                        <a:pt x="271" y="13"/>
                      </a:lnTo>
                      <a:lnTo>
                        <a:pt x="273" y="22"/>
                      </a:lnTo>
                      <a:lnTo>
                        <a:pt x="273" y="186"/>
                      </a:lnTo>
                      <a:lnTo>
                        <a:pt x="271" y="195"/>
                      </a:lnTo>
                      <a:lnTo>
                        <a:pt x="267" y="202"/>
                      </a:lnTo>
                      <a:lnTo>
                        <a:pt x="260" y="207"/>
                      </a:lnTo>
                      <a:lnTo>
                        <a:pt x="250" y="209"/>
                      </a:lnTo>
                      <a:lnTo>
                        <a:pt x="22" y="209"/>
                      </a:lnTo>
                      <a:close/>
                    </a:path>
                  </a:pathLst>
                </a:custGeom>
                <a:solidFill>
                  <a:srgbClr val="000000"/>
                </a:solidFill>
                <a:ln w="9525">
                  <a:noFill/>
                  <a:round/>
                  <a:headEnd/>
                  <a:tailEnd/>
                </a:ln>
              </p:spPr>
              <p:txBody>
                <a:bodyPr/>
                <a:lstStyle/>
                <a:p>
                  <a:endParaRPr lang="en-US" dirty="0"/>
                </a:p>
              </p:txBody>
            </p:sp>
            <p:sp>
              <p:nvSpPr>
                <p:cNvPr id="5457" name="Freeform 152"/>
                <p:cNvSpPr>
                  <a:spLocks/>
                </p:cNvSpPr>
                <p:nvPr/>
              </p:nvSpPr>
              <p:spPr bwMode="auto">
                <a:xfrm>
                  <a:off x="266" y="2493"/>
                  <a:ext cx="84" cy="63"/>
                </a:xfrm>
                <a:custGeom>
                  <a:avLst/>
                  <a:gdLst>
                    <a:gd name="T0" fmla="*/ 1 w 253"/>
                    <a:gd name="T1" fmla="*/ 1 h 188"/>
                    <a:gd name="T2" fmla="*/ 1 w 253"/>
                    <a:gd name="T3" fmla="*/ 1 h 188"/>
                    <a:gd name="T4" fmla="*/ 1 w 253"/>
                    <a:gd name="T5" fmla="*/ 1 h 188"/>
                    <a:gd name="T6" fmla="*/ 1 w 253"/>
                    <a:gd name="T7" fmla="*/ 1 h 188"/>
                    <a:gd name="T8" fmla="*/ 1 w 253"/>
                    <a:gd name="T9" fmla="*/ 1 h 188"/>
                    <a:gd name="T10" fmla="*/ 1 w 253"/>
                    <a:gd name="T11" fmla="*/ 0 h 188"/>
                    <a:gd name="T12" fmla="*/ 1 w 253"/>
                    <a:gd name="T13" fmla="*/ 0 h 188"/>
                    <a:gd name="T14" fmla="*/ 1 w 253"/>
                    <a:gd name="T15" fmla="*/ 0 h 188"/>
                    <a:gd name="T16" fmla="*/ 1 w 253"/>
                    <a:gd name="T17" fmla="*/ 0 h 188"/>
                    <a:gd name="T18" fmla="*/ 1 w 253"/>
                    <a:gd name="T19" fmla="*/ 0 h 188"/>
                    <a:gd name="T20" fmla="*/ 0 w 253"/>
                    <a:gd name="T21" fmla="*/ 0 h 188"/>
                    <a:gd name="T22" fmla="*/ 0 w 253"/>
                    <a:gd name="T23" fmla="*/ 0 h 188"/>
                    <a:gd name="T24" fmla="*/ 0 w 253"/>
                    <a:gd name="T25" fmla="*/ 0 h 188"/>
                    <a:gd name="T26" fmla="*/ 0 w 253"/>
                    <a:gd name="T27" fmla="*/ 0 h 188"/>
                    <a:gd name="T28" fmla="*/ 0 w 253"/>
                    <a:gd name="T29" fmla="*/ 0 h 188"/>
                    <a:gd name="T30" fmla="*/ 0 w 253"/>
                    <a:gd name="T31" fmla="*/ 1 h 188"/>
                    <a:gd name="T32" fmla="*/ 0 w 253"/>
                    <a:gd name="T33" fmla="*/ 1 h 188"/>
                    <a:gd name="T34" fmla="*/ 0 w 253"/>
                    <a:gd name="T35" fmla="*/ 1 h 188"/>
                    <a:gd name="T36" fmla="*/ 0 w 253"/>
                    <a:gd name="T37" fmla="*/ 1 h 188"/>
                    <a:gd name="T38" fmla="*/ 0 w 253"/>
                    <a:gd name="T39" fmla="*/ 1 h 188"/>
                    <a:gd name="T40" fmla="*/ 1 w 253"/>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
                    <a:gd name="T64" fmla="*/ 0 h 188"/>
                    <a:gd name="T65" fmla="*/ 253 w 253"/>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 h="188">
                      <a:moveTo>
                        <a:pt x="240" y="188"/>
                      </a:moveTo>
                      <a:lnTo>
                        <a:pt x="246" y="187"/>
                      </a:lnTo>
                      <a:lnTo>
                        <a:pt x="250" y="185"/>
                      </a:lnTo>
                      <a:lnTo>
                        <a:pt x="252" y="180"/>
                      </a:lnTo>
                      <a:lnTo>
                        <a:pt x="253" y="175"/>
                      </a:lnTo>
                      <a:lnTo>
                        <a:pt x="253" y="11"/>
                      </a:lnTo>
                      <a:lnTo>
                        <a:pt x="252" y="6"/>
                      </a:lnTo>
                      <a:lnTo>
                        <a:pt x="250" y="3"/>
                      </a:lnTo>
                      <a:lnTo>
                        <a:pt x="246" y="1"/>
                      </a:lnTo>
                      <a:lnTo>
                        <a:pt x="240" y="0"/>
                      </a:lnTo>
                      <a:lnTo>
                        <a:pt x="12" y="0"/>
                      </a:lnTo>
                      <a:lnTo>
                        <a:pt x="8" y="1"/>
                      </a:lnTo>
                      <a:lnTo>
                        <a:pt x="3" y="3"/>
                      </a:lnTo>
                      <a:lnTo>
                        <a:pt x="1" y="6"/>
                      </a:lnTo>
                      <a:lnTo>
                        <a:pt x="0" y="11"/>
                      </a:lnTo>
                      <a:lnTo>
                        <a:pt x="0" y="175"/>
                      </a:lnTo>
                      <a:lnTo>
                        <a:pt x="1" y="180"/>
                      </a:lnTo>
                      <a:lnTo>
                        <a:pt x="3" y="185"/>
                      </a:lnTo>
                      <a:lnTo>
                        <a:pt x="8" y="187"/>
                      </a:lnTo>
                      <a:lnTo>
                        <a:pt x="12" y="188"/>
                      </a:lnTo>
                      <a:lnTo>
                        <a:pt x="240" y="188"/>
                      </a:lnTo>
                      <a:close/>
                    </a:path>
                  </a:pathLst>
                </a:custGeom>
                <a:solidFill>
                  <a:srgbClr val="00FF00"/>
                </a:solidFill>
                <a:ln w="9525">
                  <a:noFill/>
                  <a:round/>
                  <a:headEnd/>
                  <a:tailEnd/>
                </a:ln>
              </p:spPr>
              <p:txBody>
                <a:bodyPr/>
                <a:lstStyle/>
                <a:p>
                  <a:endParaRPr lang="en-US" dirty="0"/>
                </a:p>
              </p:txBody>
            </p:sp>
            <p:sp>
              <p:nvSpPr>
                <p:cNvPr id="5458" name="Freeform 153"/>
                <p:cNvSpPr>
                  <a:spLocks/>
                </p:cNvSpPr>
                <p:nvPr/>
              </p:nvSpPr>
              <p:spPr bwMode="auto">
                <a:xfrm>
                  <a:off x="269" y="2567"/>
                  <a:ext cx="82" cy="13"/>
                </a:xfrm>
                <a:custGeom>
                  <a:avLst/>
                  <a:gdLst>
                    <a:gd name="T0" fmla="*/ 1 w 245"/>
                    <a:gd name="T1" fmla="*/ 0 h 40"/>
                    <a:gd name="T2" fmla="*/ 1 w 245"/>
                    <a:gd name="T3" fmla="*/ 0 h 40"/>
                    <a:gd name="T4" fmla="*/ 1 w 245"/>
                    <a:gd name="T5" fmla="*/ 0 h 40"/>
                    <a:gd name="T6" fmla="*/ 1 w 245"/>
                    <a:gd name="T7" fmla="*/ 0 h 40"/>
                    <a:gd name="T8" fmla="*/ 0 w 245"/>
                    <a:gd name="T9" fmla="*/ 0 h 40"/>
                    <a:gd name="T10" fmla="*/ 0 w 245"/>
                    <a:gd name="T11" fmla="*/ 0 h 40"/>
                    <a:gd name="T12" fmla="*/ 0 w 245"/>
                    <a:gd name="T13" fmla="*/ 0 h 40"/>
                    <a:gd name="T14" fmla="*/ 0 w 245"/>
                    <a:gd name="T15" fmla="*/ 0 h 40"/>
                    <a:gd name="T16" fmla="*/ 0 w 245"/>
                    <a:gd name="T17" fmla="*/ 0 h 40"/>
                    <a:gd name="T18" fmla="*/ 0 w 245"/>
                    <a:gd name="T19" fmla="*/ 0 h 40"/>
                    <a:gd name="T20" fmla="*/ 1 w 245"/>
                    <a:gd name="T21" fmla="*/ 0 h 40"/>
                    <a:gd name="T22" fmla="*/ 1 w 245"/>
                    <a:gd name="T23" fmla="*/ 0 h 40"/>
                    <a:gd name="T24" fmla="*/ 1 w 24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40"/>
                    <a:gd name="T41" fmla="*/ 245 w 245"/>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40">
                      <a:moveTo>
                        <a:pt x="216" y="19"/>
                      </a:moveTo>
                      <a:lnTo>
                        <a:pt x="186" y="38"/>
                      </a:lnTo>
                      <a:lnTo>
                        <a:pt x="183" y="40"/>
                      </a:lnTo>
                      <a:lnTo>
                        <a:pt x="180" y="40"/>
                      </a:lnTo>
                      <a:lnTo>
                        <a:pt x="51" y="40"/>
                      </a:lnTo>
                      <a:lnTo>
                        <a:pt x="47" y="40"/>
                      </a:lnTo>
                      <a:lnTo>
                        <a:pt x="44" y="38"/>
                      </a:lnTo>
                      <a:lnTo>
                        <a:pt x="22" y="18"/>
                      </a:lnTo>
                      <a:lnTo>
                        <a:pt x="0" y="0"/>
                      </a:lnTo>
                      <a:lnTo>
                        <a:pt x="28" y="0"/>
                      </a:lnTo>
                      <a:lnTo>
                        <a:pt x="210" y="0"/>
                      </a:lnTo>
                      <a:lnTo>
                        <a:pt x="245" y="0"/>
                      </a:lnTo>
                      <a:lnTo>
                        <a:pt x="216" y="19"/>
                      </a:lnTo>
                      <a:close/>
                    </a:path>
                  </a:pathLst>
                </a:custGeom>
                <a:solidFill>
                  <a:srgbClr val="000000"/>
                </a:solidFill>
                <a:ln w="9525">
                  <a:noFill/>
                  <a:round/>
                  <a:headEnd/>
                  <a:tailEnd/>
                </a:ln>
              </p:spPr>
              <p:txBody>
                <a:bodyPr/>
                <a:lstStyle/>
                <a:p>
                  <a:endParaRPr lang="en-US" dirty="0"/>
                </a:p>
              </p:txBody>
            </p:sp>
            <p:sp>
              <p:nvSpPr>
                <p:cNvPr id="5459" name="Freeform 154"/>
                <p:cNvSpPr>
                  <a:spLocks/>
                </p:cNvSpPr>
                <p:nvPr/>
              </p:nvSpPr>
              <p:spPr bwMode="auto">
                <a:xfrm>
                  <a:off x="279" y="2570"/>
                  <a:ext cx="46" cy="7"/>
                </a:xfrm>
                <a:custGeom>
                  <a:avLst/>
                  <a:gdLst>
                    <a:gd name="T0" fmla="*/ 0 w 139"/>
                    <a:gd name="T1" fmla="*/ 0 h 19"/>
                    <a:gd name="T2" fmla="*/ 1 w 139"/>
                    <a:gd name="T3" fmla="*/ 0 h 19"/>
                    <a:gd name="T4" fmla="*/ 1 w 139"/>
                    <a:gd name="T5" fmla="*/ 0 h 19"/>
                    <a:gd name="T6" fmla="*/ 0 w 139"/>
                    <a:gd name="T7" fmla="*/ 0 h 19"/>
                    <a:gd name="T8" fmla="*/ 0 w 139"/>
                    <a:gd name="T9" fmla="*/ 0 h 19"/>
                    <a:gd name="T10" fmla="*/ 0 w 139"/>
                    <a:gd name="T11" fmla="*/ 0 h 19"/>
                    <a:gd name="T12" fmla="*/ 0 w 139"/>
                    <a:gd name="T13" fmla="*/ 0 h 19"/>
                    <a:gd name="T14" fmla="*/ 0 60000 65536"/>
                    <a:gd name="T15" fmla="*/ 0 60000 65536"/>
                    <a:gd name="T16" fmla="*/ 0 60000 65536"/>
                    <a:gd name="T17" fmla="*/ 0 60000 65536"/>
                    <a:gd name="T18" fmla="*/ 0 60000 65536"/>
                    <a:gd name="T19" fmla="*/ 0 60000 65536"/>
                    <a:gd name="T20" fmla="*/ 0 60000 65536"/>
                    <a:gd name="T21" fmla="*/ 0 w 139"/>
                    <a:gd name="T22" fmla="*/ 0 h 19"/>
                    <a:gd name="T23" fmla="*/ 139 w 13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
                      <a:moveTo>
                        <a:pt x="23" y="19"/>
                      </a:moveTo>
                      <a:lnTo>
                        <a:pt x="138" y="19"/>
                      </a:lnTo>
                      <a:lnTo>
                        <a:pt x="139" y="19"/>
                      </a:lnTo>
                      <a:lnTo>
                        <a:pt x="34" y="18"/>
                      </a:lnTo>
                      <a:lnTo>
                        <a:pt x="25" y="0"/>
                      </a:lnTo>
                      <a:lnTo>
                        <a:pt x="0" y="0"/>
                      </a:lnTo>
                      <a:lnTo>
                        <a:pt x="23" y="19"/>
                      </a:lnTo>
                      <a:close/>
                    </a:path>
                  </a:pathLst>
                </a:custGeom>
                <a:solidFill>
                  <a:srgbClr val="99CCCC"/>
                </a:solidFill>
                <a:ln w="9525">
                  <a:noFill/>
                  <a:round/>
                  <a:headEnd/>
                  <a:tailEnd/>
                </a:ln>
              </p:spPr>
              <p:txBody>
                <a:bodyPr/>
                <a:lstStyle/>
                <a:p>
                  <a:endParaRPr lang="en-US" dirty="0"/>
                </a:p>
              </p:txBody>
            </p:sp>
            <p:sp>
              <p:nvSpPr>
                <p:cNvPr id="5460" name="Freeform 155"/>
                <p:cNvSpPr>
                  <a:spLocks/>
                </p:cNvSpPr>
                <p:nvPr/>
              </p:nvSpPr>
              <p:spPr bwMode="auto">
                <a:xfrm>
                  <a:off x="287" y="2570"/>
                  <a:ext cx="44" cy="7"/>
                </a:xfrm>
                <a:custGeom>
                  <a:avLst/>
                  <a:gdLst>
                    <a:gd name="T0" fmla="*/ 0 w 131"/>
                    <a:gd name="T1" fmla="*/ 0 h 19"/>
                    <a:gd name="T2" fmla="*/ 1 w 131"/>
                    <a:gd name="T3" fmla="*/ 0 h 19"/>
                    <a:gd name="T4" fmla="*/ 0 w 131"/>
                    <a:gd name="T5" fmla="*/ 0 h 19"/>
                    <a:gd name="T6" fmla="*/ 0 w 131"/>
                    <a:gd name="T7" fmla="*/ 0 h 19"/>
                    <a:gd name="T8" fmla="*/ 0 w 131"/>
                    <a:gd name="T9" fmla="*/ 0 h 19"/>
                    <a:gd name="T10" fmla="*/ 0 60000 65536"/>
                    <a:gd name="T11" fmla="*/ 0 60000 65536"/>
                    <a:gd name="T12" fmla="*/ 0 60000 65536"/>
                    <a:gd name="T13" fmla="*/ 0 60000 65536"/>
                    <a:gd name="T14" fmla="*/ 0 60000 65536"/>
                    <a:gd name="T15" fmla="*/ 0 w 131"/>
                    <a:gd name="T16" fmla="*/ 0 h 19"/>
                    <a:gd name="T17" fmla="*/ 131 w 131"/>
                    <a:gd name="T18" fmla="*/ 19 h 19"/>
                  </a:gdLst>
                  <a:ahLst/>
                  <a:cxnLst>
                    <a:cxn ang="T10">
                      <a:pos x="T0" y="T1"/>
                    </a:cxn>
                    <a:cxn ang="T11">
                      <a:pos x="T2" y="T3"/>
                    </a:cxn>
                    <a:cxn ang="T12">
                      <a:pos x="T4" y="T5"/>
                    </a:cxn>
                    <a:cxn ang="T13">
                      <a:pos x="T6" y="T7"/>
                    </a:cxn>
                    <a:cxn ang="T14">
                      <a:pos x="T8" y="T9"/>
                    </a:cxn>
                  </a:cxnLst>
                  <a:rect l="T15" t="T16" r="T17" b="T18"/>
                  <a:pathLst>
                    <a:path w="131" h="19">
                      <a:moveTo>
                        <a:pt x="114" y="19"/>
                      </a:moveTo>
                      <a:lnTo>
                        <a:pt x="131" y="0"/>
                      </a:lnTo>
                      <a:lnTo>
                        <a:pt x="0" y="0"/>
                      </a:lnTo>
                      <a:lnTo>
                        <a:pt x="9" y="18"/>
                      </a:lnTo>
                      <a:lnTo>
                        <a:pt x="114" y="19"/>
                      </a:lnTo>
                      <a:close/>
                    </a:path>
                  </a:pathLst>
                </a:custGeom>
                <a:solidFill>
                  <a:srgbClr val="669999"/>
                </a:solidFill>
                <a:ln w="9525">
                  <a:noFill/>
                  <a:round/>
                  <a:headEnd/>
                  <a:tailEnd/>
                </a:ln>
              </p:spPr>
              <p:txBody>
                <a:bodyPr/>
                <a:lstStyle/>
                <a:p>
                  <a:endParaRPr lang="en-US" dirty="0"/>
                </a:p>
              </p:txBody>
            </p:sp>
            <p:sp>
              <p:nvSpPr>
                <p:cNvPr id="5461" name="Freeform 156"/>
                <p:cNvSpPr>
                  <a:spLocks/>
                </p:cNvSpPr>
                <p:nvPr/>
              </p:nvSpPr>
              <p:spPr bwMode="auto">
                <a:xfrm>
                  <a:off x="325" y="2570"/>
                  <a:ext cx="14" cy="7"/>
                </a:xfrm>
                <a:custGeom>
                  <a:avLst/>
                  <a:gdLst>
                    <a:gd name="T0" fmla="*/ 0 w 44"/>
                    <a:gd name="T1" fmla="*/ 0 h 19"/>
                    <a:gd name="T2" fmla="*/ 0 w 44"/>
                    <a:gd name="T3" fmla="*/ 0 h 19"/>
                    <a:gd name="T4" fmla="*/ 0 w 44"/>
                    <a:gd name="T5" fmla="*/ 0 h 19"/>
                    <a:gd name="T6" fmla="*/ 0 w 44"/>
                    <a:gd name="T7" fmla="*/ 0 h 19"/>
                    <a:gd name="T8" fmla="*/ 0 w 44"/>
                    <a:gd name="T9" fmla="*/ 0 h 19"/>
                    <a:gd name="T10" fmla="*/ 0 w 44"/>
                    <a:gd name="T11" fmla="*/ 0 h 19"/>
                    <a:gd name="T12" fmla="*/ 0 60000 65536"/>
                    <a:gd name="T13" fmla="*/ 0 60000 65536"/>
                    <a:gd name="T14" fmla="*/ 0 60000 65536"/>
                    <a:gd name="T15" fmla="*/ 0 60000 65536"/>
                    <a:gd name="T16" fmla="*/ 0 60000 65536"/>
                    <a:gd name="T17" fmla="*/ 0 60000 65536"/>
                    <a:gd name="T18" fmla="*/ 0 w 44"/>
                    <a:gd name="T19" fmla="*/ 0 h 19"/>
                    <a:gd name="T20" fmla="*/ 44 w 4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4" h="19">
                      <a:moveTo>
                        <a:pt x="0" y="19"/>
                      </a:moveTo>
                      <a:lnTo>
                        <a:pt x="14" y="19"/>
                      </a:lnTo>
                      <a:lnTo>
                        <a:pt x="44" y="0"/>
                      </a:lnTo>
                      <a:lnTo>
                        <a:pt x="18" y="0"/>
                      </a:lnTo>
                      <a:lnTo>
                        <a:pt x="1" y="19"/>
                      </a:lnTo>
                      <a:lnTo>
                        <a:pt x="0" y="19"/>
                      </a:lnTo>
                      <a:close/>
                    </a:path>
                  </a:pathLst>
                </a:custGeom>
                <a:solidFill>
                  <a:srgbClr val="336666"/>
                </a:solidFill>
                <a:ln w="9525">
                  <a:noFill/>
                  <a:round/>
                  <a:headEnd/>
                  <a:tailEnd/>
                </a:ln>
              </p:spPr>
              <p:txBody>
                <a:bodyPr/>
                <a:lstStyle/>
                <a:p>
                  <a:endParaRPr lang="en-US" dirty="0"/>
                </a:p>
              </p:txBody>
            </p:sp>
            <p:sp>
              <p:nvSpPr>
                <p:cNvPr id="5462" name="Freeform 157"/>
                <p:cNvSpPr>
                  <a:spLocks/>
                </p:cNvSpPr>
                <p:nvPr/>
              </p:nvSpPr>
              <p:spPr bwMode="auto">
                <a:xfrm>
                  <a:off x="240" y="2576"/>
                  <a:ext cx="141" cy="36"/>
                </a:xfrm>
                <a:custGeom>
                  <a:avLst/>
                  <a:gdLst>
                    <a:gd name="T0" fmla="*/ 0 w 425"/>
                    <a:gd name="T1" fmla="*/ 0 h 110"/>
                    <a:gd name="T2" fmla="*/ 0 w 425"/>
                    <a:gd name="T3" fmla="*/ 0 h 110"/>
                    <a:gd name="T4" fmla="*/ 0 w 425"/>
                    <a:gd name="T5" fmla="*/ 0 h 110"/>
                    <a:gd name="T6" fmla="*/ 0 w 425"/>
                    <a:gd name="T7" fmla="*/ 0 h 110"/>
                    <a:gd name="T8" fmla="*/ 0 w 425"/>
                    <a:gd name="T9" fmla="*/ 0 h 110"/>
                    <a:gd name="T10" fmla="*/ 0 w 425"/>
                    <a:gd name="T11" fmla="*/ 0 h 110"/>
                    <a:gd name="T12" fmla="*/ 0 w 425"/>
                    <a:gd name="T13" fmla="*/ 0 h 110"/>
                    <a:gd name="T14" fmla="*/ 0 w 425"/>
                    <a:gd name="T15" fmla="*/ 0 h 110"/>
                    <a:gd name="T16" fmla="*/ 0 w 425"/>
                    <a:gd name="T17" fmla="*/ 0 h 110"/>
                    <a:gd name="T18" fmla="*/ 0 w 425"/>
                    <a:gd name="T19" fmla="*/ 0 h 110"/>
                    <a:gd name="T20" fmla="*/ 2 w 425"/>
                    <a:gd name="T21" fmla="*/ 0 h 110"/>
                    <a:gd name="T22" fmla="*/ 2 w 425"/>
                    <a:gd name="T23" fmla="*/ 0 h 110"/>
                    <a:gd name="T24" fmla="*/ 2 w 425"/>
                    <a:gd name="T25" fmla="*/ 0 h 110"/>
                    <a:gd name="T26" fmla="*/ 2 w 425"/>
                    <a:gd name="T27" fmla="*/ 0 h 110"/>
                    <a:gd name="T28" fmla="*/ 2 w 425"/>
                    <a:gd name="T29" fmla="*/ 0 h 110"/>
                    <a:gd name="T30" fmla="*/ 2 w 425"/>
                    <a:gd name="T31" fmla="*/ 0 h 110"/>
                    <a:gd name="T32" fmla="*/ 2 w 425"/>
                    <a:gd name="T33" fmla="*/ 0 h 110"/>
                    <a:gd name="T34" fmla="*/ 2 w 425"/>
                    <a:gd name="T35" fmla="*/ 0 h 110"/>
                    <a:gd name="T36" fmla="*/ 2 w 425"/>
                    <a:gd name="T37" fmla="*/ 0 h 110"/>
                    <a:gd name="T38" fmla="*/ 2 w 425"/>
                    <a:gd name="T39" fmla="*/ 0 h 110"/>
                    <a:gd name="T40" fmla="*/ 0 w 425"/>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5"/>
                    <a:gd name="T64" fmla="*/ 0 h 110"/>
                    <a:gd name="T65" fmla="*/ 425 w 425"/>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5" h="110">
                      <a:moveTo>
                        <a:pt x="24" y="110"/>
                      </a:moveTo>
                      <a:lnTo>
                        <a:pt x="14" y="107"/>
                      </a:lnTo>
                      <a:lnTo>
                        <a:pt x="7" y="102"/>
                      </a:lnTo>
                      <a:lnTo>
                        <a:pt x="2" y="95"/>
                      </a:lnTo>
                      <a:lnTo>
                        <a:pt x="0" y="85"/>
                      </a:lnTo>
                      <a:lnTo>
                        <a:pt x="0" y="24"/>
                      </a:lnTo>
                      <a:lnTo>
                        <a:pt x="2" y="14"/>
                      </a:lnTo>
                      <a:lnTo>
                        <a:pt x="7" y="7"/>
                      </a:lnTo>
                      <a:lnTo>
                        <a:pt x="14" y="3"/>
                      </a:lnTo>
                      <a:lnTo>
                        <a:pt x="24" y="0"/>
                      </a:lnTo>
                      <a:lnTo>
                        <a:pt x="401" y="0"/>
                      </a:lnTo>
                      <a:lnTo>
                        <a:pt x="411" y="3"/>
                      </a:lnTo>
                      <a:lnTo>
                        <a:pt x="418" y="7"/>
                      </a:lnTo>
                      <a:lnTo>
                        <a:pt x="423" y="14"/>
                      </a:lnTo>
                      <a:lnTo>
                        <a:pt x="425" y="24"/>
                      </a:lnTo>
                      <a:lnTo>
                        <a:pt x="425" y="85"/>
                      </a:lnTo>
                      <a:lnTo>
                        <a:pt x="423" y="95"/>
                      </a:lnTo>
                      <a:lnTo>
                        <a:pt x="418" y="102"/>
                      </a:lnTo>
                      <a:lnTo>
                        <a:pt x="411" y="107"/>
                      </a:lnTo>
                      <a:lnTo>
                        <a:pt x="401" y="110"/>
                      </a:lnTo>
                      <a:lnTo>
                        <a:pt x="24" y="110"/>
                      </a:lnTo>
                      <a:close/>
                    </a:path>
                  </a:pathLst>
                </a:custGeom>
                <a:solidFill>
                  <a:srgbClr val="000000"/>
                </a:solidFill>
                <a:ln w="9525">
                  <a:noFill/>
                  <a:round/>
                  <a:headEnd/>
                  <a:tailEnd/>
                </a:ln>
              </p:spPr>
              <p:txBody>
                <a:bodyPr/>
                <a:lstStyle/>
                <a:p>
                  <a:endParaRPr lang="en-US" dirty="0"/>
                </a:p>
              </p:txBody>
            </p:sp>
            <p:sp>
              <p:nvSpPr>
                <p:cNvPr id="5463" name="Freeform 158"/>
                <p:cNvSpPr>
                  <a:spLocks/>
                </p:cNvSpPr>
                <p:nvPr/>
              </p:nvSpPr>
              <p:spPr bwMode="auto">
                <a:xfrm>
                  <a:off x="374" y="2582"/>
                  <a:ext cx="1" cy="1"/>
                </a:xfrm>
                <a:custGeom>
                  <a:avLst/>
                  <a:gdLst>
                    <a:gd name="T0" fmla="*/ 0 w 3"/>
                    <a:gd name="T1" fmla="*/ 0 h 1"/>
                    <a:gd name="T2" fmla="*/ 0 w 3"/>
                    <a:gd name="T3" fmla="*/ 0 h 1"/>
                    <a:gd name="T4" fmla="*/ 0 w 3"/>
                    <a:gd name="T5" fmla="*/ 0 h 1"/>
                    <a:gd name="T6" fmla="*/ 0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2" y="0"/>
                      </a:lnTo>
                      <a:lnTo>
                        <a:pt x="1" y="0"/>
                      </a:lnTo>
                      <a:lnTo>
                        <a:pt x="0" y="0"/>
                      </a:lnTo>
                      <a:lnTo>
                        <a:pt x="3" y="0"/>
                      </a:lnTo>
                      <a:close/>
                    </a:path>
                  </a:pathLst>
                </a:custGeom>
                <a:solidFill>
                  <a:srgbClr val="E5D1BC"/>
                </a:solidFill>
                <a:ln w="9525">
                  <a:noFill/>
                  <a:round/>
                  <a:headEnd/>
                  <a:tailEnd/>
                </a:ln>
              </p:spPr>
              <p:txBody>
                <a:bodyPr/>
                <a:lstStyle/>
                <a:p>
                  <a:endParaRPr lang="en-US" dirty="0"/>
                </a:p>
              </p:txBody>
            </p:sp>
            <p:sp>
              <p:nvSpPr>
                <p:cNvPr id="5464" name="Freeform 159"/>
                <p:cNvSpPr>
                  <a:spLocks/>
                </p:cNvSpPr>
                <p:nvPr/>
              </p:nvSpPr>
              <p:spPr bwMode="auto">
                <a:xfrm>
                  <a:off x="353" y="2582"/>
                  <a:ext cx="23" cy="19"/>
                </a:xfrm>
                <a:custGeom>
                  <a:avLst/>
                  <a:gdLst>
                    <a:gd name="T0" fmla="*/ 0 w 67"/>
                    <a:gd name="T1" fmla="*/ 0 h 56"/>
                    <a:gd name="T2" fmla="*/ 0 w 67"/>
                    <a:gd name="T3" fmla="*/ 0 h 56"/>
                    <a:gd name="T4" fmla="*/ 0 w 67"/>
                    <a:gd name="T5" fmla="*/ 0 h 56"/>
                    <a:gd name="T6" fmla="*/ 0 w 67"/>
                    <a:gd name="T7" fmla="*/ 0 h 56"/>
                    <a:gd name="T8" fmla="*/ 0 w 67"/>
                    <a:gd name="T9" fmla="*/ 0 h 56"/>
                    <a:gd name="T10" fmla="*/ 0 w 67"/>
                    <a:gd name="T11" fmla="*/ 0 h 56"/>
                    <a:gd name="T12" fmla="*/ 0 w 67"/>
                    <a:gd name="T13" fmla="*/ 0 h 56"/>
                    <a:gd name="T14" fmla="*/ 0 w 67"/>
                    <a:gd name="T15" fmla="*/ 0 h 56"/>
                    <a:gd name="T16" fmla="*/ 0 w 67"/>
                    <a:gd name="T17" fmla="*/ 0 h 56"/>
                    <a:gd name="T18" fmla="*/ 0 w 67"/>
                    <a:gd name="T19" fmla="*/ 0 h 56"/>
                    <a:gd name="T20" fmla="*/ 0 w 67"/>
                    <a:gd name="T21" fmla="*/ 0 h 56"/>
                    <a:gd name="T22" fmla="*/ 0 w 67"/>
                    <a:gd name="T23" fmla="*/ 0 h 56"/>
                    <a:gd name="T24" fmla="*/ 0 w 67"/>
                    <a:gd name="T25" fmla="*/ 0 h 56"/>
                    <a:gd name="T26" fmla="*/ 0 w 67"/>
                    <a:gd name="T27" fmla="*/ 0 h 56"/>
                    <a:gd name="T28" fmla="*/ 0 w 67"/>
                    <a:gd name="T29" fmla="*/ 0 h 56"/>
                    <a:gd name="T30" fmla="*/ 0 w 67"/>
                    <a:gd name="T31" fmla="*/ 0 h 56"/>
                    <a:gd name="T32" fmla="*/ 0 w 67"/>
                    <a:gd name="T33" fmla="*/ 0 h 56"/>
                    <a:gd name="T34" fmla="*/ 0 w 67"/>
                    <a:gd name="T35" fmla="*/ 0 h 56"/>
                    <a:gd name="T36" fmla="*/ 0 w 67"/>
                    <a:gd name="T37" fmla="*/ 0 h 56"/>
                    <a:gd name="T38" fmla="*/ 0 w 67"/>
                    <a:gd name="T39" fmla="*/ 0 h 56"/>
                    <a:gd name="T40" fmla="*/ 0 w 67"/>
                    <a:gd name="T41" fmla="*/ 0 h 56"/>
                    <a:gd name="T42" fmla="*/ 0 w 67"/>
                    <a:gd name="T43" fmla="*/ 0 h 56"/>
                    <a:gd name="T44" fmla="*/ 0 w 67"/>
                    <a:gd name="T45" fmla="*/ 0 h 56"/>
                    <a:gd name="T46" fmla="*/ 0 w 67"/>
                    <a:gd name="T47" fmla="*/ 0 h 56"/>
                    <a:gd name="T48" fmla="*/ 0 w 67"/>
                    <a:gd name="T49" fmla="*/ 0 h 56"/>
                    <a:gd name="T50" fmla="*/ 0 w 67"/>
                    <a:gd name="T51" fmla="*/ 0 h 56"/>
                    <a:gd name="T52" fmla="*/ 0 w 67"/>
                    <a:gd name="T53" fmla="*/ 0 h 56"/>
                    <a:gd name="T54" fmla="*/ 0 w 67"/>
                    <a:gd name="T55" fmla="*/ 0 h 56"/>
                    <a:gd name="T56" fmla="*/ 0 w 67"/>
                    <a:gd name="T57" fmla="*/ 0 h 56"/>
                    <a:gd name="T58" fmla="*/ 0 w 67"/>
                    <a:gd name="T59" fmla="*/ 0 h 56"/>
                    <a:gd name="T60" fmla="*/ 0 w 67"/>
                    <a:gd name="T61" fmla="*/ 0 h 56"/>
                    <a:gd name="T62" fmla="*/ 0 w 67"/>
                    <a:gd name="T63" fmla="*/ 0 h 56"/>
                    <a:gd name="T64" fmla="*/ 0 w 67"/>
                    <a:gd name="T65" fmla="*/ 0 h 56"/>
                    <a:gd name="T66" fmla="*/ 0 w 67"/>
                    <a:gd name="T67" fmla="*/ 0 h 56"/>
                    <a:gd name="T68" fmla="*/ 0 w 67"/>
                    <a:gd name="T69" fmla="*/ 0 h 56"/>
                    <a:gd name="T70" fmla="*/ 0 w 67"/>
                    <a:gd name="T71" fmla="*/ 0 h 56"/>
                    <a:gd name="T72" fmla="*/ 0 w 67"/>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56"/>
                    <a:gd name="T113" fmla="*/ 67 w 67"/>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56">
                      <a:moveTo>
                        <a:pt x="0" y="33"/>
                      </a:moveTo>
                      <a:lnTo>
                        <a:pt x="0" y="56"/>
                      </a:lnTo>
                      <a:lnTo>
                        <a:pt x="12" y="56"/>
                      </a:lnTo>
                      <a:lnTo>
                        <a:pt x="22" y="56"/>
                      </a:lnTo>
                      <a:lnTo>
                        <a:pt x="31" y="56"/>
                      </a:lnTo>
                      <a:lnTo>
                        <a:pt x="39" y="56"/>
                      </a:lnTo>
                      <a:lnTo>
                        <a:pt x="45" y="56"/>
                      </a:lnTo>
                      <a:lnTo>
                        <a:pt x="50" y="56"/>
                      </a:lnTo>
                      <a:lnTo>
                        <a:pt x="53" y="56"/>
                      </a:lnTo>
                      <a:lnTo>
                        <a:pt x="54" y="56"/>
                      </a:lnTo>
                      <a:lnTo>
                        <a:pt x="56" y="54"/>
                      </a:lnTo>
                      <a:lnTo>
                        <a:pt x="61" y="50"/>
                      </a:lnTo>
                      <a:lnTo>
                        <a:pt x="65" y="41"/>
                      </a:lnTo>
                      <a:lnTo>
                        <a:pt x="67" y="32"/>
                      </a:lnTo>
                      <a:lnTo>
                        <a:pt x="66" y="20"/>
                      </a:lnTo>
                      <a:lnTo>
                        <a:pt x="65" y="11"/>
                      </a:lnTo>
                      <a:lnTo>
                        <a:pt x="64" y="4"/>
                      </a:lnTo>
                      <a:lnTo>
                        <a:pt x="63" y="0"/>
                      </a:lnTo>
                      <a:lnTo>
                        <a:pt x="62" y="0"/>
                      </a:lnTo>
                      <a:lnTo>
                        <a:pt x="59" y="0"/>
                      </a:lnTo>
                      <a:lnTo>
                        <a:pt x="53" y="0"/>
                      </a:lnTo>
                      <a:lnTo>
                        <a:pt x="45" y="0"/>
                      </a:lnTo>
                      <a:lnTo>
                        <a:pt x="36" y="0"/>
                      </a:lnTo>
                      <a:lnTo>
                        <a:pt x="25" y="0"/>
                      </a:lnTo>
                      <a:lnTo>
                        <a:pt x="14" y="0"/>
                      </a:lnTo>
                      <a:lnTo>
                        <a:pt x="0" y="0"/>
                      </a:lnTo>
                      <a:lnTo>
                        <a:pt x="0" y="8"/>
                      </a:lnTo>
                      <a:lnTo>
                        <a:pt x="11" y="9"/>
                      </a:lnTo>
                      <a:lnTo>
                        <a:pt x="19" y="11"/>
                      </a:lnTo>
                      <a:lnTo>
                        <a:pt x="25" y="15"/>
                      </a:lnTo>
                      <a:lnTo>
                        <a:pt x="28" y="19"/>
                      </a:lnTo>
                      <a:lnTo>
                        <a:pt x="25" y="24"/>
                      </a:lnTo>
                      <a:lnTo>
                        <a:pt x="19" y="29"/>
                      </a:lnTo>
                      <a:lnTo>
                        <a:pt x="11" y="32"/>
                      </a:lnTo>
                      <a:lnTo>
                        <a:pt x="0" y="33"/>
                      </a:lnTo>
                      <a:close/>
                    </a:path>
                  </a:pathLst>
                </a:custGeom>
                <a:solidFill>
                  <a:srgbClr val="99FFFF"/>
                </a:solidFill>
                <a:ln w="9525">
                  <a:noFill/>
                  <a:round/>
                  <a:headEnd/>
                  <a:tailEnd/>
                </a:ln>
              </p:spPr>
              <p:txBody>
                <a:bodyPr/>
                <a:lstStyle/>
                <a:p>
                  <a:endParaRPr lang="en-US" dirty="0"/>
                </a:p>
              </p:txBody>
            </p:sp>
            <p:sp>
              <p:nvSpPr>
                <p:cNvPr id="5465" name="Freeform 160"/>
                <p:cNvSpPr>
                  <a:spLocks/>
                </p:cNvSpPr>
                <p:nvPr/>
              </p:nvSpPr>
              <p:spPr bwMode="auto">
                <a:xfrm>
                  <a:off x="246" y="2582"/>
                  <a:ext cx="107" cy="27"/>
                </a:xfrm>
                <a:custGeom>
                  <a:avLst/>
                  <a:gdLst>
                    <a:gd name="T0" fmla="*/ 1 w 323"/>
                    <a:gd name="T1" fmla="*/ 0 h 80"/>
                    <a:gd name="T2" fmla="*/ 1 w 323"/>
                    <a:gd name="T3" fmla="*/ 0 h 80"/>
                    <a:gd name="T4" fmla="*/ 1 w 323"/>
                    <a:gd name="T5" fmla="*/ 0 h 80"/>
                    <a:gd name="T6" fmla="*/ 1 w 323"/>
                    <a:gd name="T7" fmla="*/ 0 h 80"/>
                    <a:gd name="T8" fmla="*/ 1 w 323"/>
                    <a:gd name="T9" fmla="*/ 0 h 80"/>
                    <a:gd name="T10" fmla="*/ 0 w 323"/>
                    <a:gd name="T11" fmla="*/ 0 h 80"/>
                    <a:gd name="T12" fmla="*/ 0 w 323"/>
                    <a:gd name="T13" fmla="*/ 0 h 80"/>
                    <a:gd name="T14" fmla="*/ 0 w 323"/>
                    <a:gd name="T15" fmla="*/ 0 h 80"/>
                    <a:gd name="T16" fmla="*/ 0 w 323"/>
                    <a:gd name="T17" fmla="*/ 0 h 80"/>
                    <a:gd name="T18" fmla="*/ 0 w 323"/>
                    <a:gd name="T19" fmla="*/ 0 h 80"/>
                    <a:gd name="T20" fmla="*/ 0 w 323"/>
                    <a:gd name="T21" fmla="*/ 0 h 80"/>
                    <a:gd name="T22" fmla="*/ 0 w 323"/>
                    <a:gd name="T23" fmla="*/ 0 h 80"/>
                    <a:gd name="T24" fmla="*/ 0 w 323"/>
                    <a:gd name="T25" fmla="*/ 0 h 80"/>
                    <a:gd name="T26" fmla="*/ 0 w 323"/>
                    <a:gd name="T27" fmla="*/ 0 h 80"/>
                    <a:gd name="T28" fmla="*/ 0 w 323"/>
                    <a:gd name="T29" fmla="*/ 0 h 80"/>
                    <a:gd name="T30" fmla="*/ 0 w 323"/>
                    <a:gd name="T31" fmla="*/ 0 h 80"/>
                    <a:gd name="T32" fmla="*/ 0 w 323"/>
                    <a:gd name="T33" fmla="*/ 0 h 80"/>
                    <a:gd name="T34" fmla="*/ 0 w 323"/>
                    <a:gd name="T35" fmla="*/ 0 h 80"/>
                    <a:gd name="T36" fmla="*/ 0 w 323"/>
                    <a:gd name="T37" fmla="*/ 0 h 80"/>
                    <a:gd name="T38" fmla="*/ 0 w 323"/>
                    <a:gd name="T39" fmla="*/ 0 h 80"/>
                    <a:gd name="T40" fmla="*/ 0 w 323"/>
                    <a:gd name="T41" fmla="*/ 0 h 80"/>
                    <a:gd name="T42" fmla="*/ 0 w 323"/>
                    <a:gd name="T43" fmla="*/ 0 h 80"/>
                    <a:gd name="T44" fmla="*/ 0 w 323"/>
                    <a:gd name="T45" fmla="*/ 0 h 80"/>
                    <a:gd name="T46" fmla="*/ 1 w 323"/>
                    <a:gd name="T47" fmla="*/ 0 h 80"/>
                    <a:gd name="T48" fmla="*/ 1 w 323"/>
                    <a:gd name="T49" fmla="*/ 0 h 80"/>
                    <a:gd name="T50" fmla="*/ 1 w 323"/>
                    <a:gd name="T51" fmla="*/ 0 h 80"/>
                    <a:gd name="T52" fmla="*/ 1 w 323"/>
                    <a:gd name="T53" fmla="*/ 0 h 80"/>
                    <a:gd name="T54" fmla="*/ 1 w 323"/>
                    <a:gd name="T55" fmla="*/ 0 h 80"/>
                    <a:gd name="T56" fmla="*/ 1 w 323"/>
                    <a:gd name="T57" fmla="*/ 0 h 80"/>
                    <a:gd name="T58" fmla="*/ 1 w 323"/>
                    <a:gd name="T59" fmla="*/ 0 h 80"/>
                    <a:gd name="T60" fmla="*/ 1 w 323"/>
                    <a:gd name="T61" fmla="*/ 0 h 80"/>
                    <a:gd name="T62" fmla="*/ 1 w 323"/>
                    <a:gd name="T63" fmla="*/ 0 h 80"/>
                    <a:gd name="T64" fmla="*/ 1 w 32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80"/>
                    <a:gd name="T101" fmla="*/ 323 w 32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80">
                      <a:moveTo>
                        <a:pt x="323" y="8"/>
                      </a:moveTo>
                      <a:lnTo>
                        <a:pt x="323" y="0"/>
                      </a:lnTo>
                      <a:lnTo>
                        <a:pt x="303" y="0"/>
                      </a:lnTo>
                      <a:lnTo>
                        <a:pt x="282" y="0"/>
                      </a:lnTo>
                      <a:lnTo>
                        <a:pt x="259" y="0"/>
                      </a:lnTo>
                      <a:lnTo>
                        <a:pt x="236" y="0"/>
                      </a:lnTo>
                      <a:lnTo>
                        <a:pt x="212" y="0"/>
                      </a:lnTo>
                      <a:lnTo>
                        <a:pt x="188" y="0"/>
                      </a:lnTo>
                      <a:lnTo>
                        <a:pt x="164" y="0"/>
                      </a:lnTo>
                      <a:lnTo>
                        <a:pt x="141" y="0"/>
                      </a:lnTo>
                      <a:lnTo>
                        <a:pt x="118" y="0"/>
                      </a:lnTo>
                      <a:lnTo>
                        <a:pt x="97" y="0"/>
                      </a:lnTo>
                      <a:lnTo>
                        <a:pt x="78" y="0"/>
                      </a:lnTo>
                      <a:lnTo>
                        <a:pt x="61" y="0"/>
                      </a:lnTo>
                      <a:lnTo>
                        <a:pt x="47" y="0"/>
                      </a:lnTo>
                      <a:lnTo>
                        <a:pt x="35" y="0"/>
                      </a:lnTo>
                      <a:lnTo>
                        <a:pt x="27" y="0"/>
                      </a:lnTo>
                      <a:lnTo>
                        <a:pt x="22" y="0"/>
                      </a:lnTo>
                      <a:lnTo>
                        <a:pt x="11" y="1"/>
                      </a:lnTo>
                      <a:lnTo>
                        <a:pt x="4" y="2"/>
                      </a:lnTo>
                      <a:lnTo>
                        <a:pt x="1" y="4"/>
                      </a:lnTo>
                      <a:lnTo>
                        <a:pt x="0" y="5"/>
                      </a:lnTo>
                      <a:lnTo>
                        <a:pt x="0" y="7"/>
                      </a:lnTo>
                      <a:lnTo>
                        <a:pt x="0" y="12"/>
                      </a:lnTo>
                      <a:lnTo>
                        <a:pt x="0" y="23"/>
                      </a:lnTo>
                      <a:lnTo>
                        <a:pt x="0" y="41"/>
                      </a:lnTo>
                      <a:lnTo>
                        <a:pt x="1" y="60"/>
                      </a:lnTo>
                      <a:lnTo>
                        <a:pt x="4" y="72"/>
                      </a:lnTo>
                      <a:lnTo>
                        <a:pt x="5" y="78"/>
                      </a:lnTo>
                      <a:lnTo>
                        <a:pt x="6" y="80"/>
                      </a:lnTo>
                      <a:lnTo>
                        <a:pt x="7" y="77"/>
                      </a:lnTo>
                      <a:lnTo>
                        <a:pt x="10" y="69"/>
                      </a:lnTo>
                      <a:lnTo>
                        <a:pt x="14" y="60"/>
                      </a:lnTo>
                      <a:lnTo>
                        <a:pt x="19" y="56"/>
                      </a:lnTo>
                      <a:lnTo>
                        <a:pt x="22" y="56"/>
                      </a:lnTo>
                      <a:lnTo>
                        <a:pt x="27" y="55"/>
                      </a:lnTo>
                      <a:lnTo>
                        <a:pt x="32" y="55"/>
                      </a:lnTo>
                      <a:lnTo>
                        <a:pt x="38" y="54"/>
                      </a:lnTo>
                      <a:lnTo>
                        <a:pt x="44" y="54"/>
                      </a:lnTo>
                      <a:lnTo>
                        <a:pt x="52" y="53"/>
                      </a:lnTo>
                      <a:lnTo>
                        <a:pt x="60" y="53"/>
                      </a:lnTo>
                      <a:lnTo>
                        <a:pt x="69" y="53"/>
                      </a:lnTo>
                      <a:lnTo>
                        <a:pt x="73" y="53"/>
                      </a:lnTo>
                      <a:lnTo>
                        <a:pt x="80" y="53"/>
                      </a:lnTo>
                      <a:lnTo>
                        <a:pt x="91" y="53"/>
                      </a:lnTo>
                      <a:lnTo>
                        <a:pt x="103" y="53"/>
                      </a:lnTo>
                      <a:lnTo>
                        <a:pt x="118" y="53"/>
                      </a:lnTo>
                      <a:lnTo>
                        <a:pt x="134" y="54"/>
                      </a:lnTo>
                      <a:lnTo>
                        <a:pt x="151" y="54"/>
                      </a:lnTo>
                      <a:lnTo>
                        <a:pt x="170" y="54"/>
                      </a:lnTo>
                      <a:lnTo>
                        <a:pt x="190" y="54"/>
                      </a:lnTo>
                      <a:lnTo>
                        <a:pt x="210" y="55"/>
                      </a:lnTo>
                      <a:lnTo>
                        <a:pt x="230" y="55"/>
                      </a:lnTo>
                      <a:lnTo>
                        <a:pt x="250" y="55"/>
                      </a:lnTo>
                      <a:lnTo>
                        <a:pt x="270" y="55"/>
                      </a:lnTo>
                      <a:lnTo>
                        <a:pt x="289" y="56"/>
                      </a:lnTo>
                      <a:lnTo>
                        <a:pt x="307" y="56"/>
                      </a:lnTo>
                      <a:lnTo>
                        <a:pt x="323" y="56"/>
                      </a:lnTo>
                      <a:lnTo>
                        <a:pt x="323" y="33"/>
                      </a:lnTo>
                      <a:lnTo>
                        <a:pt x="313" y="32"/>
                      </a:lnTo>
                      <a:lnTo>
                        <a:pt x="303" y="29"/>
                      </a:lnTo>
                      <a:lnTo>
                        <a:pt x="298" y="24"/>
                      </a:lnTo>
                      <a:lnTo>
                        <a:pt x="296" y="19"/>
                      </a:lnTo>
                      <a:lnTo>
                        <a:pt x="298" y="15"/>
                      </a:lnTo>
                      <a:lnTo>
                        <a:pt x="303" y="11"/>
                      </a:lnTo>
                      <a:lnTo>
                        <a:pt x="313" y="9"/>
                      </a:lnTo>
                      <a:lnTo>
                        <a:pt x="323" y="8"/>
                      </a:lnTo>
                      <a:close/>
                    </a:path>
                  </a:pathLst>
                </a:custGeom>
                <a:solidFill>
                  <a:srgbClr val="99FFFF"/>
                </a:solidFill>
                <a:ln w="9525">
                  <a:noFill/>
                  <a:round/>
                  <a:headEnd/>
                  <a:tailEnd/>
                </a:ln>
              </p:spPr>
              <p:txBody>
                <a:bodyPr/>
                <a:lstStyle/>
                <a:p>
                  <a:endParaRPr lang="en-US" dirty="0"/>
                </a:p>
              </p:txBody>
            </p:sp>
            <p:sp>
              <p:nvSpPr>
                <p:cNvPr id="5466" name="Freeform 161"/>
                <p:cNvSpPr>
                  <a:spLocks/>
                </p:cNvSpPr>
                <p:nvPr/>
              </p:nvSpPr>
              <p:spPr bwMode="auto">
                <a:xfrm>
                  <a:off x="248" y="2582"/>
                  <a:ext cx="130" cy="27"/>
                </a:xfrm>
                <a:custGeom>
                  <a:avLst/>
                  <a:gdLst>
                    <a:gd name="T0" fmla="*/ 2 w 391"/>
                    <a:gd name="T1" fmla="*/ 0 h 80"/>
                    <a:gd name="T2" fmla="*/ 2 w 391"/>
                    <a:gd name="T3" fmla="*/ 0 h 80"/>
                    <a:gd name="T4" fmla="*/ 2 w 391"/>
                    <a:gd name="T5" fmla="*/ 0 h 80"/>
                    <a:gd name="T6" fmla="*/ 2 w 391"/>
                    <a:gd name="T7" fmla="*/ 0 h 80"/>
                    <a:gd name="T8" fmla="*/ 2 w 391"/>
                    <a:gd name="T9" fmla="*/ 0 h 80"/>
                    <a:gd name="T10" fmla="*/ 2 w 391"/>
                    <a:gd name="T11" fmla="*/ 0 h 80"/>
                    <a:gd name="T12" fmla="*/ 2 w 391"/>
                    <a:gd name="T13" fmla="*/ 0 h 80"/>
                    <a:gd name="T14" fmla="*/ 2 w 391"/>
                    <a:gd name="T15" fmla="*/ 0 h 80"/>
                    <a:gd name="T16" fmla="*/ 2 w 391"/>
                    <a:gd name="T17" fmla="*/ 0 h 80"/>
                    <a:gd name="T18" fmla="*/ 2 w 391"/>
                    <a:gd name="T19" fmla="*/ 0 h 80"/>
                    <a:gd name="T20" fmla="*/ 2 w 391"/>
                    <a:gd name="T21" fmla="*/ 0 h 80"/>
                    <a:gd name="T22" fmla="*/ 2 w 391"/>
                    <a:gd name="T23" fmla="*/ 0 h 80"/>
                    <a:gd name="T24" fmla="*/ 2 w 391"/>
                    <a:gd name="T25" fmla="*/ 0 h 80"/>
                    <a:gd name="T26" fmla="*/ 2 w 391"/>
                    <a:gd name="T27" fmla="*/ 0 h 80"/>
                    <a:gd name="T28" fmla="*/ 2 w 391"/>
                    <a:gd name="T29" fmla="*/ 0 h 80"/>
                    <a:gd name="T30" fmla="*/ 2 w 391"/>
                    <a:gd name="T31" fmla="*/ 0 h 80"/>
                    <a:gd name="T32" fmla="*/ 2 w 391"/>
                    <a:gd name="T33" fmla="*/ 0 h 80"/>
                    <a:gd name="T34" fmla="*/ 2 w 391"/>
                    <a:gd name="T35" fmla="*/ 0 h 80"/>
                    <a:gd name="T36" fmla="*/ 2 w 391"/>
                    <a:gd name="T37" fmla="*/ 0 h 80"/>
                    <a:gd name="T38" fmla="*/ 2 w 391"/>
                    <a:gd name="T39" fmla="*/ 0 h 80"/>
                    <a:gd name="T40" fmla="*/ 1 w 391"/>
                    <a:gd name="T41" fmla="*/ 0 h 80"/>
                    <a:gd name="T42" fmla="*/ 1 w 391"/>
                    <a:gd name="T43" fmla="*/ 0 h 80"/>
                    <a:gd name="T44" fmla="*/ 1 w 391"/>
                    <a:gd name="T45" fmla="*/ 0 h 80"/>
                    <a:gd name="T46" fmla="*/ 1 w 391"/>
                    <a:gd name="T47" fmla="*/ 0 h 80"/>
                    <a:gd name="T48" fmla="*/ 1 w 391"/>
                    <a:gd name="T49" fmla="*/ 0 h 80"/>
                    <a:gd name="T50" fmla="*/ 1 w 391"/>
                    <a:gd name="T51" fmla="*/ 0 h 80"/>
                    <a:gd name="T52" fmla="*/ 1 w 391"/>
                    <a:gd name="T53" fmla="*/ 0 h 80"/>
                    <a:gd name="T54" fmla="*/ 1 w 391"/>
                    <a:gd name="T55" fmla="*/ 0 h 80"/>
                    <a:gd name="T56" fmla="*/ 1 w 391"/>
                    <a:gd name="T57" fmla="*/ 0 h 80"/>
                    <a:gd name="T58" fmla="*/ 1 w 391"/>
                    <a:gd name="T59" fmla="*/ 0 h 80"/>
                    <a:gd name="T60" fmla="*/ 0 w 391"/>
                    <a:gd name="T61" fmla="*/ 0 h 80"/>
                    <a:gd name="T62" fmla="*/ 0 w 391"/>
                    <a:gd name="T63" fmla="*/ 0 h 80"/>
                    <a:gd name="T64" fmla="*/ 0 w 391"/>
                    <a:gd name="T65" fmla="*/ 0 h 80"/>
                    <a:gd name="T66" fmla="*/ 0 w 391"/>
                    <a:gd name="T67" fmla="*/ 0 h 80"/>
                    <a:gd name="T68" fmla="*/ 0 w 391"/>
                    <a:gd name="T69" fmla="*/ 0 h 80"/>
                    <a:gd name="T70" fmla="*/ 0 w 391"/>
                    <a:gd name="T71" fmla="*/ 0 h 80"/>
                    <a:gd name="T72" fmla="*/ 0 w 391"/>
                    <a:gd name="T73" fmla="*/ 0 h 80"/>
                    <a:gd name="T74" fmla="*/ 0 w 391"/>
                    <a:gd name="T75" fmla="*/ 0 h 80"/>
                    <a:gd name="T76" fmla="*/ 0 w 391"/>
                    <a:gd name="T77" fmla="*/ 0 h 80"/>
                    <a:gd name="T78" fmla="*/ 0 w 391"/>
                    <a:gd name="T79" fmla="*/ 0 h 80"/>
                    <a:gd name="T80" fmla="*/ 0 w 391"/>
                    <a:gd name="T81" fmla="*/ 0 h 80"/>
                    <a:gd name="T82" fmla="*/ 0 w 391"/>
                    <a:gd name="T83" fmla="*/ 0 h 80"/>
                    <a:gd name="T84" fmla="*/ 0 w 391"/>
                    <a:gd name="T85" fmla="*/ 0 h 80"/>
                    <a:gd name="T86" fmla="*/ 0 w 391"/>
                    <a:gd name="T87" fmla="*/ 0 h 80"/>
                    <a:gd name="T88" fmla="*/ 0 w 391"/>
                    <a:gd name="T89" fmla="*/ 0 h 80"/>
                    <a:gd name="T90" fmla="*/ 0 w 391"/>
                    <a:gd name="T91" fmla="*/ 0 h 80"/>
                    <a:gd name="T92" fmla="*/ 0 w 391"/>
                    <a:gd name="T93" fmla="*/ 0 h 80"/>
                    <a:gd name="T94" fmla="*/ 2 w 391"/>
                    <a:gd name="T95" fmla="*/ 0 h 80"/>
                    <a:gd name="T96" fmla="*/ 2 w 391"/>
                    <a:gd name="T97" fmla="*/ 0 h 80"/>
                    <a:gd name="T98" fmla="*/ 2 w 391"/>
                    <a:gd name="T99" fmla="*/ 0 h 80"/>
                    <a:gd name="T100" fmla="*/ 2 w 391"/>
                    <a:gd name="T101" fmla="*/ 0 h 80"/>
                    <a:gd name="T102" fmla="*/ 2 w 391"/>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1"/>
                    <a:gd name="T157" fmla="*/ 0 h 80"/>
                    <a:gd name="T158" fmla="*/ 391 w 391"/>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1" h="80">
                      <a:moveTo>
                        <a:pt x="391" y="66"/>
                      </a:moveTo>
                      <a:lnTo>
                        <a:pt x="391" y="5"/>
                      </a:lnTo>
                      <a:lnTo>
                        <a:pt x="391" y="4"/>
                      </a:lnTo>
                      <a:lnTo>
                        <a:pt x="391" y="2"/>
                      </a:lnTo>
                      <a:lnTo>
                        <a:pt x="391" y="1"/>
                      </a:lnTo>
                      <a:lnTo>
                        <a:pt x="389" y="0"/>
                      </a:lnTo>
                      <a:lnTo>
                        <a:pt x="387" y="0"/>
                      </a:lnTo>
                      <a:lnTo>
                        <a:pt x="384" y="0"/>
                      </a:lnTo>
                      <a:lnTo>
                        <a:pt x="383" y="0"/>
                      </a:lnTo>
                      <a:lnTo>
                        <a:pt x="380" y="0"/>
                      </a:lnTo>
                      <a:lnTo>
                        <a:pt x="381" y="4"/>
                      </a:lnTo>
                      <a:lnTo>
                        <a:pt x="382" y="11"/>
                      </a:lnTo>
                      <a:lnTo>
                        <a:pt x="383" y="20"/>
                      </a:lnTo>
                      <a:lnTo>
                        <a:pt x="384" y="32"/>
                      </a:lnTo>
                      <a:lnTo>
                        <a:pt x="382" y="41"/>
                      </a:lnTo>
                      <a:lnTo>
                        <a:pt x="378" y="50"/>
                      </a:lnTo>
                      <a:lnTo>
                        <a:pt x="373" y="54"/>
                      </a:lnTo>
                      <a:lnTo>
                        <a:pt x="371" y="56"/>
                      </a:lnTo>
                      <a:lnTo>
                        <a:pt x="368" y="56"/>
                      </a:lnTo>
                      <a:lnTo>
                        <a:pt x="358" y="56"/>
                      </a:lnTo>
                      <a:lnTo>
                        <a:pt x="345" y="56"/>
                      </a:lnTo>
                      <a:lnTo>
                        <a:pt x="326" y="56"/>
                      </a:lnTo>
                      <a:lnTo>
                        <a:pt x="304" y="55"/>
                      </a:lnTo>
                      <a:lnTo>
                        <a:pt x="280" y="55"/>
                      </a:lnTo>
                      <a:lnTo>
                        <a:pt x="252" y="55"/>
                      </a:lnTo>
                      <a:lnTo>
                        <a:pt x="225" y="54"/>
                      </a:lnTo>
                      <a:lnTo>
                        <a:pt x="197" y="54"/>
                      </a:lnTo>
                      <a:lnTo>
                        <a:pt x="170" y="54"/>
                      </a:lnTo>
                      <a:lnTo>
                        <a:pt x="143" y="54"/>
                      </a:lnTo>
                      <a:lnTo>
                        <a:pt x="120" y="53"/>
                      </a:lnTo>
                      <a:lnTo>
                        <a:pt x="99" y="53"/>
                      </a:lnTo>
                      <a:lnTo>
                        <a:pt x="83" y="53"/>
                      </a:lnTo>
                      <a:lnTo>
                        <a:pt x="70" y="53"/>
                      </a:lnTo>
                      <a:lnTo>
                        <a:pt x="63" y="53"/>
                      </a:lnTo>
                      <a:lnTo>
                        <a:pt x="54" y="53"/>
                      </a:lnTo>
                      <a:lnTo>
                        <a:pt x="46" y="53"/>
                      </a:lnTo>
                      <a:lnTo>
                        <a:pt x="38" y="54"/>
                      </a:lnTo>
                      <a:lnTo>
                        <a:pt x="32" y="54"/>
                      </a:lnTo>
                      <a:lnTo>
                        <a:pt x="26" y="55"/>
                      </a:lnTo>
                      <a:lnTo>
                        <a:pt x="21" y="55"/>
                      </a:lnTo>
                      <a:lnTo>
                        <a:pt x="16" y="56"/>
                      </a:lnTo>
                      <a:lnTo>
                        <a:pt x="13" y="56"/>
                      </a:lnTo>
                      <a:lnTo>
                        <a:pt x="8" y="60"/>
                      </a:lnTo>
                      <a:lnTo>
                        <a:pt x="4" y="69"/>
                      </a:lnTo>
                      <a:lnTo>
                        <a:pt x="1" y="77"/>
                      </a:lnTo>
                      <a:lnTo>
                        <a:pt x="0" y="80"/>
                      </a:lnTo>
                      <a:lnTo>
                        <a:pt x="377" y="80"/>
                      </a:lnTo>
                      <a:lnTo>
                        <a:pt x="382" y="79"/>
                      </a:lnTo>
                      <a:lnTo>
                        <a:pt x="387" y="76"/>
                      </a:lnTo>
                      <a:lnTo>
                        <a:pt x="390" y="72"/>
                      </a:lnTo>
                      <a:lnTo>
                        <a:pt x="391" y="66"/>
                      </a:lnTo>
                      <a:close/>
                    </a:path>
                  </a:pathLst>
                </a:custGeom>
                <a:solidFill>
                  <a:srgbClr val="669999"/>
                </a:solidFill>
                <a:ln w="9525">
                  <a:noFill/>
                  <a:round/>
                  <a:headEnd/>
                  <a:tailEnd/>
                </a:ln>
              </p:spPr>
              <p:txBody>
                <a:bodyPr/>
                <a:lstStyle/>
                <a:p>
                  <a:endParaRPr lang="en-US" dirty="0"/>
                </a:p>
              </p:txBody>
            </p:sp>
            <p:sp>
              <p:nvSpPr>
                <p:cNvPr id="5467" name="Freeform 162"/>
                <p:cNvSpPr>
                  <a:spLocks/>
                </p:cNvSpPr>
                <p:nvPr/>
              </p:nvSpPr>
              <p:spPr bwMode="auto">
                <a:xfrm>
                  <a:off x="344" y="2585"/>
                  <a:ext cx="19" cy="8"/>
                </a:xfrm>
                <a:custGeom>
                  <a:avLst/>
                  <a:gdLst>
                    <a:gd name="T0" fmla="*/ 0 w 55"/>
                    <a:gd name="T1" fmla="*/ 0 h 25"/>
                    <a:gd name="T2" fmla="*/ 0 w 55"/>
                    <a:gd name="T3" fmla="*/ 0 h 25"/>
                    <a:gd name="T4" fmla="*/ 0 w 55"/>
                    <a:gd name="T5" fmla="*/ 0 h 25"/>
                    <a:gd name="T6" fmla="*/ 0 w 55"/>
                    <a:gd name="T7" fmla="*/ 0 h 25"/>
                    <a:gd name="T8" fmla="*/ 0 w 55"/>
                    <a:gd name="T9" fmla="*/ 0 h 25"/>
                    <a:gd name="T10" fmla="*/ 0 w 55"/>
                    <a:gd name="T11" fmla="*/ 0 h 25"/>
                    <a:gd name="T12" fmla="*/ 0 w 55"/>
                    <a:gd name="T13" fmla="*/ 0 h 25"/>
                    <a:gd name="T14" fmla="*/ 0 w 55"/>
                    <a:gd name="T15" fmla="*/ 0 h 25"/>
                    <a:gd name="T16" fmla="*/ 0 w 55"/>
                    <a:gd name="T17" fmla="*/ 0 h 25"/>
                    <a:gd name="T18" fmla="*/ 0 w 55"/>
                    <a:gd name="T19" fmla="*/ 0 h 25"/>
                    <a:gd name="T20" fmla="*/ 0 w 55"/>
                    <a:gd name="T21" fmla="*/ 0 h 25"/>
                    <a:gd name="T22" fmla="*/ 0 w 55"/>
                    <a:gd name="T23" fmla="*/ 0 h 25"/>
                    <a:gd name="T24" fmla="*/ 0 w 55"/>
                    <a:gd name="T25" fmla="*/ 0 h 25"/>
                    <a:gd name="T26" fmla="*/ 0 w 55"/>
                    <a:gd name="T27" fmla="*/ 0 h 25"/>
                    <a:gd name="T28" fmla="*/ 0 w 55"/>
                    <a:gd name="T29" fmla="*/ 0 h 25"/>
                    <a:gd name="T30" fmla="*/ 0 w 55"/>
                    <a:gd name="T31" fmla="*/ 0 h 25"/>
                    <a:gd name="T32" fmla="*/ 0 w 5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25"/>
                    <a:gd name="T53" fmla="*/ 55 w 5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25">
                      <a:moveTo>
                        <a:pt x="27" y="25"/>
                      </a:moveTo>
                      <a:lnTo>
                        <a:pt x="38" y="24"/>
                      </a:lnTo>
                      <a:lnTo>
                        <a:pt x="46" y="21"/>
                      </a:lnTo>
                      <a:lnTo>
                        <a:pt x="52" y="16"/>
                      </a:lnTo>
                      <a:lnTo>
                        <a:pt x="55" y="11"/>
                      </a:lnTo>
                      <a:lnTo>
                        <a:pt x="52" y="7"/>
                      </a:lnTo>
                      <a:lnTo>
                        <a:pt x="46" y="3"/>
                      </a:lnTo>
                      <a:lnTo>
                        <a:pt x="38" y="1"/>
                      </a:lnTo>
                      <a:lnTo>
                        <a:pt x="27" y="0"/>
                      </a:lnTo>
                      <a:lnTo>
                        <a:pt x="17" y="1"/>
                      </a:lnTo>
                      <a:lnTo>
                        <a:pt x="7" y="3"/>
                      </a:lnTo>
                      <a:lnTo>
                        <a:pt x="2" y="7"/>
                      </a:lnTo>
                      <a:lnTo>
                        <a:pt x="0" y="11"/>
                      </a:lnTo>
                      <a:lnTo>
                        <a:pt x="2" y="16"/>
                      </a:lnTo>
                      <a:lnTo>
                        <a:pt x="7" y="21"/>
                      </a:lnTo>
                      <a:lnTo>
                        <a:pt x="17" y="24"/>
                      </a:lnTo>
                      <a:lnTo>
                        <a:pt x="27" y="25"/>
                      </a:lnTo>
                      <a:close/>
                    </a:path>
                  </a:pathLst>
                </a:custGeom>
                <a:solidFill>
                  <a:srgbClr val="996633"/>
                </a:solidFill>
                <a:ln w="9525">
                  <a:noFill/>
                  <a:round/>
                  <a:headEnd/>
                  <a:tailEnd/>
                </a:ln>
              </p:spPr>
              <p:txBody>
                <a:bodyPr/>
                <a:lstStyle/>
                <a:p>
                  <a:endParaRPr lang="en-US" dirty="0"/>
                </a:p>
              </p:txBody>
            </p:sp>
            <p:sp>
              <p:nvSpPr>
                <p:cNvPr id="5468" name="Freeform 163"/>
                <p:cNvSpPr>
                  <a:spLocks/>
                </p:cNvSpPr>
                <p:nvPr/>
              </p:nvSpPr>
              <p:spPr bwMode="auto">
                <a:xfrm>
                  <a:off x="243" y="2579"/>
                  <a:ext cx="135" cy="30"/>
                </a:xfrm>
                <a:custGeom>
                  <a:avLst/>
                  <a:gdLst>
                    <a:gd name="T0" fmla="*/ 0 w 405"/>
                    <a:gd name="T1" fmla="*/ 0 h 88"/>
                    <a:gd name="T2" fmla="*/ 0 w 405"/>
                    <a:gd name="T3" fmla="*/ 0 h 88"/>
                    <a:gd name="T4" fmla="*/ 0 w 405"/>
                    <a:gd name="T5" fmla="*/ 0 h 88"/>
                    <a:gd name="T6" fmla="*/ 0 w 405"/>
                    <a:gd name="T7" fmla="*/ 0 h 88"/>
                    <a:gd name="T8" fmla="*/ 0 w 405"/>
                    <a:gd name="T9" fmla="*/ 0 h 88"/>
                    <a:gd name="T10" fmla="*/ 0 w 405"/>
                    <a:gd name="T11" fmla="*/ 0 h 88"/>
                    <a:gd name="T12" fmla="*/ 0 w 405"/>
                    <a:gd name="T13" fmla="*/ 0 h 88"/>
                    <a:gd name="T14" fmla="*/ 0 w 405"/>
                    <a:gd name="T15" fmla="*/ 0 h 88"/>
                    <a:gd name="T16" fmla="*/ 0 w 405"/>
                    <a:gd name="T17" fmla="*/ 0 h 88"/>
                    <a:gd name="T18" fmla="*/ 1 w 405"/>
                    <a:gd name="T19" fmla="*/ 0 h 88"/>
                    <a:gd name="T20" fmla="*/ 1 w 405"/>
                    <a:gd name="T21" fmla="*/ 0 h 88"/>
                    <a:gd name="T22" fmla="*/ 1 w 405"/>
                    <a:gd name="T23" fmla="*/ 0 h 88"/>
                    <a:gd name="T24" fmla="*/ 1 w 405"/>
                    <a:gd name="T25" fmla="*/ 0 h 88"/>
                    <a:gd name="T26" fmla="*/ 1 w 405"/>
                    <a:gd name="T27" fmla="*/ 0 h 88"/>
                    <a:gd name="T28" fmla="*/ 1 w 405"/>
                    <a:gd name="T29" fmla="*/ 0 h 88"/>
                    <a:gd name="T30" fmla="*/ 1 w 405"/>
                    <a:gd name="T31" fmla="*/ 0 h 88"/>
                    <a:gd name="T32" fmla="*/ 1 w 405"/>
                    <a:gd name="T33" fmla="*/ 0 h 88"/>
                    <a:gd name="T34" fmla="*/ 1 w 405"/>
                    <a:gd name="T35" fmla="*/ 0 h 88"/>
                    <a:gd name="T36" fmla="*/ 2 w 405"/>
                    <a:gd name="T37" fmla="*/ 0 h 88"/>
                    <a:gd name="T38" fmla="*/ 2 w 405"/>
                    <a:gd name="T39" fmla="*/ 0 h 88"/>
                    <a:gd name="T40" fmla="*/ 2 w 405"/>
                    <a:gd name="T41" fmla="*/ 0 h 88"/>
                    <a:gd name="T42" fmla="*/ 2 w 405"/>
                    <a:gd name="T43" fmla="*/ 0 h 88"/>
                    <a:gd name="T44" fmla="*/ 2 w 405"/>
                    <a:gd name="T45" fmla="*/ 0 h 88"/>
                    <a:gd name="T46" fmla="*/ 2 w 405"/>
                    <a:gd name="T47" fmla="*/ 0 h 88"/>
                    <a:gd name="T48" fmla="*/ 2 w 405"/>
                    <a:gd name="T49" fmla="*/ 0 h 88"/>
                    <a:gd name="T50" fmla="*/ 2 w 405"/>
                    <a:gd name="T51" fmla="*/ 0 h 88"/>
                    <a:gd name="T52" fmla="*/ 2 w 405"/>
                    <a:gd name="T53" fmla="*/ 0 h 88"/>
                    <a:gd name="T54" fmla="*/ 2 w 405"/>
                    <a:gd name="T55" fmla="*/ 0 h 88"/>
                    <a:gd name="T56" fmla="*/ 2 w 405"/>
                    <a:gd name="T57" fmla="*/ 0 h 88"/>
                    <a:gd name="T58" fmla="*/ 2 w 405"/>
                    <a:gd name="T59" fmla="*/ 0 h 88"/>
                    <a:gd name="T60" fmla="*/ 2 w 405"/>
                    <a:gd name="T61" fmla="*/ 0 h 88"/>
                    <a:gd name="T62" fmla="*/ 2 w 405"/>
                    <a:gd name="T63" fmla="*/ 0 h 88"/>
                    <a:gd name="T64" fmla="*/ 2 w 405"/>
                    <a:gd name="T65" fmla="*/ 0 h 88"/>
                    <a:gd name="T66" fmla="*/ 0 w 405"/>
                    <a:gd name="T67" fmla="*/ 0 h 88"/>
                    <a:gd name="T68" fmla="*/ 0 w 405"/>
                    <a:gd name="T69" fmla="*/ 0 h 88"/>
                    <a:gd name="T70" fmla="*/ 0 w 405"/>
                    <a:gd name="T71" fmla="*/ 0 h 88"/>
                    <a:gd name="T72" fmla="*/ 0 w 405"/>
                    <a:gd name="T73" fmla="*/ 0 h 88"/>
                    <a:gd name="T74" fmla="*/ 0 w 405"/>
                    <a:gd name="T75" fmla="*/ 0 h 88"/>
                    <a:gd name="T76" fmla="*/ 0 w 405"/>
                    <a:gd name="T77" fmla="*/ 0 h 88"/>
                    <a:gd name="T78" fmla="*/ 0 w 405"/>
                    <a:gd name="T79" fmla="*/ 0 h 88"/>
                    <a:gd name="T80" fmla="*/ 0 w 405"/>
                    <a:gd name="T81" fmla="*/ 0 h 88"/>
                    <a:gd name="T82" fmla="*/ 0 w 405"/>
                    <a:gd name="T83" fmla="*/ 0 h 88"/>
                    <a:gd name="T84" fmla="*/ 0 w 405"/>
                    <a:gd name="T85" fmla="*/ 0 h 88"/>
                    <a:gd name="T86" fmla="*/ 0 w 405"/>
                    <a:gd name="T87" fmla="*/ 0 h 88"/>
                    <a:gd name="T88" fmla="*/ 0 w 405"/>
                    <a:gd name="T89" fmla="*/ 0 h 88"/>
                    <a:gd name="T90" fmla="*/ 0 w 405"/>
                    <a:gd name="T91" fmla="*/ 0 h 88"/>
                    <a:gd name="T92" fmla="*/ 0 w 405"/>
                    <a:gd name="T93" fmla="*/ 0 h 88"/>
                    <a:gd name="T94" fmla="*/ 0 w 405"/>
                    <a:gd name="T95" fmla="*/ 0 h 88"/>
                    <a:gd name="T96" fmla="*/ 0 w 405"/>
                    <a:gd name="T97" fmla="*/ 0 h 88"/>
                    <a:gd name="T98" fmla="*/ 0 w 405"/>
                    <a:gd name="T99" fmla="*/ 0 h 88"/>
                    <a:gd name="T100" fmla="*/ 0 w 405"/>
                    <a:gd name="T101" fmla="*/ 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
                    <a:gd name="T154" fmla="*/ 0 h 88"/>
                    <a:gd name="T155" fmla="*/ 405 w 405"/>
                    <a:gd name="T156" fmla="*/ 88 h 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 h="88">
                      <a:moveTo>
                        <a:pt x="8" y="13"/>
                      </a:moveTo>
                      <a:lnTo>
                        <a:pt x="9" y="12"/>
                      </a:lnTo>
                      <a:lnTo>
                        <a:pt x="12" y="10"/>
                      </a:lnTo>
                      <a:lnTo>
                        <a:pt x="19" y="9"/>
                      </a:lnTo>
                      <a:lnTo>
                        <a:pt x="30" y="8"/>
                      </a:lnTo>
                      <a:lnTo>
                        <a:pt x="38" y="8"/>
                      </a:lnTo>
                      <a:lnTo>
                        <a:pt x="51" y="8"/>
                      </a:lnTo>
                      <a:lnTo>
                        <a:pt x="71" y="8"/>
                      </a:lnTo>
                      <a:lnTo>
                        <a:pt x="95" y="8"/>
                      </a:lnTo>
                      <a:lnTo>
                        <a:pt x="124" y="8"/>
                      </a:lnTo>
                      <a:lnTo>
                        <a:pt x="154" y="8"/>
                      </a:lnTo>
                      <a:lnTo>
                        <a:pt x="187" y="8"/>
                      </a:lnTo>
                      <a:lnTo>
                        <a:pt x="220" y="8"/>
                      </a:lnTo>
                      <a:lnTo>
                        <a:pt x="253" y="8"/>
                      </a:lnTo>
                      <a:lnTo>
                        <a:pt x="284" y="8"/>
                      </a:lnTo>
                      <a:lnTo>
                        <a:pt x="314" y="8"/>
                      </a:lnTo>
                      <a:lnTo>
                        <a:pt x="340" y="8"/>
                      </a:lnTo>
                      <a:lnTo>
                        <a:pt x="363" y="8"/>
                      </a:lnTo>
                      <a:lnTo>
                        <a:pt x="380" y="8"/>
                      </a:lnTo>
                      <a:lnTo>
                        <a:pt x="390" y="8"/>
                      </a:lnTo>
                      <a:lnTo>
                        <a:pt x="394" y="8"/>
                      </a:lnTo>
                      <a:lnTo>
                        <a:pt x="395" y="8"/>
                      </a:lnTo>
                      <a:lnTo>
                        <a:pt x="396" y="8"/>
                      </a:lnTo>
                      <a:lnTo>
                        <a:pt x="397" y="8"/>
                      </a:lnTo>
                      <a:lnTo>
                        <a:pt x="398" y="8"/>
                      </a:lnTo>
                      <a:lnTo>
                        <a:pt x="401" y="8"/>
                      </a:lnTo>
                      <a:lnTo>
                        <a:pt x="403" y="8"/>
                      </a:lnTo>
                      <a:lnTo>
                        <a:pt x="405" y="9"/>
                      </a:lnTo>
                      <a:lnTo>
                        <a:pt x="403" y="5"/>
                      </a:lnTo>
                      <a:lnTo>
                        <a:pt x="399" y="3"/>
                      </a:lnTo>
                      <a:lnTo>
                        <a:pt x="396" y="1"/>
                      </a:lnTo>
                      <a:lnTo>
                        <a:pt x="391" y="0"/>
                      </a:lnTo>
                      <a:lnTo>
                        <a:pt x="14" y="0"/>
                      </a:lnTo>
                      <a:lnTo>
                        <a:pt x="8" y="1"/>
                      </a:lnTo>
                      <a:lnTo>
                        <a:pt x="4" y="4"/>
                      </a:lnTo>
                      <a:lnTo>
                        <a:pt x="1" y="8"/>
                      </a:lnTo>
                      <a:lnTo>
                        <a:pt x="0" y="13"/>
                      </a:lnTo>
                      <a:lnTo>
                        <a:pt x="0" y="74"/>
                      </a:lnTo>
                      <a:lnTo>
                        <a:pt x="1" y="80"/>
                      </a:lnTo>
                      <a:lnTo>
                        <a:pt x="4" y="84"/>
                      </a:lnTo>
                      <a:lnTo>
                        <a:pt x="8" y="87"/>
                      </a:lnTo>
                      <a:lnTo>
                        <a:pt x="14" y="88"/>
                      </a:lnTo>
                      <a:lnTo>
                        <a:pt x="13" y="86"/>
                      </a:lnTo>
                      <a:lnTo>
                        <a:pt x="12" y="80"/>
                      </a:lnTo>
                      <a:lnTo>
                        <a:pt x="9" y="68"/>
                      </a:lnTo>
                      <a:lnTo>
                        <a:pt x="8" y="49"/>
                      </a:lnTo>
                      <a:lnTo>
                        <a:pt x="8" y="31"/>
                      </a:lnTo>
                      <a:lnTo>
                        <a:pt x="8" y="20"/>
                      </a:lnTo>
                      <a:lnTo>
                        <a:pt x="8" y="15"/>
                      </a:lnTo>
                      <a:lnTo>
                        <a:pt x="8" y="13"/>
                      </a:lnTo>
                      <a:close/>
                    </a:path>
                  </a:pathLst>
                </a:custGeom>
                <a:solidFill>
                  <a:srgbClr val="99CCCC"/>
                </a:solidFill>
                <a:ln w="9525">
                  <a:noFill/>
                  <a:round/>
                  <a:headEnd/>
                  <a:tailEnd/>
                </a:ln>
              </p:spPr>
              <p:txBody>
                <a:bodyPr/>
                <a:lstStyle/>
                <a:p>
                  <a:endParaRPr lang="en-US" dirty="0"/>
                </a:p>
              </p:txBody>
            </p:sp>
            <p:sp>
              <p:nvSpPr>
                <p:cNvPr id="5469" name="Freeform 164"/>
                <p:cNvSpPr>
                  <a:spLocks/>
                </p:cNvSpPr>
                <p:nvPr/>
              </p:nvSpPr>
              <p:spPr bwMode="auto">
                <a:xfrm>
                  <a:off x="224" y="2602"/>
                  <a:ext cx="172" cy="34"/>
                </a:xfrm>
                <a:custGeom>
                  <a:avLst/>
                  <a:gdLst>
                    <a:gd name="T0" fmla="*/ 0 w 518"/>
                    <a:gd name="T1" fmla="*/ 0 h 101"/>
                    <a:gd name="T2" fmla="*/ 0 w 518"/>
                    <a:gd name="T3" fmla="*/ 0 h 101"/>
                    <a:gd name="T4" fmla="*/ 0 w 518"/>
                    <a:gd name="T5" fmla="*/ 0 h 101"/>
                    <a:gd name="T6" fmla="*/ 0 w 518"/>
                    <a:gd name="T7" fmla="*/ 0 h 101"/>
                    <a:gd name="T8" fmla="*/ 0 w 518"/>
                    <a:gd name="T9" fmla="*/ 0 h 101"/>
                    <a:gd name="T10" fmla="*/ 0 w 518"/>
                    <a:gd name="T11" fmla="*/ 0 h 101"/>
                    <a:gd name="T12" fmla="*/ 0 w 518"/>
                    <a:gd name="T13" fmla="*/ 0 h 101"/>
                    <a:gd name="T14" fmla="*/ 0 w 518"/>
                    <a:gd name="T15" fmla="*/ 0 h 101"/>
                    <a:gd name="T16" fmla="*/ 0 w 518"/>
                    <a:gd name="T17" fmla="*/ 0 h 101"/>
                    <a:gd name="T18" fmla="*/ 0 w 518"/>
                    <a:gd name="T19" fmla="*/ 0 h 101"/>
                    <a:gd name="T20" fmla="*/ 0 w 518"/>
                    <a:gd name="T21" fmla="*/ 0 h 101"/>
                    <a:gd name="T22" fmla="*/ 0 w 518"/>
                    <a:gd name="T23" fmla="*/ 0 h 101"/>
                    <a:gd name="T24" fmla="*/ 0 w 518"/>
                    <a:gd name="T25" fmla="*/ 0 h 101"/>
                    <a:gd name="T26" fmla="*/ 2 w 518"/>
                    <a:gd name="T27" fmla="*/ 0 h 101"/>
                    <a:gd name="T28" fmla="*/ 2 w 518"/>
                    <a:gd name="T29" fmla="*/ 0 h 101"/>
                    <a:gd name="T30" fmla="*/ 2 w 518"/>
                    <a:gd name="T31" fmla="*/ 0 h 101"/>
                    <a:gd name="T32" fmla="*/ 2 w 518"/>
                    <a:gd name="T33" fmla="*/ 0 h 101"/>
                    <a:gd name="T34" fmla="*/ 2 w 518"/>
                    <a:gd name="T35" fmla="*/ 0 h 101"/>
                    <a:gd name="T36" fmla="*/ 2 w 518"/>
                    <a:gd name="T37" fmla="*/ 0 h 101"/>
                    <a:gd name="T38" fmla="*/ 2 w 518"/>
                    <a:gd name="T39" fmla="*/ 0 h 101"/>
                    <a:gd name="T40" fmla="*/ 2 w 518"/>
                    <a:gd name="T41" fmla="*/ 0 h 101"/>
                    <a:gd name="T42" fmla="*/ 2 w 518"/>
                    <a:gd name="T43" fmla="*/ 0 h 101"/>
                    <a:gd name="T44" fmla="*/ 2 w 518"/>
                    <a:gd name="T45" fmla="*/ 0 h 101"/>
                    <a:gd name="T46" fmla="*/ 2 w 518"/>
                    <a:gd name="T47" fmla="*/ 0 h 101"/>
                    <a:gd name="T48" fmla="*/ 2 w 518"/>
                    <a:gd name="T49" fmla="*/ 0 h 101"/>
                    <a:gd name="T50" fmla="*/ 2 w 518"/>
                    <a:gd name="T51" fmla="*/ 0 h 101"/>
                    <a:gd name="T52" fmla="*/ 0 w 518"/>
                    <a:gd name="T53" fmla="*/ 0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8"/>
                    <a:gd name="T82" fmla="*/ 0 h 101"/>
                    <a:gd name="T83" fmla="*/ 518 w 518"/>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8" h="101">
                      <a:moveTo>
                        <a:pt x="27" y="101"/>
                      </a:moveTo>
                      <a:lnTo>
                        <a:pt x="16" y="99"/>
                      </a:lnTo>
                      <a:lnTo>
                        <a:pt x="8" y="92"/>
                      </a:lnTo>
                      <a:lnTo>
                        <a:pt x="2" y="83"/>
                      </a:lnTo>
                      <a:lnTo>
                        <a:pt x="0" y="71"/>
                      </a:lnTo>
                      <a:lnTo>
                        <a:pt x="0" y="66"/>
                      </a:lnTo>
                      <a:lnTo>
                        <a:pt x="6" y="63"/>
                      </a:lnTo>
                      <a:lnTo>
                        <a:pt x="85" y="14"/>
                      </a:lnTo>
                      <a:lnTo>
                        <a:pt x="81" y="22"/>
                      </a:lnTo>
                      <a:lnTo>
                        <a:pt x="83" y="14"/>
                      </a:lnTo>
                      <a:lnTo>
                        <a:pt x="87" y="6"/>
                      </a:lnTo>
                      <a:lnTo>
                        <a:pt x="94" y="2"/>
                      </a:lnTo>
                      <a:lnTo>
                        <a:pt x="101" y="0"/>
                      </a:lnTo>
                      <a:lnTo>
                        <a:pt x="417" y="0"/>
                      </a:lnTo>
                      <a:lnTo>
                        <a:pt x="425" y="2"/>
                      </a:lnTo>
                      <a:lnTo>
                        <a:pt x="432" y="6"/>
                      </a:lnTo>
                      <a:lnTo>
                        <a:pt x="437" y="14"/>
                      </a:lnTo>
                      <a:lnTo>
                        <a:pt x="439" y="22"/>
                      </a:lnTo>
                      <a:lnTo>
                        <a:pt x="432" y="14"/>
                      </a:lnTo>
                      <a:lnTo>
                        <a:pt x="514" y="63"/>
                      </a:lnTo>
                      <a:lnTo>
                        <a:pt x="518" y="66"/>
                      </a:lnTo>
                      <a:lnTo>
                        <a:pt x="518" y="71"/>
                      </a:lnTo>
                      <a:lnTo>
                        <a:pt x="516" y="83"/>
                      </a:lnTo>
                      <a:lnTo>
                        <a:pt x="511" y="92"/>
                      </a:lnTo>
                      <a:lnTo>
                        <a:pt x="503" y="99"/>
                      </a:lnTo>
                      <a:lnTo>
                        <a:pt x="492" y="101"/>
                      </a:lnTo>
                      <a:lnTo>
                        <a:pt x="27" y="101"/>
                      </a:lnTo>
                      <a:close/>
                    </a:path>
                  </a:pathLst>
                </a:custGeom>
                <a:solidFill>
                  <a:srgbClr val="000000"/>
                </a:solidFill>
                <a:ln w="9525">
                  <a:noFill/>
                  <a:round/>
                  <a:headEnd/>
                  <a:tailEnd/>
                </a:ln>
              </p:spPr>
              <p:txBody>
                <a:bodyPr/>
                <a:lstStyle/>
                <a:p>
                  <a:endParaRPr lang="en-US" dirty="0"/>
                </a:p>
              </p:txBody>
            </p:sp>
            <p:sp>
              <p:nvSpPr>
                <p:cNvPr id="5470" name="Freeform 165"/>
                <p:cNvSpPr>
                  <a:spLocks/>
                </p:cNvSpPr>
                <p:nvPr/>
              </p:nvSpPr>
              <p:spPr bwMode="auto">
                <a:xfrm>
                  <a:off x="230" y="2610"/>
                  <a:ext cx="163" cy="18"/>
                </a:xfrm>
                <a:custGeom>
                  <a:avLst/>
                  <a:gdLst>
                    <a:gd name="T0" fmla="*/ 0 w 489"/>
                    <a:gd name="T1" fmla="*/ 0 h 53"/>
                    <a:gd name="T2" fmla="*/ 0 w 489"/>
                    <a:gd name="T3" fmla="*/ 0 h 53"/>
                    <a:gd name="T4" fmla="*/ 0 w 489"/>
                    <a:gd name="T5" fmla="*/ 0 h 53"/>
                    <a:gd name="T6" fmla="*/ 0 w 489"/>
                    <a:gd name="T7" fmla="*/ 0 h 53"/>
                    <a:gd name="T8" fmla="*/ 0 w 489"/>
                    <a:gd name="T9" fmla="*/ 0 h 53"/>
                    <a:gd name="T10" fmla="*/ 0 w 489"/>
                    <a:gd name="T11" fmla="*/ 0 h 53"/>
                    <a:gd name="T12" fmla="*/ 0 w 489"/>
                    <a:gd name="T13" fmla="*/ 0 h 53"/>
                    <a:gd name="T14" fmla="*/ 0 w 489"/>
                    <a:gd name="T15" fmla="*/ 0 h 53"/>
                    <a:gd name="T16" fmla="*/ 0 w 489"/>
                    <a:gd name="T17" fmla="*/ 0 h 53"/>
                    <a:gd name="T18" fmla="*/ 0 w 489"/>
                    <a:gd name="T19" fmla="*/ 0 h 53"/>
                    <a:gd name="T20" fmla="*/ 0 w 489"/>
                    <a:gd name="T21" fmla="*/ 0 h 53"/>
                    <a:gd name="T22" fmla="*/ 0 w 489"/>
                    <a:gd name="T23" fmla="*/ 0 h 53"/>
                    <a:gd name="T24" fmla="*/ 0 w 489"/>
                    <a:gd name="T25" fmla="*/ 0 h 53"/>
                    <a:gd name="T26" fmla="*/ 2 w 489"/>
                    <a:gd name="T27" fmla="*/ 0 h 53"/>
                    <a:gd name="T28" fmla="*/ 2 w 489"/>
                    <a:gd name="T29" fmla="*/ 0 h 53"/>
                    <a:gd name="T30" fmla="*/ 2 w 489"/>
                    <a:gd name="T31" fmla="*/ 0 h 53"/>
                    <a:gd name="T32" fmla="*/ 2 w 489"/>
                    <a:gd name="T33" fmla="*/ 0 h 53"/>
                    <a:gd name="T34" fmla="*/ 2 w 489"/>
                    <a:gd name="T35" fmla="*/ 0 h 53"/>
                    <a:gd name="T36" fmla="*/ 2 w 489"/>
                    <a:gd name="T37" fmla="*/ 0 h 53"/>
                    <a:gd name="T38" fmla="*/ 2 w 489"/>
                    <a:gd name="T39" fmla="*/ 0 h 53"/>
                    <a:gd name="T40" fmla="*/ 2 w 489"/>
                    <a:gd name="T41" fmla="*/ 0 h 53"/>
                    <a:gd name="T42" fmla="*/ 0 w 489"/>
                    <a:gd name="T43" fmla="*/ 0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53"/>
                    <a:gd name="T68" fmla="*/ 489 w 489"/>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53">
                      <a:moveTo>
                        <a:pt x="76" y="4"/>
                      </a:moveTo>
                      <a:lnTo>
                        <a:pt x="73" y="7"/>
                      </a:lnTo>
                      <a:lnTo>
                        <a:pt x="65" y="12"/>
                      </a:lnTo>
                      <a:lnTo>
                        <a:pt x="54" y="18"/>
                      </a:lnTo>
                      <a:lnTo>
                        <a:pt x="41" y="26"/>
                      </a:lnTo>
                      <a:lnTo>
                        <a:pt x="28" y="35"/>
                      </a:lnTo>
                      <a:lnTo>
                        <a:pt x="16" y="42"/>
                      </a:lnTo>
                      <a:lnTo>
                        <a:pt x="7" y="48"/>
                      </a:lnTo>
                      <a:lnTo>
                        <a:pt x="2" y="51"/>
                      </a:lnTo>
                      <a:lnTo>
                        <a:pt x="1" y="51"/>
                      </a:lnTo>
                      <a:lnTo>
                        <a:pt x="1" y="52"/>
                      </a:lnTo>
                      <a:lnTo>
                        <a:pt x="0" y="52"/>
                      </a:lnTo>
                      <a:lnTo>
                        <a:pt x="0" y="53"/>
                      </a:lnTo>
                      <a:lnTo>
                        <a:pt x="488" y="53"/>
                      </a:lnTo>
                      <a:lnTo>
                        <a:pt x="489" y="52"/>
                      </a:lnTo>
                      <a:lnTo>
                        <a:pt x="489" y="51"/>
                      </a:lnTo>
                      <a:lnTo>
                        <a:pt x="489" y="50"/>
                      </a:lnTo>
                      <a:lnTo>
                        <a:pt x="489" y="48"/>
                      </a:lnTo>
                      <a:lnTo>
                        <a:pt x="409" y="0"/>
                      </a:lnTo>
                      <a:lnTo>
                        <a:pt x="401" y="1"/>
                      </a:lnTo>
                      <a:lnTo>
                        <a:pt x="76" y="4"/>
                      </a:lnTo>
                      <a:close/>
                    </a:path>
                  </a:pathLst>
                </a:custGeom>
                <a:solidFill>
                  <a:srgbClr val="99CCCC"/>
                </a:solidFill>
                <a:ln w="9525">
                  <a:noFill/>
                  <a:round/>
                  <a:headEnd/>
                  <a:tailEnd/>
                </a:ln>
              </p:spPr>
              <p:txBody>
                <a:bodyPr/>
                <a:lstStyle/>
                <a:p>
                  <a:endParaRPr lang="en-US" dirty="0"/>
                </a:p>
              </p:txBody>
            </p:sp>
            <p:sp>
              <p:nvSpPr>
                <p:cNvPr id="5471" name="Freeform 166"/>
                <p:cNvSpPr>
                  <a:spLocks/>
                </p:cNvSpPr>
                <p:nvPr/>
              </p:nvSpPr>
              <p:spPr bwMode="auto">
                <a:xfrm>
                  <a:off x="230" y="2627"/>
                  <a:ext cx="163" cy="5"/>
                </a:xfrm>
                <a:custGeom>
                  <a:avLst/>
                  <a:gdLst>
                    <a:gd name="T0" fmla="*/ 0 w 489"/>
                    <a:gd name="T1" fmla="*/ 0 h 15"/>
                    <a:gd name="T2" fmla="*/ 0 w 489"/>
                    <a:gd name="T3" fmla="*/ 0 h 15"/>
                    <a:gd name="T4" fmla="*/ 0 w 489"/>
                    <a:gd name="T5" fmla="*/ 0 h 15"/>
                    <a:gd name="T6" fmla="*/ 0 w 489"/>
                    <a:gd name="T7" fmla="*/ 0 h 15"/>
                    <a:gd name="T8" fmla="*/ 0 w 489"/>
                    <a:gd name="T9" fmla="*/ 0 h 15"/>
                    <a:gd name="T10" fmla="*/ 0 w 489"/>
                    <a:gd name="T11" fmla="*/ 0 h 15"/>
                    <a:gd name="T12" fmla="*/ 0 w 489"/>
                    <a:gd name="T13" fmla="*/ 0 h 15"/>
                    <a:gd name="T14" fmla="*/ 0 w 489"/>
                    <a:gd name="T15" fmla="*/ 0 h 15"/>
                    <a:gd name="T16" fmla="*/ 0 w 489"/>
                    <a:gd name="T17" fmla="*/ 0 h 15"/>
                    <a:gd name="T18" fmla="*/ 2 w 489"/>
                    <a:gd name="T19" fmla="*/ 0 h 15"/>
                    <a:gd name="T20" fmla="*/ 2 w 489"/>
                    <a:gd name="T21" fmla="*/ 0 h 15"/>
                    <a:gd name="T22" fmla="*/ 2 w 489"/>
                    <a:gd name="T23" fmla="*/ 0 h 15"/>
                    <a:gd name="T24" fmla="*/ 2 w 489"/>
                    <a:gd name="T25" fmla="*/ 0 h 15"/>
                    <a:gd name="T26" fmla="*/ 2 w 489"/>
                    <a:gd name="T27" fmla="*/ 0 h 15"/>
                    <a:gd name="T28" fmla="*/ 2 w 489"/>
                    <a:gd name="T29" fmla="*/ 0 h 15"/>
                    <a:gd name="T30" fmla="*/ 0 w 489"/>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9"/>
                    <a:gd name="T49" fmla="*/ 0 h 15"/>
                    <a:gd name="T50" fmla="*/ 489 w 489"/>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9" h="15">
                      <a:moveTo>
                        <a:pt x="0" y="1"/>
                      </a:moveTo>
                      <a:lnTo>
                        <a:pt x="0" y="4"/>
                      </a:lnTo>
                      <a:lnTo>
                        <a:pt x="1" y="7"/>
                      </a:lnTo>
                      <a:lnTo>
                        <a:pt x="3" y="11"/>
                      </a:lnTo>
                      <a:lnTo>
                        <a:pt x="6" y="14"/>
                      </a:lnTo>
                      <a:lnTo>
                        <a:pt x="7" y="15"/>
                      </a:lnTo>
                      <a:lnTo>
                        <a:pt x="8" y="15"/>
                      </a:lnTo>
                      <a:lnTo>
                        <a:pt x="473" y="15"/>
                      </a:lnTo>
                      <a:lnTo>
                        <a:pt x="479" y="14"/>
                      </a:lnTo>
                      <a:lnTo>
                        <a:pt x="484" y="10"/>
                      </a:lnTo>
                      <a:lnTo>
                        <a:pt x="487" y="6"/>
                      </a:lnTo>
                      <a:lnTo>
                        <a:pt x="489" y="0"/>
                      </a:lnTo>
                      <a:lnTo>
                        <a:pt x="488" y="1"/>
                      </a:lnTo>
                      <a:lnTo>
                        <a:pt x="0" y="1"/>
                      </a:lnTo>
                      <a:close/>
                    </a:path>
                  </a:pathLst>
                </a:custGeom>
                <a:solidFill>
                  <a:srgbClr val="669999"/>
                </a:solidFill>
                <a:ln w="9525">
                  <a:noFill/>
                  <a:round/>
                  <a:headEnd/>
                  <a:tailEnd/>
                </a:ln>
              </p:spPr>
              <p:txBody>
                <a:bodyPr/>
                <a:lstStyle/>
                <a:p>
                  <a:endParaRPr lang="en-US" dirty="0"/>
                </a:p>
              </p:txBody>
            </p:sp>
            <p:sp>
              <p:nvSpPr>
                <p:cNvPr id="5472" name="Freeform 167"/>
                <p:cNvSpPr>
                  <a:spLocks/>
                </p:cNvSpPr>
                <p:nvPr/>
              </p:nvSpPr>
              <p:spPr bwMode="auto">
                <a:xfrm>
                  <a:off x="227" y="2606"/>
                  <a:ext cx="139" cy="26"/>
                </a:xfrm>
                <a:custGeom>
                  <a:avLst/>
                  <a:gdLst>
                    <a:gd name="T0" fmla="*/ 0 w 417"/>
                    <a:gd name="T1" fmla="*/ 0 h 78"/>
                    <a:gd name="T2" fmla="*/ 0 w 417"/>
                    <a:gd name="T3" fmla="*/ 0 h 78"/>
                    <a:gd name="T4" fmla="*/ 0 w 417"/>
                    <a:gd name="T5" fmla="*/ 0 h 78"/>
                    <a:gd name="T6" fmla="*/ 0 w 417"/>
                    <a:gd name="T7" fmla="*/ 0 h 78"/>
                    <a:gd name="T8" fmla="*/ 0 w 417"/>
                    <a:gd name="T9" fmla="*/ 0 h 78"/>
                    <a:gd name="T10" fmla="*/ 0 w 417"/>
                    <a:gd name="T11" fmla="*/ 0 h 78"/>
                    <a:gd name="T12" fmla="*/ 0 w 417"/>
                    <a:gd name="T13" fmla="*/ 0 h 78"/>
                    <a:gd name="T14" fmla="*/ 0 w 417"/>
                    <a:gd name="T15" fmla="*/ 0 h 78"/>
                    <a:gd name="T16" fmla="*/ 0 w 417"/>
                    <a:gd name="T17" fmla="*/ 0 h 78"/>
                    <a:gd name="T18" fmla="*/ 0 w 417"/>
                    <a:gd name="T19" fmla="*/ 0 h 78"/>
                    <a:gd name="T20" fmla="*/ 0 w 417"/>
                    <a:gd name="T21" fmla="*/ 0 h 78"/>
                    <a:gd name="T22" fmla="*/ 0 w 417"/>
                    <a:gd name="T23" fmla="*/ 0 h 78"/>
                    <a:gd name="T24" fmla="*/ 0 w 417"/>
                    <a:gd name="T25" fmla="*/ 0 h 78"/>
                    <a:gd name="T26" fmla="*/ 0 w 417"/>
                    <a:gd name="T27" fmla="*/ 0 h 78"/>
                    <a:gd name="T28" fmla="*/ 0 w 417"/>
                    <a:gd name="T29" fmla="*/ 0 h 78"/>
                    <a:gd name="T30" fmla="*/ 0 w 417"/>
                    <a:gd name="T31" fmla="*/ 0 h 78"/>
                    <a:gd name="T32" fmla="*/ 0 w 417"/>
                    <a:gd name="T33" fmla="*/ 0 h 78"/>
                    <a:gd name="T34" fmla="*/ 0 w 417"/>
                    <a:gd name="T35" fmla="*/ 0 h 78"/>
                    <a:gd name="T36" fmla="*/ 0 w 417"/>
                    <a:gd name="T37" fmla="*/ 0 h 78"/>
                    <a:gd name="T38" fmla="*/ 0 w 417"/>
                    <a:gd name="T39" fmla="*/ 0 h 78"/>
                    <a:gd name="T40" fmla="*/ 0 w 417"/>
                    <a:gd name="T41" fmla="*/ 0 h 78"/>
                    <a:gd name="T42" fmla="*/ 0 w 417"/>
                    <a:gd name="T43" fmla="*/ 0 h 78"/>
                    <a:gd name="T44" fmla="*/ 2 w 417"/>
                    <a:gd name="T45" fmla="*/ 0 h 78"/>
                    <a:gd name="T46" fmla="*/ 2 w 417"/>
                    <a:gd name="T47" fmla="*/ 0 h 78"/>
                    <a:gd name="T48" fmla="*/ 2 w 417"/>
                    <a:gd name="T49" fmla="*/ 0 h 78"/>
                    <a:gd name="T50" fmla="*/ 2 w 417"/>
                    <a:gd name="T51" fmla="*/ 0 h 78"/>
                    <a:gd name="T52" fmla="*/ 2 w 417"/>
                    <a:gd name="T53" fmla="*/ 0 h 78"/>
                    <a:gd name="T54" fmla="*/ 2 w 417"/>
                    <a:gd name="T55" fmla="*/ 0 h 78"/>
                    <a:gd name="T56" fmla="*/ 2 w 417"/>
                    <a:gd name="T57" fmla="*/ 0 h 78"/>
                    <a:gd name="T58" fmla="*/ 0 w 417"/>
                    <a:gd name="T59" fmla="*/ 0 h 78"/>
                    <a:gd name="T60" fmla="*/ 0 w 417"/>
                    <a:gd name="T61" fmla="*/ 0 h 78"/>
                    <a:gd name="T62" fmla="*/ 0 w 417"/>
                    <a:gd name="T63" fmla="*/ 0 h 78"/>
                    <a:gd name="T64" fmla="*/ 0 w 417"/>
                    <a:gd name="T65" fmla="*/ 0 h 78"/>
                    <a:gd name="T66" fmla="*/ 0 w 417"/>
                    <a:gd name="T67" fmla="*/ 0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7"/>
                    <a:gd name="T103" fmla="*/ 0 h 78"/>
                    <a:gd name="T104" fmla="*/ 417 w 417"/>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7" h="78">
                      <a:moveTo>
                        <a:pt x="81" y="11"/>
                      </a:moveTo>
                      <a:lnTo>
                        <a:pt x="0" y="60"/>
                      </a:lnTo>
                      <a:lnTo>
                        <a:pt x="1" y="67"/>
                      </a:lnTo>
                      <a:lnTo>
                        <a:pt x="4" y="73"/>
                      </a:lnTo>
                      <a:lnTo>
                        <a:pt x="8" y="77"/>
                      </a:lnTo>
                      <a:lnTo>
                        <a:pt x="14" y="78"/>
                      </a:lnTo>
                      <a:lnTo>
                        <a:pt x="11" y="75"/>
                      </a:lnTo>
                      <a:lnTo>
                        <a:pt x="9" y="71"/>
                      </a:lnTo>
                      <a:lnTo>
                        <a:pt x="8" y="68"/>
                      </a:lnTo>
                      <a:lnTo>
                        <a:pt x="8" y="65"/>
                      </a:lnTo>
                      <a:lnTo>
                        <a:pt x="8" y="64"/>
                      </a:lnTo>
                      <a:lnTo>
                        <a:pt x="9" y="64"/>
                      </a:lnTo>
                      <a:lnTo>
                        <a:pt x="9" y="63"/>
                      </a:lnTo>
                      <a:lnTo>
                        <a:pt x="10" y="63"/>
                      </a:lnTo>
                      <a:lnTo>
                        <a:pt x="15" y="60"/>
                      </a:lnTo>
                      <a:lnTo>
                        <a:pt x="24" y="54"/>
                      </a:lnTo>
                      <a:lnTo>
                        <a:pt x="36" y="47"/>
                      </a:lnTo>
                      <a:lnTo>
                        <a:pt x="49" y="38"/>
                      </a:lnTo>
                      <a:lnTo>
                        <a:pt x="62" y="30"/>
                      </a:lnTo>
                      <a:lnTo>
                        <a:pt x="73" y="24"/>
                      </a:lnTo>
                      <a:lnTo>
                        <a:pt x="81" y="19"/>
                      </a:lnTo>
                      <a:lnTo>
                        <a:pt x="84" y="16"/>
                      </a:lnTo>
                      <a:lnTo>
                        <a:pt x="409" y="13"/>
                      </a:lnTo>
                      <a:lnTo>
                        <a:pt x="417" y="12"/>
                      </a:lnTo>
                      <a:lnTo>
                        <a:pt x="417" y="11"/>
                      </a:lnTo>
                      <a:lnTo>
                        <a:pt x="416" y="7"/>
                      </a:lnTo>
                      <a:lnTo>
                        <a:pt x="414" y="3"/>
                      </a:lnTo>
                      <a:lnTo>
                        <a:pt x="410" y="1"/>
                      </a:lnTo>
                      <a:lnTo>
                        <a:pt x="406" y="0"/>
                      </a:lnTo>
                      <a:lnTo>
                        <a:pt x="90" y="0"/>
                      </a:lnTo>
                      <a:lnTo>
                        <a:pt x="86" y="1"/>
                      </a:lnTo>
                      <a:lnTo>
                        <a:pt x="84" y="3"/>
                      </a:lnTo>
                      <a:lnTo>
                        <a:pt x="82" y="7"/>
                      </a:lnTo>
                      <a:lnTo>
                        <a:pt x="81" y="11"/>
                      </a:lnTo>
                      <a:close/>
                    </a:path>
                  </a:pathLst>
                </a:custGeom>
                <a:solidFill>
                  <a:srgbClr val="99FFFF"/>
                </a:solidFill>
                <a:ln w="9525">
                  <a:noFill/>
                  <a:round/>
                  <a:headEnd/>
                  <a:tailEnd/>
                </a:ln>
              </p:spPr>
              <p:txBody>
                <a:bodyPr/>
                <a:lstStyle/>
                <a:p>
                  <a:endParaRPr lang="en-US" dirty="0"/>
                </a:p>
              </p:txBody>
            </p:sp>
            <p:sp>
              <p:nvSpPr>
                <p:cNvPr id="5473" name="Freeform 168"/>
                <p:cNvSpPr>
                  <a:spLocks/>
                </p:cNvSpPr>
                <p:nvPr/>
              </p:nvSpPr>
              <p:spPr bwMode="auto">
                <a:xfrm>
                  <a:off x="257" y="2609"/>
                  <a:ext cx="12" cy="3"/>
                </a:xfrm>
                <a:custGeom>
                  <a:avLst/>
                  <a:gdLst>
                    <a:gd name="T0" fmla="*/ 0 w 36"/>
                    <a:gd name="T1" fmla="*/ 0 h 9"/>
                    <a:gd name="T2" fmla="*/ 0 w 36"/>
                    <a:gd name="T3" fmla="*/ 0 h 9"/>
                    <a:gd name="T4" fmla="*/ 0 w 36"/>
                    <a:gd name="T5" fmla="*/ 0 h 9"/>
                    <a:gd name="T6" fmla="*/ 0 w 36"/>
                    <a:gd name="T7" fmla="*/ 0 h 9"/>
                    <a:gd name="T8" fmla="*/ 0 w 36"/>
                    <a:gd name="T9" fmla="*/ 0 h 9"/>
                    <a:gd name="T10" fmla="*/ 0 w 36"/>
                    <a:gd name="T11" fmla="*/ 0 h 9"/>
                    <a:gd name="T12" fmla="*/ 0 w 36"/>
                    <a:gd name="T13" fmla="*/ 0 h 9"/>
                    <a:gd name="T14" fmla="*/ 0 w 36"/>
                    <a:gd name="T15" fmla="*/ 0 h 9"/>
                    <a:gd name="T16" fmla="*/ 0 w 36"/>
                    <a:gd name="T17" fmla="*/ 0 h 9"/>
                    <a:gd name="T18" fmla="*/ 0 w 36"/>
                    <a:gd name="T19" fmla="*/ 0 h 9"/>
                    <a:gd name="T20" fmla="*/ 0 w 36"/>
                    <a:gd name="T21" fmla="*/ 0 h 9"/>
                    <a:gd name="T22" fmla="*/ 0 w 36"/>
                    <a:gd name="T23" fmla="*/ 0 h 9"/>
                    <a:gd name="T24" fmla="*/ 0 w 36"/>
                    <a:gd name="T25" fmla="*/ 0 h 9"/>
                    <a:gd name="T26" fmla="*/ 0 w 36"/>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
                    <a:gd name="T44" fmla="*/ 36 w 36"/>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
                      <a:moveTo>
                        <a:pt x="0" y="9"/>
                      </a:moveTo>
                      <a:lnTo>
                        <a:pt x="1" y="7"/>
                      </a:lnTo>
                      <a:lnTo>
                        <a:pt x="4" y="4"/>
                      </a:lnTo>
                      <a:lnTo>
                        <a:pt x="8" y="1"/>
                      </a:lnTo>
                      <a:lnTo>
                        <a:pt x="14" y="0"/>
                      </a:lnTo>
                      <a:lnTo>
                        <a:pt x="17" y="0"/>
                      </a:lnTo>
                      <a:lnTo>
                        <a:pt x="18" y="0"/>
                      </a:lnTo>
                      <a:lnTo>
                        <a:pt x="19" y="0"/>
                      </a:lnTo>
                      <a:lnTo>
                        <a:pt x="21" y="0"/>
                      </a:lnTo>
                      <a:lnTo>
                        <a:pt x="26" y="1"/>
                      </a:lnTo>
                      <a:lnTo>
                        <a:pt x="30" y="4"/>
                      </a:lnTo>
                      <a:lnTo>
                        <a:pt x="35" y="7"/>
                      </a:lnTo>
                      <a:lnTo>
                        <a:pt x="36" y="9"/>
                      </a:lnTo>
                      <a:lnTo>
                        <a:pt x="0" y="9"/>
                      </a:lnTo>
                      <a:close/>
                    </a:path>
                  </a:pathLst>
                </a:custGeom>
                <a:solidFill>
                  <a:srgbClr val="000000"/>
                </a:solidFill>
                <a:ln w="9525">
                  <a:noFill/>
                  <a:round/>
                  <a:headEnd/>
                  <a:tailEnd/>
                </a:ln>
              </p:spPr>
              <p:txBody>
                <a:bodyPr/>
                <a:lstStyle/>
                <a:p>
                  <a:endParaRPr lang="en-US" dirty="0"/>
                </a:p>
              </p:txBody>
            </p:sp>
            <p:sp>
              <p:nvSpPr>
                <p:cNvPr id="5474" name="Freeform 169"/>
                <p:cNvSpPr>
                  <a:spLocks/>
                </p:cNvSpPr>
                <p:nvPr/>
              </p:nvSpPr>
              <p:spPr bwMode="auto">
                <a:xfrm>
                  <a:off x="275" y="2609"/>
                  <a:ext cx="12"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7"/>
                      </a:lnTo>
                      <a:lnTo>
                        <a:pt x="3" y="4"/>
                      </a:lnTo>
                      <a:lnTo>
                        <a:pt x="7" y="1"/>
                      </a:lnTo>
                      <a:lnTo>
                        <a:pt x="12" y="0"/>
                      </a:lnTo>
                      <a:lnTo>
                        <a:pt x="16" y="0"/>
                      </a:lnTo>
                      <a:lnTo>
                        <a:pt x="17" y="0"/>
                      </a:lnTo>
                      <a:lnTo>
                        <a:pt x="20" y="0"/>
                      </a:lnTo>
                      <a:lnTo>
                        <a:pt x="26" y="1"/>
                      </a:lnTo>
                      <a:lnTo>
                        <a:pt x="31" y="4"/>
                      </a:lnTo>
                      <a:lnTo>
                        <a:pt x="34" y="7"/>
                      </a:lnTo>
                      <a:lnTo>
                        <a:pt x="35" y="9"/>
                      </a:lnTo>
                      <a:lnTo>
                        <a:pt x="0" y="9"/>
                      </a:lnTo>
                      <a:close/>
                    </a:path>
                  </a:pathLst>
                </a:custGeom>
                <a:solidFill>
                  <a:srgbClr val="000000"/>
                </a:solidFill>
                <a:ln w="9525">
                  <a:noFill/>
                  <a:round/>
                  <a:headEnd/>
                  <a:tailEnd/>
                </a:ln>
              </p:spPr>
              <p:txBody>
                <a:bodyPr/>
                <a:lstStyle/>
                <a:p>
                  <a:endParaRPr lang="en-US" dirty="0"/>
                </a:p>
              </p:txBody>
            </p:sp>
            <p:sp>
              <p:nvSpPr>
                <p:cNvPr id="5475" name="Freeform 170"/>
                <p:cNvSpPr>
                  <a:spLocks/>
                </p:cNvSpPr>
                <p:nvPr/>
              </p:nvSpPr>
              <p:spPr bwMode="auto">
                <a:xfrm>
                  <a:off x="293" y="2609"/>
                  <a:ext cx="11"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7"/>
                      </a:lnTo>
                      <a:lnTo>
                        <a:pt x="3" y="4"/>
                      </a:lnTo>
                      <a:lnTo>
                        <a:pt x="6" y="1"/>
                      </a:lnTo>
                      <a:lnTo>
                        <a:pt x="11" y="0"/>
                      </a:lnTo>
                      <a:lnTo>
                        <a:pt x="16" y="0"/>
                      </a:lnTo>
                      <a:lnTo>
                        <a:pt x="17" y="0"/>
                      </a:lnTo>
                      <a:lnTo>
                        <a:pt x="20" y="0"/>
                      </a:lnTo>
                      <a:lnTo>
                        <a:pt x="25" y="1"/>
                      </a:lnTo>
                      <a:lnTo>
                        <a:pt x="29" y="4"/>
                      </a:lnTo>
                      <a:lnTo>
                        <a:pt x="33" y="7"/>
                      </a:lnTo>
                      <a:lnTo>
                        <a:pt x="35" y="9"/>
                      </a:lnTo>
                      <a:lnTo>
                        <a:pt x="0" y="9"/>
                      </a:lnTo>
                      <a:close/>
                    </a:path>
                  </a:pathLst>
                </a:custGeom>
                <a:solidFill>
                  <a:srgbClr val="000000"/>
                </a:solidFill>
                <a:ln w="9525">
                  <a:noFill/>
                  <a:round/>
                  <a:headEnd/>
                  <a:tailEnd/>
                </a:ln>
              </p:spPr>
              <p:txBody>
                <a:bodyPr/>
                <a:lstStyle/>
                <a:p>
                  <a:endParaRPr lang="en-US" dirty="0"/>
                </a:p>
              </p:txBody>
            </p:sp>
            <p:sp>
              <p:nvSpPr>
                <p:cNvPr id="5476" name="Freeform 171"/>
                <p:cNvSpPr>
                  <a:spLocks/>
                </p:cNvSpPr>
                <p:nvPr/>
              </p:nvSpPr>
              <p:spPr bwMode="auto">
                <a:xfrm>
                  <a:off x="310" y="2609"/>
                  <a:ext cx="12" cy="3"/>
                </a:xfrm>
                <a:custGeom>
                  <a:avLst/>
                  <a:gdLst>
                    <a:gd name="T0" fmla="*/ 0 w 36"/>
                    <a:gd name="T1" fmla="*/ 0 h 9"/>
                    <a:gd name="T2" fmla="*/ 0 w 36"/>
                    <a:gd name="T3" fmla="*/ 0 h 9"/>
                    <a:gd name="T4" fmla="*/ 0 w 36"/>
                    <a:gd name="T5" fmla="*/ 0 h 9"/>
                    <a:gd name="T6" fmla="*/ 0 w 36"/>
                    <a:gd name="T7" fmla="*/ 0 h 9"/>
                    <a:gd name="T8" fmla="*/ 0 w 36"/>
                    <a:gd name="T9" fmla="*/ 0 h 9"/>
                    <a:gd name="T10" fmla="*/ 0 w 36"/>
                    <a:gd name="T11" fmla="*/ 0 h 9"/>
                    <a:gd name="T12" fmla="*/ 0 w 36"/>
                    <a:gd name="T13" fmla="*/ 0 h 9"/>
                    <a:gd name="T14" fmla="*/ 0 w 36"/>
                    <a:gd name="T15" fmla="*/ 0 h 9"/>
                    <a:gd name="T16" fmla="*/ 0 w 36"/>
                    <a:gd name="T17" fmla="*/ 0 h 9"/>
                    <a:gd name="T18" fmla="*/ 0 w 36"/>
                    <a:gd name="T19" fmla="*/ 0 h 9"/>
                    <a:gd name="T20" fmla="*/ 0 w 36"/>
                    <a:gd name="T21" fmla="*/ 0 h 9"/>
                    <a:gd name="T22" fmla="*/ 0 w 36"/>
                    <a:gd name="T23" fmla="*/ 0 h 9"/>
                    <a:gd name="T24" fmla="*/ 0 w 36"/>
                    <a:gd name="T25" fmla="*/ 0 h 9"/>
                    <a:gd name="T26" fmla="*/ 0 w 36"/>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
                    <a:gd name="T44" fmla="*/ 36 w 36"/>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
                      <a:moveTo>
                        <a:pt x="0" y="9"/>
                      </a:moveTo>
                      <a:lnTo>
                        <a:pt x="1" y="7"/>
                      </a:lnTo>
                      <a:lnTo>
                        <a:pt x="3" y="4"/>
                      </a:lnTo>
                      <a:lnTo>
                        <a:pt x="8" y="1"/>
                      </a:lnTo>
                      <a:lnTo>
                        <a:pt x="13" y="0"/>
                      </a:lnTo>
                      <a:lnTo>
                        <a:pt x="17" y="0"/>
                      </a:lnTo>
                      <a:lnTo>
                        <a:pt x="18" y="0"/>
                      </a:lnTo>
                      <a:lnTo>
                        <a:pt x="21" y="0"/>
                      </a:lnTo>
                      <a:lnTo>
                        <a:pt x="27" y="1"/>
                      </a:lnTo>
                      <a:lnTo>
                        <a:pt x="31" y="4"/>
                      </a:lnTo>
                      <a:lnTo>
                        <a:pt x="35" y="7"/>
                      </a:lnTo>
                      <a:lnTo>
                        <a:pt x="36" y="9"/>
                      </a:lnTo>
                      <a:lnTo>
                        <a:pt x="0" y="9"/>
                      </a:lnTo>
                      <a:close/>
                    </a:path>
                  </a:pathLst>
                </a:custGeom>
                <a:solidFill>
                  <a:srgbClr val="000000"/>
                </a:solidFill>
                <a:ln w="9525">
                  <a:noFill/>
                  <a:round/>
                  <a:headEnd/>
                  <a:tailEnd/>
                </a:ln>
              </p:spPr>
              <p:txBody>
                <a:bodyPr/>
                <a:lstStyle/>
                <a:p>
                  <a:endParaRPr lang="en-US" dirty="0"/>
                </a:p>
              </p:txBody>
            </p:sp>
            <p:sp>
              <p:nvSpPr>
                <p:cNvPr id="5477" name="Freeform 172"/>
                <p:cNvSpPr>
                  <a:spLocks/>
                </p:cNvSpPr>
                <p:nvPr/>
              </p:nvSpPr>
              <p:spPr bwMode="auto">
                <a:xfrm>
                  <a:off x="327" y="2609"/>
                  <a:ext cx="12"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7"/>
                      </a:lnTo>
                      <a:lnTo>
                        <a:pt x="4" y="4"/>
                      </a:lnTo>
                      <a:lnTo>
                        <a:pt x="8" y="1"/>
                      </a:lnTo>
                      <a:lnTo>
                        <a:pt x="13" y="0"/>
                      </a:lnTo>
                      <a:lnTo>
                        <a:pt x="18" y="0"/>
                      </a:lnTo>
                      <a:lnTo>
                        <a:pt x="19" y="0"/>
                      </a:lnTo>
                      <a:lnTo>
                        <a:pt x="22" y="0"/>
                      </a:lnTo>
                      <a:lnTo>
                        <a:pt x="26" y="1"/>
                      </a:lnTo>
                      <a:lnTo>
                        <a:pt x="30" y="4"/>
                      </a:lnTo>
                      <a:lnTo>
                        <a:pt x="34" y="7"/>
                      </a:lnTo>
                      <a:lnTo>
                        <a:pt x="35" y="9"/>
                      </a:lnTo>
                      <a:lnTo>
                        <a:pt x="0" y="9"/>
                      </a:lnTo>
                      <a:close/>
                    </a:path>
                  </a:pathLst>
                </a:custGeom>
                <a:solidFill>
                  <a:srgbClr val="000000"/>
                </a:solidFill>
                <a:ln w="9525">
                  <a:noFill/>
                  <a:round/>
                  <a:headEnd/>
                  <a:tailEnd/>
                </a:ln>
              </p:spPr>
              <p:txBody>
                <a:bodyPr/>
                <a:lstStyle/>
                <a:p>
                  <a:endParaRPr lang="en-US" dirty="0"/>
                </a:p>
              </p:txBody>
            </p:sp>
            <p:sp>
              <p:nvSpPr>
                <p:cNvPr id="5478" name="Freeform 173"/>
                <p:cNvSpPr>
                  <a:spLocks/>
                </p:cNvSpPr>
                <p:nvPr/>
              </p:nvSpPr>
              <p:spPr bwMode="auto">
                <a:xfrm>
                  <a:off x="345" y="2609"/>
                  <a:ext cx="12"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7"/>
                      </a:lnTo>
                      <a:lnTo>
                        <a:pt x="3" y="4"/>
                      </a:lnTo>
                      <a:lnTo>
                        <a:pt x="6" y="1"/>
                      </a:lnTo>
                      <a:lnTo>
                        <a:pt x="12" y="0"/>
                      </a:lnTo>
                      <a:lnTo>
                        <a:pt x="16" y="0"/>
                      </a:lnTo>
                      <a:lnTo>
                        <a:pt x="17" y="0"/>
                      </a:lnTo>
                      <a:lnTo>
                        <a:pt x="20" y="0"/>
                      </a:lnTo>
                      <a:lnTo>
                        <a:pt x="25" y="1"/>
                      </a:lnTo>
                      <a:lnTo>
                        <a:pt x="30" y="4"/>
                      </a:lnTo>
                      <a:lnTo>
                        <a:pt x="34" y="7"/>
                      </a:lnTo>
                      <a:lnTo>
                        <a:pt x="35" y="9"/>
                      </a:lnTo>
                      <a:lnTo>
                        <a:pt x="0" y="9"/>
                      </a:lnTo>
                      <a:close/>
                    </a:path>
                  </a:pathLst>
                </a:custGeom>
                <a:solidFill>
                  <a:srgbClr val="000000"/>
                </a:solidFill>
                <a:ln w="9525">
                  <a:noFill/>
                  <a:round/>
                  <a:headEnd/>
                  <a:tailEnd/>
                </a:ln>
              </p:spPr>
              <p:txBody>
                <a:bodyPr/>
                <a:lstStyle/>
                <a:p>
                  <a:endParaRPr lang="en-US" dirty="0"/>
                </a:p>
              </p:txBody>
            </p:sp>
            <p:sp>
              <p:nvSpPr>
                <p:cNvPr id="5479" name="Freeform 174"/>
                <p:cNvSpPr>
                  <a:spLocks/>
                </p:cNvSpPr>
                <p:nvPr/>
              </p:nvSpPr>
              <p:spPr bwMode="auto">
                <a:xfrm>
                  <a:off x="250" y="2614"/>
                  <a:ext cx="12" cy="3"/>
                </a:xfrm>
                <a:custGeom>
                  <a:avLst/>
                  <a:gdLst>
                    <a:gd name="T0" fmla="*/ 0 w 36"/>
                    <a:gd name="T1" fmla="*/ 0 h 7"/>
                    <a:gd name="T2" fmla="*/ 0 w 36"/>
                    <a:gd name="T3" fmla="*/ 0 h 7"/>
                    <a:gd name="T4" fmla="*/ 0 w 36"/>
                    <a:gd name="T5" fmla="*/ 0 h 7"/>
                    <a:gd name="T6" fmla="*/ 0 w 36"/>
                    <a:gd name="T7" fmla="*/ 0 h 7"/>
                    <a:gd name="T8" fmla="*/ 0 w 36"/>
                    <a:gd name="T9" fmla="*/ 0 h 7"/>
                    <a:gd name="T10" fmla="*/ 0 w 36"/>
                    <a:gd name="T11" fmla="*/ 0 h 7"/>
                    <a:gd name="T12" fmla="*/ 0 w 36"/>
                    <a:gd name="T13" fmla="*/ 0 h 7"/>
                    <a:gd name="T14" fmla="*/ 0 w 36"/>
                    <a:gd name="T15" fmla="*/ 0 h 7"/>
                    <a:gd name="T16" fmla="*/ 0 w 36"/>
                    <a:gd name="T17" fmla="*/ 0 h 7"/>
                    <a:gd name="T18" fmla="*/ 0 w 36"/>
                    <a:gd name="T19" fmla="*/ 0 h 7"/>
                    <a:gd name="T20" fmla="*/ 0 w 36"/>
                    <a:gd name="T21" fmla="*/ 0 h 7"/>
                    <a:gd name="T22" fmla="*/ 0 w 36"/>
                    <a:gd name="T23" fmla="*/ 0 h 7"/>
                    <a:gd name="T24" fmla="*/ 0 w 36"/>
                    <a:gd name="T25" fmla="*/ 0 h 7"/>
                    <a:gd name="T26" fmla="*/ 0 w 36"/>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7"/>
                    <a:gd name="T44" fmla="*/ 36 w 3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7">
                      <a:moveTo>
                        <a:pt x="0" y="7"/>
                      </a:moveTo>
                      <a:lnTo>
                        <a:pt x="1" y="6"/>
                      </a:lnTo>
                      <a:lnTo>
                        <a:pt x="4" y="3"/>
                      </a:lnTo>
                      <a:lnTo>
                        <a:pt x="8" y="1"/>
                      </a:lnTo>
                      <a:lnTo>
                        <a:pt x="14" y="0"/>
                      </a:lnTo>
                      <a:lnTo>
                        <a:pt x="17" y="0"/>
                      </a:lnTo>
                      <a:lnTo>
                        <a:pt x="18" y="0"/>
                      </a:lnTo>
                      <a:lnTo>
                        <a:pt x="21" y="0"/>
                      </a:lnTo>
                      <a:lnTo>
                        <a:pt x="26" y="1"/>
                      </a:lnTo>
                      <a:lnTo>
                        <a:pt x="30" y="3"/>
                      </a:lnTo>
                      <a:lnTo>
                        <a:pt x="35" y="6"/>
                      </a:lnTo>
                      <a:lnTo>
                        <a:pt x="36" y="7"/>
                      </a:lnTo>
                      <a:lnTo>
                        <a:pt x="0" y="7"/>
                      </a:lnTo>
                      <a:close/>
                    </a:path>
                  </a:pathLst>
                </a:custGeom>
                <a:solidFill>
                  <a:srgbClr val="000000"/>
                </a:solidFill>
                <a:ln w="9525">
                  <a:noFill/>
                  <a:round/>
                  <a:headEnd/>
                  <a:tailEnd/>
                </a:ln>
              </p:spPr>
              <p:txBody>
                <a:bodyPr/>
                <a:lstStyle/>
                <a:p>
                  <a:endParaRPr lang="en-US" dirty="0"/>
                </a:p>
              </p:txBody>
            </p:sp>
            <p:sp>
              <p:nvSpPr>
                <p:cNvPr id="5480" name="Freeform 175"/>
                <p:cNvSpPr>
                  <a:spLocks/>
                </p:cNvSpPr>
                <p:nvPr/>
              </p:nvSpPr>
              <p:spPr bwMode="auto">
                <a:xfrm>
                  <a:off x="268" y="2614"/>
                  <a:ext cx="11" cy="3"/>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2" y="6"/>
                      </a:lnTo>
                      <a:lnTo>
                        <a:pt x="4" y="3"/>
                      </a:lnTo>
                      <a:lnTo>
                        <a:pt x="8" y="1"/>
                      </a:lnTo>
                      <a:lnTo>
                        <a:pt x="13" y="0"/>
                      </a:lnTo>
                      <a:lnTo>
                        <a:pt x="17" y="0"/>
                      </a:lnTo>
                      <a:lnTo>
                        <a:pt x="18" y="0"/>
                      </a:lnTo>
                      <a:lnTo>
                        <a:pt x="21" y="0"/>
                      </a:lnTo>
                      <a:lnTo>
                        <a:pt x="26" y="1"/>
                      </a:lnTo>
                      <a:lnTo>
                        <a:pt x="30"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81" name="Freeform 176"/>
                <p:cNvSpPr>
                  <a:spLocks/>
                </p:cNvSpPr>
                <p:nvPr/>
              </p:nvSpPr>
              <p:spPr bwMode="auto">
                <a:xfrm>
                  <a:off x="285" y="2614"/>
                  <a:ext cx="11" cy="3"/>
                </a:xfrm>
                <a:custGeom>
                  <a:avLst/>
                  <a:gdLst>
                    <a:gd name="T0" fmla="*/ 0 w 34"/>
                    <a:gd name="T1" fmla="*/ 0 h 7"/>
                    <a:gd name="T2" fmla="*/ 0 w 34"/>
                    <a:gd name="T3" fmla="*/ 0 h 7"/>
                    <a:gd name="T4" fmla="*/ 0 w 34"/>
                    <a:gd name="T5" fmla="*/ 0 h 7"/>
                    <a:gd name="T6" fmla="*/ 0 w 34"/>
                    <a:gd name="T7" fmla="*/ 0 h 7"/>
                    <a:gd name="T8" fmla="*/ 0 w 34"/>
                    <a:gd name="T9" fmla="*/ 0 h 7"/>
                    <a:gd name="T10" fmla="*/ 0 w 34"/>
                    <a:gd name="T11" fmla="*/ 0 h 7"/>
                    <a:gd name="T12" fmla="*/ 0 w 34"/>
                    <a:gd name="T13" fmla="*/ 0 h 7"/>
                    <a:gd name="T14" fmla="*/ 0 w 34"/>
                    <a:gd name="T15" fmla="*/ 0 h 7"/>
                    <a:gd name="T16" fmla="*/ 0 w 34"/>
                    <a:gd name="T17" fmla="*/ 0 h 7"/>
                    <a:gd name="T18" fmla="*/ 0 w 34"/>
                    <a:gd name="T19" fmla="*/ 0 h 7"/>
                    <a:gd name="T20" fmla="*/ 0 w 34"/>
                    <a:gd name="T21" fmla="*/ 0 h 7"/>
                    <a:gd name="T22" fmla="*/ 0 w 34"/>
                    <a:gd name="T23" fmla="*/ 0 h 7"/>
                    <a:gd name="T24" fmla="*/ 0 w 34"/>
                    <a:gd name="T25" fmla="*/ 0 h 7"/>
                    <a:gd name="T26" fmla="*/ 0 w 34"/>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7"/>
                    <a:gd name="T44" fmla="*/ 34 w 34"/>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7">
                      <a:moveTo>
                        <a:pt x="0" y="7"/>
                      </a:moveTo>
                      <a:lnTo>
                        <a:pt x="1" y="6"/>
                      </a:lnTo>
                      <a:lnTo>
                        <a:pt x="3" y="3"/>
                      </a:lnTo>
                      <a:lnTo>
                        <a:pt x="7" y="1"/>
                      </a:lnTo>
                      <a:lnTo>
                        <a:pt x="12" y="0"/>
                      </a:lnTo>
                      <a:lnTo>
                        <a:pt x="17" y="0"/>
                      </a:lnTo>
                      <a:lnTo>
                        <a:pt x="18" y="0"/>
                      </a:lnTo>
                      <a:lnTo>
                        <a:pt x="21" y="0"/>
                      </a:lnTo>
                      <a:lnTo>
                        <a:pt x="26" y="1"/>
                      </a:lnTo>
                      <a:lnTo>
                        <a:pt x="30" y="3"/>
                      </a:lnTo>
                      <a:lnTo>
                        <a:pt x="33" y="6"/>
                      </a:lnTo>
                      <a:lnTo>
                        <a:pt x="34" y="7"/>
                      </a:lnTo>
                      <a:lnTo>
                        <a:pt x="0" y="7"/>
                      </a:lnTo>
                      <a:close/>
                    </a:path>
                  </a:pathLst>
                </a:custGeom>
                <a:solidFill>
                  <a:srgbClr val="000000"/>
                </a:solidFill>
                <a:ln w="9525">
                  <a:noFill/>
                  <a:round/>
                  <a:headEnd/>
                  <a:tailEnd/>
                </a:ln>
              </p:spPr>
              <p:txBody>
                <a:bodyPr/>
                <a:lstStyle/>
                <a:p>
                  <a:endParaRPr lang="en-US" dirty="0"/>
                </a:p>
              </p:txBody>
            </p:sp>
            <p:sp>
              <p:nvSpPr>
                <p:cNvPr id="5482" name="Freeform 177"/>
                <p:cNvSpPr>
                  <a:spLocks/>
                </p:cNvSpPr>
                <p:nvPr/>
              </p:nvSpPr>
              <p:spPr bwMode="auto">
                <a:xfrm>
                  <a:off x="302" y="2614"/>
                  <a:ext cx="12" cy="3"/>
                </a:xfrm>
                <a:custGeom>
                  <a:avLst/>
                  <a:gdLst>
                    <a:gd name="T0" fmla="*/ 0 w 36"/>
                    <a:gd name="T1" fmla="*/ 0 h 7"/>
                    <a:gd name="T2" fmla="*/ 0 w 36"/>
                    <a:gd name="T3" fmla="*/ 0 h 7"/>
                    <a:gd name="T4" fmla="*/ 0 w 36"/>
                    <a:gd name="T5" fmla="*/ 0 h 7"/>
                    <a:gd name="T6" fmla="*/ 0 w 36"/>
                    <a:gd name="T7" fmla="*/ 0 h 7"/>
                    <a:gd name="T8" fmla="*/ 0 w 36"/>
                    <a:gd name="T9" fmla="*/ 0 h 7"/>
                    <a:gd name="T10" fmla="*/ 0 w 36"/>
                    <a:gd name="T11" fmla="*/ 0 h 7"/>
                    <a:gd name="T12" fmla="*/ 0 w 36"/>
                    <a:gd name="T13" fmla="*/ 0 h 7"/>
                    <a:gd name="T14" fmla="*/ 0 w 36"/>
                    <a:gd name="T15" fmla="*/ 0 h 7"/>
                    <a:gd name="T16" fmla="*/ 0 w 36"/>
                    <a:gd name="T17" fmla="*/ 0 h 7"/>
                    <a:gd name="T18" fmla="*/ 0 w 36"/>
                    <a:gd name="T19" fmla="*/ 0 h 7"/>
                    <a:gd name="T20" fmla="*/ 0 w 36"/>
                    <a:gd name="T21" fmla="*/ 0 h 7"/>
                    <a:gd name="T22" fmla="*/ 0 w 36"/>
                    <a:gd name="T23" fmla="*/ 0 h 7"/>
                    <a:gd name="T24" fmla="*/ 0 w 36"/>
                    <a:gd name="T25" fmla="*/ 0 h 7"/>
                    <a:gd name="T26" fmla="*/ 0 w 36"/>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7"/>
                    <a:gd name="T44" fmla="*/ 36 w 3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7">
                      <a:moveTo>
                        <a:pt x="0" y="7"/>
                      </a:moveTo>
                      <a:lnTo>
                        <a:pt x="1" y="6"/>
                      </a:lnTo>
                      <a:lnTo>
                        <a:pt x="4" y="3"/>
                      </a:lnTo>
                      <a:lnTo>
                        <a:pt x="9" y="1"/>
                      </a:lnTo>
                      <a:lnTo>
                        <a:pt x="14" y="0"/>
                      </a:lnTo>
                      <a:lnTo>
                        <a:pt x="18" y="0"/>
                      </a:lnTo>
                      <a:lnTo>
                        <a:pt x="19" y="0"/>
                      </a:lnTo>
                      <a:lnTo>
                        <a:pt x="22" y="0"/>
                      </a:lnTo>
                      <a:lnTo>
                        <a:pt x="28" y="1"/>
                      </a:lnTo>
                      <a:lnTo>
                        <a:pt x="32" y="3"/>
                      </a:lnTo>
                      <a:lnTo>
                        <a:pt x="35" y="6"/>
                      </a:lnTo>
                      <a:lnTo>
                        <a:pt x="36" y="7"/>
                      </a:lnTo>
                      <a:lnTo>
                        <a:pt x="0" y="7"/>
                      </a:lnTo>
                      <a:close/>
                    </a:path>
                  </a:pathLst>
                </a:custGeom>
                <a:solidFill>
                  <a:srgbClr val="000000"/>
                </a:solidFill>
                <a:ln w="9525">
                  <a:noFill/>
                  <a:round/>
                  <a:headEnd/>
                  <a:tailEnd/>
                </a:ln>
              </p:spPr>
              <p:txBody>
                <a:bodyPr/>
                <a:lstStyle/>
                <a:p>
                  <a:endParaRPr lang="en-US" dirty="0"/>
                </a:p>
              </p:txBody>
            </p:sp>
            <p:sp>
              <p:nvSpPr>
                <p:cNvPr id="5483" name="Freeform 178"/>
                <p:cNvSpPr>
                  <a:spLocks/>
                </p:cNvSpPr>
                <p:nvPr/>
              </p:nvSpPr>
              <p:spPr bwMode="auto">
                <a:xfrm>
                  <a:off x="320" y="2614"/>
                  <a:ext cx="12" cy="3"/>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1" y="6"/>
                      </a:lnTo>
                      <a:lnTo>
                        <a:pt x="3" y="3"/>
                      </a:lnTo>
                      <a:lnTo>
                        <a:pt x="6" y="1"/>
                      </a:lnTo>
                      <a:lnTo>
                        <a:pt x="11" y="0"/>
                      </a:lnTo>
                      <a:lnTo>
                        <a:pt x="15" y="0"/>
                      </a:lnTo>
                      <a:lnTo>
                        <a:pt x="16" y="0"/>
                      </a:lnTo>
                      <a:lnTo>
                        <a:pt x="20" y="0"/>
                      </a:lnTo>
                      <a:lnTo>
                        <a:pt x="25" y="1"/>
                      </a:lnTo>
                      <a:lnTo>
                        <a:pt x="30"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84" name="Freeform 179"/>
                <p:cNvSpPr>
                  <a:spLocks/>
                </p:cNvSpPr>
                <p:nvPr/>
              </p:nvSpPr>
              <p:spPr bwMode="auto">
                <a:xfrm>
                  <a:off x="337" y="2614"/>
                  <a:ext cx="12" cy="3"/>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1" y="6"/>
                      </a:lnTo>
                      <a:lnTo>
                        <a:pt x="3" y="3"/>
                      </a:lnTo>
                      <a:lnTo>
                        <a:pt x="7" y="1"/>
                      </a:lnTo>
                      <a:lnTo>
                        <a:pt x="13" y="0"/>
                      </a:lnTo>
                      <a:lnTo>
                        <a:pt x="17" y="0"/>
                      </a:lnTo>
                      <a:lnTo>
                        <a:pt x="18" y="0"/>
                      </a:lnTo>
                      <a:lnTo>
                        <a:pt x="21" y="0"/>
                      </a:lnTo>
                      <a:lnTo>
                        <a:pt x="26" y="1"/>
                      </a:lnTo>
                      <a:lnTo>
                        <a:pt x="31"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85" name="Freeform 180"/>
                <p:cNvSpPr>
                  <a:spLocks/>
                </p:cNvSpPr>
                <p:nvPr/>
              </p:nvSpPr>
              <p:spPr bwMode="auto">
                <a:xfrm>
                  <a:off x="355" y="2614"/>
                  <a:ext cx="12" cy="3"/>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1" y="6"/>
                      </a:lnTo>
                      <a:lnTo>
                        <a:pt x="4" y="3"/>
                      </a:lnTo>
                      <a:lnTo>
                        <a:pt x="8" y="1"/>
                      </a:lnTo>
                      <a:lnTo>
                        <a:pt x="13" y="0"/>
                      </a:lnTo>
                      <a:lnTo>
                        <a:pt x="17" y="0"/>
                      </a:lnTo>
                      <a:lnTo>
                        <a:pt x="18" y="0"/>
                      </a:lnTo>
                      <a:lnTo>
                        <a:pt x="22" y="0"/>
                      </a:lnTo>
                      <a:lnTo>
                        <a:pt x="27" y="1"/>
                      </a:lnTo>
                      <a:lnTo>
                        <a:pt x="31"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86" name="Freeform 181"/>
                <p:cNvSpPr>
                  <a:spLocks/>
                </p:cNvSpPr>
                <p:nvPr/>
              </p:nvSpPr>
              <p:spPr bwMode="auto">
                <a:xfrm>
                  <a:off x="241" y="2620"/>
                  <a:ext cx="12" cy="2"/>
                </a:xfrm>
                <a:custGeom>
                  <a:avLst/>
                  <a:gdLst>
                    <a:gd name="T0" fmla="*/ 0 w 35"/>
                    <a:gd name="T1" fmla="*/ 0 h 8"/>
                    <a:gd name="T2" fmla="*/ 0 w 35"/>
                    <a:gd name="T3" fmla="*/ 0 h 8"/>
                    <a:gd name="T4" fmla="*/ 0 w 35"/>
                    <a:gd name="T5" fmla="*/ 0 h 8"/>
                    <a:gd name="T6" fmla="*/ 0 w 35"/>
                    <a:gd name="T7" fmla="*/ 0 h 8"/>
                    <a:gd name="T8" fmla="*/ 0 w 35"/>
                    <a:gd name="T9" fmla="*/ 0 h 8"/>
                    <a:gd name="T10" fmla="*/ 0 w 35"/>
                    <a:gd name="T11" fmla="*/ 0 h 8"/>
                    <a:gd name="T12" fmla="*/ 0 w 35"/>
                    <a:gd name="T13" fmla="*/ 0 h 8"/>
                    <a:gd name="T14" fmla="*/ 0 w 35"/>
                    <a:gd name="T15" fmla="*/ 0 h 8"/>
                    <a:gd name="T16" fmla="*/ 0 w 35"/>
                    <a:gd name="T17" fmla="*/ 0 h 8"/>
                    <a:gd name="T18" fmla="*/ 0 w 35"/>
                    <a:gd name="T19" fmla="*/ 0 h 8"/>
                    <a:gd name="T20" fmla="*/ 0 w 35"/>
                    <a:gd name="T21" fmla="*/ 0 h 8"/>
                    <a:gd name="T22" fmla="*/ 0 w 35"/>
                    <a:gd name="T23" fmla="*/ 0 h 8"/>
                    <a:gd name="T24" fmla="*/ 0 w 35"/>
                    <a:gd name="T25" fmla="*/ 0 h 8"/>
                    <a:gd name="T26" fmla="*/ 0 w 35"/>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8"/>
                    <a:gd name="T44" fmla="*/ 35 w 35"/>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8">
                      <a:moveTo>
                        <a:pt x="0" y="8"/>
                      </a:moveTo>
                      <a:lnTo>
                        <a:pt x="1" y="7"/>
                      </a:lnTo>
                      <a:lnTo>
                        <a:pt x="4" y="4"/>
                      </a:lnTo>
                      <a:lnTo>
                        <a:pt x="8" y="1"/>
                      </a:lnTo>
                      <a:lnTo>
                        <a:pt x="13" y="0"/>
                      </a:lnTo>
                      <a:lnTo>
                        <a:pt x="18" y="0"/>
                      </a:lnTo>
                      <a:lnTo>
                        <a:pt x="19" y="0"/>
                      </a:lnTo>
                      <a:lnTo>
                        <a:pt x="22" y="0"/>
                      </a:lnTo>
                      <a:lnTo>
                        <a:pt x="26" y="1"/>
                      </a:lnTo>
                      <a:lnTo>
                        <a:pt x="30" y="4"/>
                      </a:lnTo>
                      <a:lnTo>
                        <a:pt x="34" y="7"/>
                      </a:lnTo>
                      <a:lnTo>
                        <a:pt x="35" y="8"/>
                      </a:lnTo>
                      <a:lnTo>
                        <a:pt x="0" y="8"/>
                      </a:lnTo>
                      <a:close/>
                    </a:path>
                  </a:pathLst>
                </a:custGeom>
                <a:solidFill>
                  <a:srgbClr val="000000"/>
                </a:solidFill>
                <a:ln w="9525">
                  <a:noFill/>
                  <a:round/>
                  <a:headEnd/>
                  <a:tailEnd/>
                </a:ln>
              </p:spPr>
              <p:txBody>
                <a:bodyPr/>
                <a:lstStyle/>
                <a:p>
                  <a:endParaRPr lang="en-US" dirty="0"/>
                </a:p>
              </p:txBody>
            </p:sp>
            <p:sp>
              <p:nvSpPr>
                <p:cNvPr id="5487" name="Freeform 182"/>
                <p:cNvSpPr>
                  <a:spLocks/>
                </p:cNvSpPr>
                <p:nvPr/>
              </p:nvSpPr>
              <p:spPr bwMode="auto">
                <a:xfrm>
                  <a:off x="259" y="2620"/>
                  <a:ext cx="12" cy="2"/>
                </a:xfrm>
                <a:custGeom>
                  <a:avLst/>
                  <a:gdLst>
                    <a:gd name="T0" fmla="*/ 0 w 36"/>
                    <a:gd name="T1" fmla="*/ 0 h 8"/>
                    <a:gd name="T2" fmla="*/ 0 w 36"/>
                    <a:gd name="T3" fmla="*/ 0 h 8"/>
                    <a:gd name="T4" fmla="*/ 0 w 36"/>
                    <a:gd name="T5" fmla="*/ 0 h 8"/>
                    <a:gd name="T6" fmla="*/ 0 w 36"/>
                    <a:gd name="T7" fmla="*/ 0 h 8"/>
                    <a:gd name="T8" fmla="*/ 0 w 36"/>
                    <a:gd name="T9" fmla="*/ 0 h 8"/>
                    <a:gd name="T10" fmla="*/ 0 w 36"/>
                    <a:gd name="T11" fmla="*/ 0 h 8"/>
                    <a:gd name="T12" fmla="*/ 0 w 36"/>
                    <a:gd name="T13" fmla="*/ 0 h 8"/>
                    <a:gd name="T14" fmla="*/ 0 w 36"/>
                    <a:gd name="T15" fmla="*/ 0 h 8"/>
                    <a:gd name="T16" fmla="*/ 0 w 36"/>
                    <a:gd name="T17" fmla="*/ 0 h 8"/>
                    <a:gd name="T18" fmla="*/ 0 w 36"/>
                    <a:gd name="T19" fmla="*/ 0 h 8"/>
                    <a:gd name="T20" fmla="*/ 0 w 36"/>
                    <a:gd name="T21" fmla="*/ 0 h 8"/>
                    <a:gd name="T22" fmla="*/ 0 w 36"/>
                    <a:gd name="T23" fmla="*/ 0 h 8"/>
                    <a:gd name="T24" fmla="*/ 0 w 36"/>
                    <a:gd name="T25" fmla="*/ 0 h 8"/>
                    <a:gd name="T26" fmla="*/ 0 w 3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
                    <a:gd name="T44" fmla="*/ 36 w 3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
                      <a:moveTo>
                        <a:pt x="0" y="8"/>
                      </a:moveTo>
                      <a:lnTo>
                        <a:pt x="1" y="7"/>
                      </a:lnTo>
                      <a:lnTo>
                        <a:pt x="3" y="4"/>
                      </a:lnTo>
                      <a:lnTo>
                        <a:pt x="8" y="1"/>
                      </a:lnTo>
                      <a:lnTo>
                        <a:pt x="13" y="0"/>
                      </a:lnTo>
                      <a:lnTo>
                        <a:pt x="17" y="0"/>
                      </a:lnTo>
                      <a:lnTo>
                        <a:pt x="18" y="0"/>
                      </a:lnTo>
                      <a:lnTo>
                        <a:pt x="21" y="0"/>
                      </a:lnTo>
                      <a:lnTo>
                        <a:pt x="26" y="1"/>
                      </a:lnTo>
                      <a:lnTo>
                        <a:pt x="32" y="4"/>
                      </a:lnTo>
                      <a:lnTo>
                        <a:pt x="35" y="7"/>
                      </a:lnTo>
                      <a:lnTo>
                        <a:pt x="36" y="8"/>
                      </a:lnTo>
                      <a:lnTo>
                        <a:pt x="0" y="8"/>
                      </a:lnTo>
                      <a:close/>
                    </a:path>
                  </a:pathLst>
                </a:custGeom>
                <a:solidFill>
                  <a:srgbClr val="000000"/>
                </a:solidFill>
                <a:ln w="9525">
                  <a:noFill/>
                  <a:round/>
                  <a:headEnd/>
                  <a:tailEnd/>
                </a:ln>
              </p:spPr>
              <p:txBody>
                <a:bodyPr/>
                <a:lstStyle/>
                <a:p>
                  <a:endParaRPr lang="en-US" dirty="0"/>
                </a:p>
              </p:txBody>
            </p:sp>
            <p:sp>
              <p:nvSpPr>
                <p:cNvPr id="5488" name="Freeform 183"/>
                <p:cNvSpPr>
                  <a:spLocks/>
                </p:cNvSpPr>
                <p:nvPr/>
              </p:nvSpPr>
              <p:spPr bwMode="auto">
                <a:xfrm>
                  <a:off x="269" y="2624"/>
                  <a:ext cx="87" cy="3"/>
                </a:xfrm>
                <a:custGeom>
                  <a:avLst/>
                  <a:gdLst>
                    <a:gd name="T0" fmla="*/ 0 w 261"/>
                    <a:gd name="T1" fmla="*/ 0 h 10"/>
                    <a:gd name="T2" fmla="*/ 0 w 261"/>
                    <a:gd name="T3" fmla="*/ 0 h 10"/>
                    <a:gd name="T4" fmla="*/ 1 w 261"/>
                    <a:gd name="T5" fmla="*/ 0 h 10"/>
                    <a:gd name="T6" fmla="*/ 1 w 261"/>
                    <a:gd name="T7" fmla="*/ 0 h 10"/>
                    <a:gd name="T8" fmla="*/ 0 w 261"/>
                    <a:gd name="T9" fmla="*/ 0 h 10"/>
                    <a:gd name="T10" fmla="*/ 0 60000 65536"/>
                    <a:gd name="T11" fmla="*/ 0 60000 65536"/>
                    <a:gd name="T12" fmla="*/ 0 60000 65536"/>
                    <a:gd name="T13" fmla="*/ 0 60000 65536"/>
                    <a:gd name="T14" fmla="*/ 0 60000 65536"/>
                    <a:gd name="T15" fmla="*/ 0 w 261"/>
                    <a:gd name="T16" fmla="*/ 0 h 10"/>
                    <a:gd name="T17" fmla="*/ 261 w 261"/>
                    <a:gd name="T18" fmla="*/ 10 h 10"/>
                  </a:gdLst>
                  <a:ahLst/>
                  <a:cxnLst>
                    <a:cxn ang="T10">
                      <a:pos x="T0" y="T1"/>
                    </a:cxn>
                    <a:cxn ang="T11">
                      <a:pos x="T2" y="T3"/>
                    </a:cxn>
                    <a:cxn ang="T12">
                      <a:pos x="T4" y="T5"/>
                    </a:cxn>
                    <a:cxn ang="T13">
                      <a:pos x="T6" y="T7"/>
                    </a:cxn>
                    <a:cxn ang="T14">
                      <a:pos x="T8" y="T9"/>
                    </a:cxn>
                  </a:cxnLst>
                  <a:rect l="T15" t="T16" r="T17" b="T18"/>
                  <a:pathLst>
                    <a:path w="261" h="10">
                      <a:moveTo>
                        <a:pt x="0" y="10"/>
                      </a:moveTo>
                      <a:lnTo>
                        <a:pt x="13" y="0"/>
                      </a:lnTo>
                      <a:lnTo>
                        <a:pt x="253" y="1"/>
                      </a:lnTo>
                      <a:lnTo>
                        <a:pt x="261" y="10"/>
                      </a:lnTo>
                      <a:lnTo>
                        <a:pt x="0" y="10"/>
                      </a:lnTo>
                      <a:close/>
                    </a:path>
                  </a:pathLst>
                </a:custGeom>
                <a:solidFill>
                  <a:srgbClr val="000000"/>
                </a:solidFill>
                <a:ln w="9525">
                  <a:noFill/>
                  <a:round/>
                  <a:headEnd/>
                  <a:tailEnd/>
                </a:ln>
              </p:spPr>
              <p:txBody>
                <a:bodyPr/>
                <a:lstStyle/>
                <a:p>
                  <a:endParaRPr lang="en-US" dirty="0"/>
                </a:p>
              </p:txBody>
            </p:sp>
            <p:sp>
              <p:nvSpPr>
                <p:cNvPr id="5489" name="Freeform 184"/>
                <p:cNvSpPr>
                  <a:spLocks/>
                </p:cNvSpPr>
                <p:nvPr/>
              </p:nvSpPr>
              <p:spPr bwMode="auto">
                <a:xfrm>
                  <a:off x="294" y="2620"/>
                  <a:ext cx="12" cy="2"/>
                </a:xfrm>
                <a:custGeom>
                  <a:avLst/>
                  <a:gdLst>
                    <a:gd name="T0" fmla="*/ 0 w 36"/>
                    <a:gd name="T1" fmla="*/ 0 h 8"/>
                    <a:gd name="T2" fmla="*/ 0 w 36"/>
                    <a:gd name="T3" fmla="*/ 0 h 8"/>
                    <a:gd name="T4" fmla="*/ 0 w 36"/>
                    <a:gd name="T5" fmla="*/ 0 h 8"/>
                    <a:gd name="T6" fmla="*/ 0 w 36"/>
                    <a:gd name="T7" fmla="*/ 0 h 8"/>
                    <a:gd name="T8" fmla="*/ 0 w 36"/>
                    <a:gd name="T9" fmla="*/ 0 h 8"/>
                    <a:gd name="T10" fmla="*/ 0 w 36"/>
                    <a:gd name="T11" fmla="*/ 0 h 8"/>
                    <a:gd name="T12" fmla="*/ 0 w 36"/>
                    <a:gd name="T13" fmla="*/ 0 h 8"/>
                    <a:gd name="T14" fmla="*/ 0 w 36"/>
                    <a:gd name="T15" fmla="*/ 0 h 8"/>
                    <a:gd name="T16" fmla="*/ 0 w 36"/>
                    <a:gd name="T17" fmla="*/ 0 h 8"/>
                    <a:gd name="T18" fmla="*/ 0 w 36"/>
                    <a:gd name="T19" fmla="*/ 0 h 8"/>
                    <a:gd name="T20" fmla="*/ 0 w 36"/>
                    <a:gd name="T21" fmla="*/ 0 h 8"/>
                    <a:gd name="T22" fmla="*/ 0 w 36"/>
                    <a:gd name="T23" fmla="*/ 0 h 8"/>
                    <a:gd name="T24" fmla="*/ 0 w 36"/>
                    <a:gd name="T25" fmla="*/ 0 h 8"/>
                    <a:gd name="T26" fmla="*/ 0 w 3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
                    <a:gd name="T44" fmla="*/ 36 w 3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
                      <a:moveTo>
                        <a:pt x="0" y="8"/>
                      </a:moveTo>
                      <a:lnTo>
                        <a:pt x="1" y="7"/>
                      </a:lnTo>
                      <a:lnTo>
                        <a:pt x="4" y="4"/>
                      </a:lnTo>
                      <a:lnTo>
                        <a:pt x="8" y="1"/>
                      </a:lnTo>
                      <a:lnTo>
                        <a:pt x="14" y="0"/>
                      </a:lnTo>
                      <a:lnTo>
                        <a:pt x="17" y="0"/>
                      </a:lnTo>
                      <a:lnTo>
                        <a:pt x="18" y="0"/>
                      </a:lnTo>
                      <a:lnTo>
                        <a:pt x="21" y="0"/>
                      </a:lnTo>
                      <a:lnTo>
                        <a:pt x="26" y="1"/>
                      </a:lnTo>
                      <a:lnTo>
                        <a:pt x="31" y="4"/>
                      </a:lnTo>
                      <a:lnTo>
                        <a:pt x="35" y="7"/>
                      </a:lnTo>
                      <a:lnTo>
                        <a:pt x="36" y="8"/>
                      </a:lnTo>
                      <a:lnTo>
                        <a:pt x="0" y="8"/>
                      </a:lnTo>
                      <a:close/>
                    </a:path>
                  </a:pathLst>
                </a:custGeom>
                <a:solidFill>
                  <a:srgbClr val="000000"/>
                </a:solidFill>
                <a:ln w="9525">
                  <a:noFill/>
                  <a:round/>
                  <a:headEnd/>
                  <a:tailEnd/>
                </a:ln>
              </p:spPr>
              <p:txBody>
                <a:bodyPr/>
                <a:lstStyle/>
                <a:p>
                  <a:endParaRPr lang="en-US" dirty="0"/>
                </a:p>
              </p:txBody>
            </p:sp>
            <p:sp>
              <p:nvSpPr>
                <p:cNvPr id="5490" name="Freeform 185"/>
                <p:cNvSpPr>
                  <a:spLocks/>
                </p:cNvSpPr>
                <p:nvPr/>
              </p:nvSpPr>
              <p:spPr bwMode="auto">
                <a:xfrm>
                  <a:off x="311" y="2620"/>
                  <a:ext cx="12" cy="2"/>
                </a:xfrm>
                <a:custGeom>
                  <a:avLst/>
                  <a:gdLst>
                    <a:gd name="T0" fmla="*/ 0 w 36"/>
                    <a:gd name="T1" fmla="*/ 0 h 8"/>
                    <a:gd name="T2" fmla="*/ 0 w 36"/>
                    <a:gd name="T3" fmla="*/ 0 h 8"/>
                    <a:gd name="T4" fmla="*/ 0 w 36"/>
                    <a:gd name="T5" fmla="*/ 0 h 8"/>
                    <a:gd name="T6" fmla="*/ 0 w 36"/>
                    <a:gd name="T7" fmla="*/ 0 h 8"/>
                    <a:gd name="T8" fmla="*/ 0 w 36"/>
                    <a:gd name="T9" fmla="*/ 0 h 8"/>
                    <a:gd name="T10" fmla="*/ 0 w 36"/>
                    <a:gd name="T11" fmla="*/ 0 h 8"/>
                    <a:gd name="T12" fmla="*/ 0 w 36"/>
                    <a:gd name="T13" fmla="*/ 0 h 8"/>
                    <a:gd name="T14" fmla="*/ 0 w 36"/>
                    <a:gd name="T15" fmla="*/ 0 h 8"/>
                    <a:gd name="T16" fmla="*/ 0 w 36"/>
                    <a:gd name="T17" fmla="*/ 0 h 8"/>
                    <a:gd name="T18" fmla="*/ 0 w 36"/>
                    <a:gd name="T19" fmla="*/ 0 h 8"/>
                    <a:gd name="T20" fmla="*/ 0 w 36"/>
                    <a:gd name="T21" fmla="*/ 0 h 8"/>
                    <a:gd name="T22" fmla="*/ 0 w 36"/>
                    <a:gd name="T23" fmla="*/ 0 h 8"/>
                    <a:gd name="T24" fmla="*/ 0 w 36"/>
                    <a:gd name="T25" fmla="*/ 0 h 8"/>
                    <a:gd name="T26" fmla="*/ 0 w 3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
                    <a:gd name="T44" fmla="*/ 36 w 3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
                      <a:moveTo>
                        <a:pt x="0" y="8"/>
                      </a:moveTo>
                      <a:lnTo>
                        <a:pt x="2" y="7"/>
                      </a:lnTo>
                      <a:lnTo>
                        <a:pt x="4" y="4"/>
                      </a:lnTo>
                      <a:lnTo>
                        <a:pt x="8" y="1"/>
                      </a:lnTo>
                      <a:lnTo>
                        <a:pt x="13" y="0"/>
                      </a:lnTo>
                      <a:lnTo>
                        <a:pt x="17" y="0"/>
                      </a:lnTo>
                      <a:lnTo>
                        <a:pt x="18" y="0"/>
                      </a:lnTo>
                      <a:lnTo>
                        <a:pt x="21" y="0"/>
                      </a:lnTo>
                      <a:lnTo>
                        <a:pt x="27" y="1"/>
                      </a:lnTo>
                      <a:lnTo>
                        <a:pt x="31" y="4"/>
                      </a:lnTo>
                      <a:lnTo>
                        <a:pt x="35" y="7"/>
                      </a:lnTo>
                      <a:lnTo>
                        <a:pt x="36" y="8"/>
                      </a:lnTo>
                      <a:lnTo>
                        <a:pt x="0" y="8"/>
                      </a:lnTo>
                      <a:close/>
                    </a:path>
                  </a:pathLst>
                </a:custGeom>
                <a:solidFill>
                  <a:srgbClr val="000000"/>
                </a:solidFill>
                <a:ln w="9525">
                  <a:noFill/>
                  <a:round/>
                  <a:headEnd/>
                  <a:tailEnd/>
                </a:ln>
              </p:spPr>
              <p:txBody>
                <a:bodyPr/>
                <a:lstStyle/>
                <a:p>
                  <a:endParaRPr lang="en-US" dirty="0"/>
                </a:p>
              </p:txBody>
            </p:sp>
            <p:sp>
              <p:nvSpPr>
                <p:cNvPr id="5491" name="Freeform 186"/>
                <p:cNvSpPr>
                  <a:spLocks/>
                </p:cNvSpPr>
                <p:nvPr/>
              </p:nvSpPr>
              <p:spPr bwMode="auto">
                <a:xfrm>
                  <a:off x="276" y="2620"/>
                  <a:ext cx="12" cy="2"/>
                </a:xfrm>
                <a:custGeom>
                  <a:avLst/>
                  <a:gdLst>
                    <a:gd name="T0" fmla="*/ 0 w 34"/>
                    <a:gd name="T1" fmla="*/ 0 h 8"/>
                    <a:gd name="T2" fmla="*/ 0 w 34"/>
                    <a:gd name="T3" fmla="*/ 0 h 8"/>
                    <a:gd name="T4" fmla="*/ 0 w 34"/>
                    <a:gd name="T5" fmla="*/ 0 h 8"/>
                    <a:gd name="T6" fmla="*/ 0 w 34"/>
                    <a:gd name="T7" fmla="*/ 0 h 8"/>
                    <a:gd name="T8" fmla="*/ 0 w 34"/>
                    <a:gd name="T9" fmla="*/ 0 h 8"/>
                    <a:gd name="T10" fmla="*/ 0 w 34"/>
                    <a:gd name="T11" fmla="*/ 0 h 8"/>
                    <a:gd name="T12" fmla="*/ 0 w 34"/>
                    <a:gd name="T13" fmla="*/ 0 h 8"/>
                    <a:gd name="T14" fmla="*/ 0 w 34"/>
                    <a:gd name="T15" fmla="*/ 0 h 8"/>
                    <a:gd name="T16" fmla="*/ 0 w 34"/>
                    <a:gd name="T17" fmla="*/ 0 h 8"/>
                    <a:gd name="T18" fmla="*/ 0 w 34"/>
                    <a:gd name="T19" fmla="*/ 0 h 8"/>
                    <a:gd name="T20" fmla="*/ 0 w 34"/>
                    <a:gd name="T21" fmla="*/ 0 h 8"/>
                    <a:gd name="T22" fmla="*/ 0 w 34"/>
                    <a:gd name="T23" fmla="*/ 0 h 8"/>
                    <a:gd name="T24" fmla="*/ 0 w 34"/>
                    <a:gd name="T25" fmla="*/ 0 h 8"/>
                    <a:gd name="T26" fmla="*/ 0 w 34"/>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
                    <a:gd name="T44" fmla="*/ 34 w 3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
                      <a:moveTo>
                        <a:pt x="0" y="8"/>
                      </a:moveTo>
                      <a:lnTo>
                        <a:pt x="1" y="7"/>
                      </a:lnTo>
                      <a:lnTo>
                        <a:pt x="4" y="4"/>
                      </a:lnTo>
                      <a:lnTo>
                        <a:pt x="8" y="1"/>
                      </a:lnTo>
                      <a:lnTo>
                        <a:pt x="13" y="0"/>
                      </a:lnTo>
                      <a:lnTo>
                        <a:pt x="16" y="0"/>
                      </a:lnTo>
                      <a:lnTo>
                        <a:pt x="17" y="0"/>
                      </a:lnTo>
                      <a:lnTo>
                        <a:pt x="21" y="0"/>
                      </a:lnTo>
                      <a:lnTo>
                        <a:pt x="26" y="1"/>
                      </a:lnTo>
                      <a:lnTo>
                        <a:pt x="30" y="4"/>
                      </a:lnTo>
                      <a:lnTo>
                        <a:pt x="33" y="7"/>
                      </a:lnTo>
                      <a:lnTo>
                        <a:pt x="34" y="8"/>
                      </a:lnTo>
                      <a:lnTo>
                        <a:pt x="0" y="8"/>
                      </a:lnTo>
                      <a:close/>
                    </a:path>
                  </a:pathLst>
                </a:custGeom>
                <a:solidFill>
                  <a:srgbClr val="000000"/>
                </a:solidFill>
                <a:ln w="9525">
                  <a:noFill/>
                  <a:round/>
                  <a:headEnd/>
                  <a:tailEnd/>
                </a:ln>
              </p:spPr>
              <p:txBody>
                <a:bodyPr/>
                <a:lstStyle/>
                <a:p>
                  <a:endParaRPr lang="en-US" dirty="0"/>
                </a:p>
              </p:txBody>
            </p:sp>
            <p:sp>
              <p:nvSpPr>
                <p:cNvPr id="5492" name="Freeform 187"/>
                <p:cNvSpPr>
                  <a:spLocks/>
                </p:cNvSpPr>
                <p:nvPr/>
              </p:nvSpPr>
              <p:spPr bwMode="auto">
                <a:xfrm>
                  <a:off x="329" y="2620"/>
                  <a:ext cx="12" cy="2"/>
                </a:xfrm>
                <a:custGeom>
                  <a:avLst/>
                  <a:gdLst>
                    <a:gd name="T0" fmla="*/ 0 w 35"/>
                    <a:gd name="T1" fmla="*/ 0 h 8"/>
                    <a:gd name="T2" fmla="*/ 0 w 35"/>
                    <a:gd name="T3" fmla="*/ 0 h 8"/>
                    <a:gd name="T4" fmla="*/ 0 w 35"/>
                    <a:gd name="T5" fmla="*/ 0 h 8"/>
                    <a:gd name="T6" fmla="*/ 0 w 35"/>
                    <a:gd name="T7" fmla="*/ 0 h 8"/>
                    <a:gd name="T8" fmla="*/ 0 w 35"/>
                    <a:gd name="T9" fmla="*/ 0 h 8"/>
                    <a:gd name="T10" fmla="*/ 0 w 35"/>
                    <a:gd name="T11" fmla="*/ 0 h 8"/>
                    <a:gd name="T12" fmla="*/ 0 w 35"/>
                    <a:gd name="T13" fmla="*/ 0 h 8"/>
                    <a:gd name="T14" fmla="*/ 0 w 35"/>
                    <a:gd name="T15" fmla="*/ 0 h 8"/>
                    <a:gd name="T16" fmla="*/ 0 w 35"/>
                    <a:gd name="T17" fmla="*/ 0 h 8"/>
                    <a:gd name="T18" fmla="*/ 0 w 35"/>
                    <a:gd name="T19" fmla="*/ 0 h 8"/>
                    <a:gd name="T20" fmla="*/ 0 w 35"/>
                    <a:gd name="T21" fmla="*/ 0 h 8"/>
                    <a:gd name="T22" fmla="*/ 0 w 35"/>
                    <a:gd name="T23" fmla="*/ 0 h 8"/>
                    <a:gd name="T24" fmla="*/ 0 w 35"/>
                    <a:gd name="T25" fmla="*/ 0 h 8"/>
                    <a:gd name="T26" fmla="*/ 0 w 35"/>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8"/>
                    <a:gd name="T44" fmla="*/ 35 w 35"/>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8">
                      <a:moveTo>
                        <a:pt x="0" y="8"/>
                      </a:moveTo>
                      <a:lnTo>
                        <a:pt x="1" y="7"/>
                      </a:lnTo>
                      <a:lnTo>
                        <a:pt x="3" y="4"/>
                      </a:lnTo>
                      <a:lnTo>
                        <a:pt x="7" y="1"/>
                      </a:lnTo>
                      <a:lnTo>
                        <a:pt x="13" y="0"/>
                      </a:lnTo>
                      <a:lnTo>
                        <a:pt x="16" y="0"/>
                      </a:lnTo>
                      <a:lnTo>
                        <a:pt x="17" y="0"/>
                      </a:lnTo>
                      <a:lnTo>
                        <a:pt x="18" y="0"/>
                      </a:lnTo>
                      <a:lnTo>
                        <a:pt x="20" y="0"/>
                      </a:lnTo>
                      <a:lnTo>
                        <a:pt x="25" y="1"/>
                      </a:lnTo>
                      <a:lnTo>
                        <a:pt x="29" y="4"/>
                      </a:lnTo>
                      <a:lnTo>
                        <a:pt x="33" y="7"/>
                      </a:lnTo>
                      <a:lnTo>
                        <a:pt x="35" y="8"/>
                      </a:lnTo>
                      <a:lnTo>
                        <a:pt x="0" y="8"/>
                      </a:lnTo>
                      <a:close/>
                    </a:path>
                  </a:pathLst>
                </a:custGeom>
                <a:solidFill>
                  <a:srgbClr val="000000"/>
                </a:solidFill>
                <a:ln w="9525">
                  <a:noFill/>
                  <a:round/>
                  <a:headEnd/>
                  <a:tailEnd/>
                </a:ln>
              </p:spPr>
              <p:txBody>
                <a:bodyPr/>
                <a:lstStyle/>
                <a:p>
                  <a:endParaRPr lang="en-US" dirty="0"/>
                </a:p>
              </p:txBody>
            </p:sp>
            <p:sp>
              <p:nvSpPr>
                <p:cNvPr id="5493" name="Freeform 188"/>
                <p:cNvSpPr>
                  <a:spLocks/>
                </p:cNvSpPr>
                <p:nvPr/>
              </p:nvSpPr>
              <p:spPr bwMode="auto">
                <a:xfrm>
                  <a:off x="347" y="2619"/>
                  <a:ext cx="12" cy="3"/>
                </a:xfrm>
                <a:custGeom>
                  <a:avLst/>
                  <a:gdLst>
                    <a:gd name="T0" fmla="*/ 0 w 36"/>
                    <a:gd name="T1" fmla="*/ 0 h 8"/>
                    <a:gd name="T2" fmla="*/ 0 w 36"/>
                    <a:gd name="T3" fmla="*/ 0 h 8"/>
                    <a:gd name="T4" fmla="*/ 0 w 36"/>
                    <a:gd name="T5" fmla="*/ 0 h 8"/>
                    <a:gd name="T6" fmla="*/ 0 w 36"/>
                    <a:gd name="T7" fmla="*/ 0 h 8"/>
                    <a:gd name="T8" fmla="*/ 0 w 36"/>
                    <a:gd name="T9" fmla="*/ 0 h 8"/>
                    <a:gd name="T10" fmla="*/ 0 w 36"/>
                    <a:gd name="T11" fmla="*/ 0 h 8"/>
                    <a:gd name="T12" fmla="*/ 0 w 36"/>
                    <a:gd name="T13" fmla="*/ 0 h 8"/>
                    <a:gd name="T14" fmla="*/ 0 w 36"/>
                    <a:gd name="T15" fmla="*/ 0 h 8"/>
                    <a:gd name="T16" fmla="*/ 0 w 36"/>
                    <a:gd name="T17" fmla="*/ 0 h 8"/>
                    <a:gd name="T18" fmla="*/ 0 w 36"/>
                    <a:gd name="T19" fmla="*/ 0 h 8"/>
                    <a:gd name="T20" fmla="*/ 0 w 36"/>
                    <a:gd name="T21" fmla="*/ 0 h 8"/>
                    <a:gd name="T22" fmla="*/ 0 w 36"/>
                    <a:gd name="T23" fmla="*/ 0 h 8"/>
                    <a:gd name="T24" fmla="*/ 0 w 36"/>
                    <a:gd name="T25" fmla="*/ 0 h 8"/>
                    <a:gd name="T26" fmla="*/ 0 w 3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
                    <a:gd name="T44" fmla="*/ 36 w 3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
                      <a:moveTo>
                        <a:pt x="0" y="8"/>
                      </a:moveTo>
                      <a:lnTo>
                        <a:pt x="2" y="7"/>
                      </a:lnTo>
                      <a:lnTo>
                        <a:pt x="4" y="4"/>
                      </a:lnTo>
                      <a:lnTo>
                        <a:pt x="7" y="2"/>
                      </a:lnTo>
                      <a:lnTo>
                        <a:pt x="12" y="0"/>
                      </a:lnTo>
                      <a:lnTo>
                        <a:pt x="16" y="0"/>
                      </a:lnTo>
                      <a:lnTo>
                        <a:pt x="17" y="0"/>
                      </a:lnTo>
                      <a:lnTo>
                        <a:pt x="20" y="0"/>
                      </a:lnTo>
                      <a:lnTo>
                        <a:pt x="26" y="2"/>
                      </a:lnTo>
                      <a:lnTo>
                        <a:pt x="31" y="4"/>
                      </a:lnTo>
                      <a:lnTo>
                        <a:pt x="35" y="7"/>
                      </a:lnTo>
                      <a:lnTo>
                        <a:pt x="36" y="8"/>
                      </a:lnTo>
                      <a:lnTo>
                        <a:pt x="0" y="8"/>
                      </a:lnTo>
                      <a:close/>
                    </a:path>
                  </a:pathLst>
                </a:custGeom>
                <a:solidFill>
                  <a:srgbClr val="000000"/>
                </a:solidFill>
                <a:ln w="9525">
                  <a:noFill/>
                  <a:round/>
                  <a:headEnd/>
                  <a:tailEnd/>
                </a:ln>
              </p:spPr>
              <p:txBody>
                <a:bodyPr/>
                <a:lstStyle/>
                <a:p>
                  <a:endParaRPr lang="en-US" dirty="0"/>
                </a:p>
              </p:txBody>
            </p:sp>
            <p:sp>
              <p:nvSpPr>
                <p:cNvPr id="5494" name="Freeform 189"/>
                <p:cNvSpPr>
                  <a:spLocks/>
                </p:cNvSpPr>
                <p:nvPr/>
              </p:nvSpPr>
              <p:spPr bwMode="auto">
                <a:xfrm>
                  <a:off x="365" y="2619"/>
                  <a:ext cx="12" cy="3"/>
                </a:xfrm>
                <a:custGeom>
                  <a:avLst/>
                  <a:gdLst>
                    <a:gd name="T0" fmla="*/ 0 w 35"/>
                    <a:gd name="T1" fmla="*/ 0 h 8"/>
                    <a:gd name="T2" fmla="*/ 0 w 35"/>
                    <a:gd name="T3" fmla="*/ 0 h 8"/>
                    <a:gd name="T4" fmla="*/ 0 w 35"/>
                    <a:gd name="T5" fmla="*/ 0 h 8"/>
                    <a:gd name="T6" fmla="*/ 0 w 35"/>
                    <a:gd name="T7" fmla="*/ 0 h 8"/>
                    <a:gd name="T8" fmla="*/ 0 w 35"/>
                    <a:gd name="T9" fmla="*/ 0 h 8"/>
                    <a:gd name="T10" fmla="*/ 0 w 35"/>
                    <a:gd name="T11" fmla="*/ 0 h 8"/>
                    <a:gd name="T12" fmla="*/ 0 w 35"/>
                    <a:gd name="T13" fmla="*/ 0 h 8"/>
                    <a:gd name="T14" fmla="*/ 0 w 35"/>
                    <a:gd name="T15" fmla="*/ 0 h 8"/>
                    <a:gd name="T16" fmla="*/ 0 w 35"/>
                    <a:gd name="T17" fmla="*/ 0 h 8"/>
                    <a:gd name="T18" fmla="*/ 0 w 35"/>
                    <a:gd name="T19" fmla="*/ 0 h 8"/>
                    <a:gd name="T20" fmla="*/ 0 w 35"/>
                    <a:gd name="T21" fmla="*/ 0 h 8"/>
                    <a:gd name="T22" fmla="*/ 0 w 35"/>
                    <a:gd name="T23" fmla="*/ 0 h 8"/>
                    <a:gd name="T24" fmla="*/ 0 w 35"/>
                    <a:gd name="T25" fmla="*/ 0 h 8"/>
                    <a:gd name="T26" fmla="*/ 0 w 35"/>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8"/>
                    <a:gd name="T44" fmla="*/ 35 w 35"/>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8">
                      <a:moveTo>
                        <a:pt x="0" y="8"/>
                      </a:moveTo>
                      <a:lnTo>
                        <a:pt x="1" y="7"/>
                      </a:lnTo>
                      <a:lnTo>
                        <a:pt x="3" y="4"/>
                      </a:lnTo>
                      <a:lnTo>
                        <a:pt x="6" y="2"/>
                      </a:lnTo>
                      <a:lnTo>
                        <a:pt x="11" y="0"/>
                      </a:lnTo>
                      <a:lnTo>
                        <a:pt x="16" y="0"/>
                      </a:lnTo>
                      <a:lnTo>
                        <a:pt x="17" y="0"/>
                      </a:lnTo>
                      <a:lnTo>
                        <a:pt x="20" y="0"/>
                      </a:lnTo>
                      <a:lnTo>
                        <a:pt x="25" y="2"/>
                      </a:lnTo>
                      <a:lnTo>
                        <a:pt x="29" y="4"/>
                      </a:lnTo>
                      <a:lnTo>
                        <a:pt x="33" y="7"/>
                      </a:lnTo>
                      <a:lnTo>
                        <a:pt x="35" y="8"/>
                      </a:lnTo>
                      <a:lnTo>
                        <a:pt x="0" y="8"/>
                      </a:lnTo>
                      <a:close/>
                    </a:path>
                  </a:pathLst>
                </a:custGeom>
                <a:solidFill>
                  <a:srgbClr val="000000"/>
                </a:solidFill>
                <a:ln w="9525">
                  <a:noFill/>
                  <a:round/>
                  <a:headEnd/>
                  <a:tailEnd/>
                </a:ln>
              </p:spPr>
              <p:txBody>
                <a:bodyPr/>
                <a:lstStyle/>
                <a:p>
                  <a:endParaRPr lang="en-US" dirty="0"/>
                </a:p>
              </p:txBody>
            </p:sp>
            <p:sp>
              <p:nvSpPr>
                <p:cNvPr id="5495" name="Freeform 190"/>
                <p:cNvSpPr>
                  <a:spLocks/>
                </p:cNvSpPr>
                <p:nvPr/>
              </p:nvSpPr>
              <p:spPr bwMode="auto">
                <a:xfrm>
                  <a:off x="359" y="2624"/>
                  <a:ext cx="12"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8"/>
                      </a:lnTo>
                      <a:lnTo>
                        <a:pt x="3" y="4"/>
                      </a:lnTo>
                      <a:lnTo>
                        <a:pt x="6" y="1"/>
                      </a:lnTo>
                      <a:lnTo>
                        <a:pt x="12" y="0"/>
                      </a:lnTo>
                      <a:lnTo>
                        <a:pt x="16" y="0"/>
                      </a:lnTo>
                      <a:lnTo>
                        <a:pt x="17" y="0"/>
                      </a:lnTo>
                      <a:lnTo>
                        <a:pt x="20" y="0"/>
                      </a:lnTo>
                      <a:lnTo>
                        <a:pt x="25" y="1"/>
                      </a:lnTo>
                      <a:lnTo>
                        <a:pt x="29" y="4"/>
                      </a:lnTo>
                      <a:lnTo>
                        <a:pt x="34" y="8"/>
                      </a:lnTo>
                      <a:lnTo>
                        <a:pt x="35" y="9"/>
                      </a:lnTo>
                      <a:lnTo>
                        <a:pt x="0" y="9"/>
                      </a:lnTo>
                      <a:close/>
                    </a:path>
                  </a:pathLst>
                </a:custGeom>
                <a:solidFill>
                  <a:srgbClr val="000000"/>
                </a:solidFill>
                <a:ln w="9525">
                  <a:noFill/>
                  <a:round/>
                  <a:headEnd/>
                  <a:tailEnd/>
                </a:ln>
              </p:spPr>
              <p:txBody>
                <a:bodyPr/>
                <a:lstStyle/>
                <a:p>
                  <a:endParaRPr lang="en-US" dirty="0"/>
                </a:p>
              </p:txBody>
            </p:sp>
            <p:sp>
              <p:nvSpPr>
                <p:cNvPr id="5496" name="Freeform 191"/>
                <p:cNvSpPr>
                  <a:spLocks/>
                </p:cNvSpPr>
                <p:nvPr/>
              </p:nvSpPr>
              <p:spPr bwMode="auto">
                <a:xfrm>
                  <a:off x="377" y="2624"/>
                  <a:ext cx="11"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8"/>
                      </a:lnTo>
                      <a:lnTo>
                        <a:pt x="3" y="4"/>
                      </a:lnTo>
                      <a:lnTo>
                        <a:pt x="7" y="1"/>
                      </a:lnTo>
                      <a:lnTo>
                        <a:pt x="12" y="0"/>
                      </a:lnTo>
                      <a:lnTo>
                        <a:pt x="16" y="0"/>
                      </a:lnTo>
                      <a:lnTo>
                        <a:pt x="17" y="0"/>
                      </a:lnTo>
                      <a:lnTo>
                        <a:pt x="20" y="0"/>
                      </a:lnTo>
                      <a:lnTo>
                        <a:pt x="26" y="1"/>
                      </a:lnTo>
                      <a:lnTo>
                        <a:pt x="30" y="4"/>
                      </a:lnTo>
                      <a:lnTo>
                        <a:pt x="34" y="8"/>
                      </a:lnTo>
                      <a:lnTo>
                        <a:pt x="35" y="9"/>
                      </a:lnTo>
                      <a:lnTo>
                        <a:pt x="0" y="9"/>
                      </a:lnTo>
                      <a:close/>
                    </a:path>
                  </a:pathLst>
                </a:custGeom>
                <a:solidFill>
                  <a:srgbClr val="000000"/>
                </a:solidFill>
                <a:ln w="9525">
                  <a:noFill/>
                  <a:round/>
                  <a:headEnd/>
                  <a:tailEnd/>
                </a:ln>
              </p:spPr>
              <p:txBody>
                <a:bodyPr/>
                <a:lstStyle/>
                <a:p>
                  <a:endParaRPr lang="en-US" dirty="0"/>
                </a:p>
              </p:txBody>
            </p:sp>
            <p:sp>
              <p:nvSpPr>
                <p:cNvPr id="5497" name="Freeform 192"/>
                <p:cNvSpPr>
                  <a:spLocks/>
                </p:cNvSpPr>
                <p:nvPr/>
              </p:nvSpPr>
              <p:spPr bwMode="auto">
                <a:xfrm>
                  <a:off x="233" y="2624"/>
                  <a:ext cx="11" cy="2"/>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1" y="6"/>
                      </a:lnTo>
                      <a:lnTo>
                        <a:pt x="4" y="3"/>
                      </a:lnTo>
                      <a:lnTo>
                        <a:pt x="8" y="1"/>
                      </a:lnTo>
                      <a:lnTo>
                        <a:pt x="13" y="0"/>
                      </a:lnTo>
                      <a:lnTo>
                        <a:pt x="17" y="0"/>
                      </a:lnTo>
                      <a:lnTo>
                        <a:pt x="18" y="0"/>
                      </a:lnTo>
                      <a:lnTo>
                        <a:pt x="22" y="0"/>
                      </a:lnTo>
                      <a:lnTo>
                        <a:pt x="27" y="1"/>
                      </a:lnTo>
                      <a:lnTo>
                        <a:pt x="31"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98" name="Freeform 193"/>
                <p:cNvSpPr>
                  <a:spLocks/>
                </p:cNvSpPr>
                <p:nvPr/>
              </p:nvSpPr>
              <p:spPr bwMode="auto">
                <a:xfrm>
                  <a:off x="250" y="2624"/>
                  <a:ext cx="13" cy="2"/>
                </a:xfrm>
                <a:custGeom>
                  <a:avLst/>
                  <a:gdLst>
                    <a:gd name="T0" fmla="*/ 0 w 37"/>
                    <a:gd name="T1" fmla="*/ 0 h 7"/>
                    <a:gd name="T2" fmla="*/ 0 w 37"/>
                    <a:gd name="T3" fmla="*/ 0 h 7"/>
                    <a:gd name="T4" fmla="*/ 0 w 37"/>
                    <a:gd name="T5" fmla="*/ 0 h 7"/>
                    <a:gd name="T6" fmla="*/ 0 w 37"/>
                    <a:gd name="T7" fmla="*/ 0 h 7"/>
                    <a:gd name="T8" fmla="*/ 0 w 37"/>
                    <a:gd name="T9" fmla="*/ 0 h 7"/>
                    <a:gd name="T10" fmla="*/ 0 w 37"/>
                    <a:gd name="T11" fmla="*/ 0 h 7"/>
                    <a:gd name="T12" fmla="*/ 0 w 37"/>
                    <a:gd name="T13" fmla="*/ 0 h 7"/>
                    <a:gd name="T14" fmla="*/ 0 w 37"/>
                    <a:gd name="T15" fmla="*/ 0 h 7"/>
                    <a:gd name="T16" fmla="*/ 0 w 37"/>
                    <a:gd name="T17" fmla="*/ 0 h 7"/>
                    <a:gd name="T18" fmla="*/ 0 w 37"/>
                    <a:gd name="T19" fmla="*/ 0 h 7"/>
                    <a:gd name="T20" fmla="*/ 0 w 37"/>
                    <a:gd name="T21" fmla="*/ 0 h 7"/>
                    <a:gd name="T22" fmla="*/ 0 w 37"/>
                    <a:gd name="T23" fmla="*/ 0 h 7"/>
                    <a:gd name="T24" fmla="*/ 0 w 37"/>
                    <a:gd name="T25" fmla="*/ 0 h 7"/>
                    <a:gd name="T26" fmla="*/ 0 w 37"/>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7"/>
                    <a:gd name="T44" fmla="*/ 37 w 37"/>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7">
                      <a:moveTo>
                        <a:pt x="0" y="7"/>
                      </a:moveTo>
                      <a:lnTo>
                        <a:pt x="1" y="6"/>
                      </a:lnTo>
                      <a:lnTo>
                        <a:pt x="3" y="3"/>
                      </a:lnTo>
                      <a:lnTo>
                        <a:pt x="7" y="1"/>
                      </a:lnTo>
                      <a:lnTo>
                        <a:pt x="13" y="0"/>
                      </a:lnTo>
                      <a:lnTo>
                        <a:pt x="17" y="0"/>
                      </a:lnTo>
                      <a:lnTo>
                        <a:pt x="18" y="0"/>
                      </a:lnTo>
                      <a:lnTo>
                        <a:pt x="21" y="0"/>
                      </a:lnTo>
                      <a:lnTo>
                        <a:pt x="26" y="1"/>
                      </a:lnTo>
                      <a:lnTo>
                        <a:pt x="32" y="3"/>
                      </a:lnTo>
                      <a:lnTo>
                        <a:pt x="36" y="6"/>
                      </a:lnTo>
                      <a:lnTo>
                        <a:pt x="37" y="7"/>
                      </a:lnTo>
                      <a:lnTo>
                        <a:pt x="0" y="7"/>
                      </a:lnTo>
                      <a:close/>
                    </a:path>
                  </a:pathLst>
                </a:custGeom>
                <a:solidFill>
                  <a:srgbClr val="000000"/>
                </a:solidFill>
                <a:ln w="9525">
                  <a:noFill/>
                  <a:round/>
                  <a:headEnd/>
                  <a:tailEnd/>
                </a:ln>
              </p:spPr>
              <p:txBody>
                <a:bodyPr/>
                <a:lstStyle/>
                <a:p>
                  <a:endParaRPr lang="en-US" dirty="0"/>
                </a:p>
              </p:txBody>
            </p:sp>
            <p:sp>
              <p:nvSpPr>
                <p:cNvPr id="5499" name="Rectangle 194"/>
                <p:cNvSpPr>
                  <a:spLocks noChangeArrowheads="1"/>
                </p:cNvSpPr>
                <p:nvPr/>
              </p:nvSpPr>
              <p:spPr bwMode="auto">
                <a:xfrm>
                  <a:off x="336" y="2587"/>
                  <a:ext cx="35" cy="3"/>
                </a:xfrm>
                <a:prstGeom prst="rect">
                  <a:avLst/>
                </a:prstGeom>
                <a:solidFill>
                  <a:srgbClr val="000000"/>
                </a:solidFill>
                <a:ln w="9525">
                  <a:noFill/>
                  <a:miter lim="800000"/>
                  <a:headEnd/>
                  <a:tailEnd/>
                </a:ln>
              </p:spPr>
              <p:txBody>
                <a:bodyPr/>
                <a:lstStyle/>
                <a:p>
                  <a:endParaRPr lang="en-US" dirty="0"/>
                </a:p>
              </p:txBody>
            </p:sp>
            <p:sp>
              <p:nvSpPr>
                <p:cNvPr id="5500" name="Freeform 195"/>
                <p:cNvSpPr>
                  <a:spLocks/>
                </p:cNvSpPr>
                <p:nvPr/>
              </p:nvSpPr>
              <p:spPr bwMode="auto">
                <a:xfrm>
                  <a:off x="253" y="258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11" y="21"/>
                      </a:moveTo>
                      <a:lnTo>
                        <a:pt x="15" y="20"/>
                      </a:lnTo>
                      <a:lnTo>
                        <a:pt x="18" y="18"/>
                      </a:lnTo>
                      <a:lnTo>
                        <a:pt x="20" y="15"/>
                      </a:lnTo>
                      <a:lnTo>
                        <a:pt x="21" y="11"/>
                      </a:lnTo>
                      <a:lnTo>
                        <a:pt x="20" y="7"/>
                      </a:lnTo>
                      <a:lnTo>
                        <a:pt x="18" y="4"/>
                      </a:lnTo>
                      <a:lnTo>
                        <a:pt x="15" y="1"/>
                      </a:lnTo>
                      <a:lnTo>
                        <a:pt x="11" y="0"/>
                      </a:lnTo>
                      <a:lnTo>
                        <a:pt x="7" y="1"/>
                      </a:lnTo>
                      <a:lnTo>
                        <a:pt x="4" y="4"/>
                      </a:lnTo>
                      <a:lnTo>
                        <a:pt x="2" y="7"/>
                      </a:lnTo>
                      <a:lnTo>
                        <a:pt x="0" y="11"/>
                      </a:lnTo>
                      <a:lnTo>
                        <a:pt x="2" y="15"/>
                      </a:lnTo>
                      <a:lnTo>
                        <a:pt x="4" y="18"/>
                      </a:lnTo>
                      <a:lnTo>
                        <a:pt x="7" y="20"/>
                      </a:lnTo>
                      <a:lnTo>
                        <a:pt x="11" y="21"/>
                      </a:lnTo>
                      <a:close/>
                    </a:path>
                  </a:pathLst>
                </a:custGeom>
                <a:solidFill>
                  <a:srgbClr val="000000"/>
                </a:solidFill>
                <a:ln w="9525">
                  <a:noFill/>
                  <a:round/>
                  <a:headEnd/>
                  <a:tailEnd/>
                </a:ln>
              </p:spPr>
              <p:txBody>
                <a:bodyPr/>
                <a:lstStyle/>
                <a:p>
                  <a:endParaRPr lang="en-US" dirty="0"/>
                </a:p>
              </p:txBody>
            </p:sp>
            <p:sp>
              <p:nvSpPr>
                <p:cNvPr id="5501" name="Freeform 196"/>
                <p:cNvSpPr>
                  <a:spLocks/>
                </p:cNvSpPr>
                <p:nvPr/>
              </p:nvSpPr>
              <p:spPr bwMode="auto">
                <a:xfrm>
                  <a:off x="264" y="2582"/>
                  <a:ext cx="7" cy="7"/>
                </a:xfrm>
                <a:custGeom>
                  <a:avLst/>
                  <a:gdLst>
                    <a:gd name="T0" fmla="*/ 0 w 20"/>
                    <a:gd name="T1" fmla="*/ 0 h 21"/>
                    <a:gd name="T2" fmla="*/ 0 w 20"/>
                    <a:gd name="T3" fmla="*/ 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0 h 21"/>
                    <a:gd name="T24" fmla="*/ 0 w 20"/>
                    <a:gd name="T25" fmla="*/ 0 h 21"/>
                    <a:gd name="T26" fmla="*/ 0 w 20"/>
                    <a:gd name="T27" fmla="*/ 0 h 21"/>
                    <a:gd name="T28" fmla="*/ 0 w 20"/>
                    <a:gd name="T29" fmla="*/ 0 h 21"/>
                    <a:gd name="T30" fmla="*/ 0 w 20"/>
                    <a:gd name="T31" fmla="*/ 0 h 21"/>
                    <a:gd name="T32" fmla="*/ 0 w 20"/>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1"/>
                    <a:gd name="T53" fmla="*/ 20 w 2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1">
                      <a:moveTo>
                        <a:pt x="10" y="21"/>
                      </a:moveTo>
                      <a:lnTo>
                        <a:pt x="15" y="20"/>
                      </a:lnTo>
                      <a:lnTo>
                        <a:pt x="17" y="18"/>
                      </a:lnTo>
                      <a:lnTo>
                        <a:pt x="19" y="15"/>
                      </a:lnTo>
                      <a:lnTo>
                        <a:pt x="20" y="11"/>
                      </a:lnTo>
                      <a:lnTo>
                        <a:pt x="19" y="7"/>
                      </a:lnTo>
                      <a:lnTo>
                        <a:pt x="17" y="4"/>
                      </a:lnTo>
                      <a:lnTo>
                        <a:pt x="15" y="1"/>
                      </a:lnTo>
                      <a:lnTo>
                        <a:pt x="10" y="0"/>
                      </a:lnTo>
                      <a:lnTo>
                        <a:pt x="6" y="1"/>
                      </a:lnTo>
                      <a:lnTo>
                        <a:pt x="3" y="4"/>
                      </a:lnTo>
                      <a:lnTo>
                        <a:pt x="1" y="7"/>
                      </a:lnTo>
                      <a:lnTo>
                        <a:pt x="0" y="11"/>
                      </a:lnTo>
                      <a:lnTo>
                        <a:pt x="1" y="15"/>
                      </a:lnTo>
                      <a:lnTo>
                        <a:pt x="3" y="18"/>
                      </a:lnTo>
                      <a:lnTo>
                        <a:pt x="6" y="20"/>
                      </a:lnTo>
                      <a:lnTo>
                        <a:pt x="10" y="21"/>
                      </a:lnTo>
                      <a:close/>
                    </a:path>
                  </a:pathLst>
                </a:custGeom>
                <a:solidFill>
                  <a:srgbClr val="000000"/>
                </a:solidFill>
                <a:ln w="9525">
                  <a:noFill/>
                  <a:round/>
                  <a:headEnd/>
                  <a:tailEnd/>
                </a:ln>
              </p:spPr>
              <p:txBody>
                <a:bodyPr/>
                <a:lstStyle/>
                <a:p>
                  <a:endParaRPr lang="en-US" dirty="0"/>
                </a:p>
              </p:txBody>
            </p:sp>
            <p:sp>
              <p:nvSpPr>
                <p:cNvPr id="5502" name="Freeform 197"/>
                <p:cNvSpPr>
                  <a:spLocks/>
                </p:cNvSpPr>
                <p:nvPr/>
              </p:nvSpPr>
              <p:spPr bwMode="auto">
                <a:xfrm>
                  <a:off x="276" y="2583"/>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w 19"/>
                    <a:gd name="T15" fmla="*/ 0 h 20"/>
                    <a:gd name="T16" fmla="*/ 0 w 19"/>
                    <a:gd name="T17" fmla="*/ 0 h 20"/>
                    <a:gd name="T18" fmla="*/ 0 w 19"/>
                    <a:gd name="T19" fmla="*/ 0 h 20"/>
                    <a:gd name="T20" fmla="*/ 0 w 19"/>
                    <a:gd name="T21" fmla="*/ 0 h 20"/>
                    <a:gd name="T22" fmla="*/ 0 w 19"/>
                    <a:gd name="T23" fmla="*/ 0 h 20"/>
                    <a:gd name="T24" fmla="*/ 0 w 19"/>
                    <a:gd name="T25" fmla="*/ 0 h 20"/>
                    <a:gd name="T26" fmla="*/ 0 w 19"/>
                    <a:gd name="T27" fmla="*/ 0 h 20"/>
                    <a:gd name="T28" fmla="*/ 0 w 19"/>
                    <a:gd name="T29" fmla="*/ 0 h 20"/>
                    <a:gd name="T30" fmla="*/ 0 w 19"/>
                    <a:gd name="T31" fmla="*/ 0 h 20"/>
                    <a:gd name="T32" fmla="*/ 0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0" y="20"/>
                      </a:moveTo>
                      <a:lnTo>
                        <a:pt x="14" y="19"/>
                      </a:lnTo>
                      <a:lnTo>
                        <a:pt x="16" y="17"/>
                      </a:lnTo>
                      <a:lnTo>
                        <a:pt x="18" y="14"/>
                      </a:lnTo>
                      <a:lnTo>
                        <a:pt x="19" y="10"/>
                      </a:lnTo>
                      <a:lnTo>
                        <a:pt x="18" y="7"/>
                      </a:lnTo>
                      <a:lnTo>
                        <a:pt x="16" y="4"/>
                      </a:lnTo>
                      <a:lnTo>
                        <a:pt x="14" y="2"/>
                      </a:lnTo>
                      <a:lnTo>
                        <a:pt x="10" y="0"/>
                      </a:lnTo>
                      <a:lnTo>
                        <a:pt x="6" y="2"/>
                      </a:lnTo>
                      <a:lnTo>
                        <a:pt x="3" y="4"/>
                      </a:lnTo>
                      <a:lnTo>
                        <a:pt x="1" y="7"/>
                      </a:lnTo>
                      <a:lnTo>
                        <a:pt x="0" y="10"/>
                      </a:lnTo>
                      <a:lnTo>
                        <a:pt x="1" y="14"/>
                      </a:lnTo>
                      <a:lnTo>
                        <a:pt x="3" y="17"/>
                      </a:lnTo>
                      <a:lnTo>
                        <a:pt x="6" y="19"/>
                      </a:lnTo>
                      <a:lnTo>
                        <a:pt x="10" y="20"/>
                      </a:lnTo>
                      <a:close/>
                    </a:path>
                  </a:pathLst>
                </a:custGeom>
                <a:solidFill>
                  <a:srgbClr val="000000"/>
                </a:solidFill>
                <a:ln w="9525">
                  <a:noFill/>
                  <a:round/>
                  <a:headEnd/>
                  <a:tailEnd/>
                </a:ln>
              </p:spPr>
              <p:txBody>
                <a:bodyPr/>
                <a:lstStyle/>
                <a:p>
                  <a:endParaRPr lang="en-US" dirty="0"/>
                </a:p>
              </p:txBody>
            </p:sp>
            <p:sp>
              <p:nvSpPr>
                <p:cNvPr id="5503" name="Freeform 198"/>
                <p:cNvSpPr>
                  <a:spLocks/>
                </p:cNvSpPr>
                <p:nvPr/>
              </p:nvSpPr>
              <p:spPr bwMode="auto">
                <a:xfrm>
                  <a:off x="269" y="2495"/>
                  <a:ext cx="76" cy="48"/>
                </a:xfrm>
                <a:custGeom>
                  <a:avLst/>
                  <a:gdLst>
                    <a:gd name="T0" fmla="*/ 0 w 229"/>
                    <a:gd name="T1" fmla="*/ 1 h 144"/>
                    <a:gd name="T2" fmla="*/ 0 w 229"/>
                    <a:gd name="T3" fmla="*/ 0 h 144"/>
                    <a:gd name="T4" fmla="*/ 0 w 229"/>
                    <a:gd name="T5" fmla="*/ 0 h 144"/>
                    <a:gd name="T6" fmla="*/ 0 w 229"/>
                    <a:gd name="T7" fmla="*/ 0 h 144"/>
                    <a:gd name="T8" fmla="*/ 0 w 229"/>
                    <a:gd name="T9" fmla="*/ 0 h 144"/>
                    <a:gd name="T10" fmla="*/ 0 w 229"/>
                    <a:gd name="T11" fmla="*/ 0 h 144"/>
                    <a:gd name="T12" fmla="*/ 1 w 229"/>
                    <a:gd name="T13" fmla="*/ 0 h 144"/>
                    <a:gd name="T14" fmla="*/ 0 w 229"/>
                    <a:gd name="T15" fmla="*/ 0 h 144"/>
                    <a:gd name="T16" fmla="*/ 0 w 229"/>
                    <a:gd name="T17" fmla="*/ 0 h 144"/>
                    <a:gd name="T18" fmla="*/ 0 w 229"/>
                    <a:gd name="T19" fmla="*/ 0 h 144"/>
                    <a:gd name="T20" fmla="*/ 0 w 229"/>
                    <a:gd name="T21" fmla="*/ 0 h 144"/>
                    <a:gd name="T22" fmla="*/ 0 w 229"/>
                    <a:gd name="T23" fmla="*/ 0 h 144"/>
                    <a:gd name="T24" fmla="*/ 0 w 229"/>
                    <a:gd name="T25" fmla="*/ 0 h 144"/>
                    <a:gd name="T26" fmla="*/ 0 w 229"/>
                    <a:gd name="T27" fmla="*/ 0 h 144"/>
                    <a:gd name="T28" fmla="*/ 0 w 229"/>
                    <a:gd name="T29" fmla="*/ 1 h 144"/>
                    <a:gd name="T30" fmla="*/ 0 w 229"/>
                    <a:gd name="T31" fmla="*/ 1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144"/>
                    <a:gd name="T50" fmla="*/ 229 w 229"/>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144">
                      <a:moveTo>
                        <a:pt x="0" y="144"/>
                      </a:moveTo>
                      <a:lnTo>
                        <a:pt x="0" y="13"/>
                      </a:lnTo>
                      <a:lnTo>
                        <a:pt x="0" y="11"/>
                      </a:lnTo>
                      <a:lnTo>
                        <a:pt x="2" y="7"/>
                      </a:lnTo>
                      <a:lnTo>
                        <a:pt x="6" y="2"/>
                      </a:lnTo>
                      <a:lnTo>
                        <a:pt x="15" y="0"/>
                      </a:lnTo>
                      <a:lnTo>
                        <a:pt x="229" y="0"/>
                      </a:lnTo>
                      <a:lnTo>
                        <a:pt x="30" y="18"/>
                      </a:lnTo>
                      <a:lnTo>
                        <a:pt x="28" y="19"/>
                      </a:lnTo>
                      <a:lnTo>
                        <a:pt x="23" y="21"/>
                      </a:lnTo>
                      <a:lnTo>
                        <a:pt x="17" y="27"/>
                      </a:lnTo>
                      <a:lnTo>
                        <a:pt x="15" y="35"/>
                      </a:lnTo>
                      <a:lnTo>
                        <a:pt x="13" y="57"/>
                      </a:lnTo>
                      <a:lnTo>
                        <a:pt x="8" y="94"/>
                      </a:lnTo>
                      <a:lnTo>
                        <a:pt x="2" y="128"/>
                      </a:lnTo>
                      <a:lnTo>
                        <a:pt x="0" y="144"/>
                      </a:lnTo>
                      <a:close/>
                    </a:path>
                  </a:pathLst>
                </a:custGeom>
                <a:solidFill>
                  <a:srgbClr val="FFFF99"/>
                </a:solidFill>
                <a:ln w="9525">
                  <a:noFill/>
                  <a:round/>
                  <a:headEnd/>
                  <a:tailEnd/>
                </a:ln>
              </p:spPr>
              <p:txBody>
                <a:bodyPr/>
                <a:lstStyle/>
                <a:p>
                  <a:endParaRPr lang="en-US" dirty="0"/>
                </a:p>
              </p:txBody>
            </p:sp>
            <p:sp>
              <p:nvSpPr>
                <p:cNvPr id="5504" name="Freeform 199"/>
                <p:cNvSpPr>
                  <a:spLocks/>
                </p:cNvSpPr>
                <p:nvPr/>
              </p:nvSpPr>
              <p:spPr bwMode="auto">
                <a:xfrm>
                  <a:off x="271" y="2506"/>
                  <a:ext cx="77" cy="48"/>
                </a:xfrm>
                <a:custGeom>
                  <a:avLst/>
                  <a:gdLst>
                    <a:gd name="T0" fmla="*/ 1 w 230"/>
                    <a:gd name="T1" fmla="*/ 0 h 144"/>
                    <a:gd name="T2" fmla="*/ 1 w 230"/>
                    <a:gd name="T3" fmla="*/ 1 h 144"/>
                    <a:gd name="T4" fmla="*/ 1 w 230"/>
                    <a:gd name="T5" fmla="*/ 1 h 144"/>
                    <a:gd name="T6" fmla="*/ 1 w 230"/>
                    <a:gd name="T7" fmla="*/ 1 h 144"/>
                    <a:gd name="T8" fmla="*/ 1 w 230"/>
                    <a:gd name="T9" fmla="*/ 1 h 144"/>
                    <a:gd name="T10" fmla="*/ 1 w 230"/>
                    <a:gd name="T11" fmla="*/ 1 h 144"/>
                    <a:gd name="T12" fmla="*/ 0 w 230"/>
                    <a:gd name="T13" fmla="*/ 1 h 144"/>
                    <a:gd name="T14" fmla="*/ 1 w 230"/>
                    <a:gd name="T15" fmla="*/ 1 h 144"/>
                    <a:gd name="T16" fmla="*/ 1 w 230"/>
                    <a:gd name="T17" fmla="*/ 1 h 144"/>
                    <a:gd name="T18" fmla="*/ 1 w 230"/>
                    <a:gd name="T19" fmla="*/ 1 h 144"/>
                    <a:gd name="T20" fmla="*/ 1 w 230"/>
                    <a:gd name="T21" fmla="*/ 0 h 144"/>
                    <a:gd name="T22" fmla="*/ 1 w 230"/>
                    <a:gd name="T23" fmla="*/ 0 h 144"/>
                    <a:gd name="T24" fmla="*/ 1 w 230"/>
                    <a:gd name="T25" fmla="*/ 0 h 144"/>
                    <a:gd name="T26" fmla="*/ 1 w 230"/>
                    <a:gd name="T27" fmla="*/ 0 h 144"/>
                    <a:gd name="T28" fmla="*/ 1 w 230"/>
                    <a:gd name="T29" fmla="*/ 0 h 144"/>
                    <a:gd name="T30" fmla="*/ 1 w 230"/>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
                    <a:gd name="T49" fmla="*/ 0 h 144"/>
                    <a:gd name="T50" fmla="*/ 230 w 230"/>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 h="144">
                      <a:moveTo>
                        <a:pt x="228" y="0"/>
                      </a:moveTo>
                      <a:lnTo>
                        <a:pt x="230" y="130"/>
                      </a:lnTo>
                      <a:lnTo>
                        <a:pt x="230" y="132"/>
                      </a:lnTo>
                      <a:lnTo>
                        <a:pt x="227" y="136"/>
                      </a:lnTo>
                      <a:lnTo>
                        <a:pt x="222" y="141"/>
                      </a:lnTo>
                      <a:lnTo>
                        <a:pt x="214" y="144"/>
                      </a:lnTo>
                      <a:lnTo>
                        <a:pt x="0" y="144"/>
                      </a:lnTo>
                      <a:lnTo>
                        <a:pt x="199" y="126"/>
                      </a:lnTo>
                      <a:lnTo>
                        <a:pt x="201" y="125"/>
                      </a:lnTo>
                      <a:lnTo>
                        <a:pt x="206" y="123"/>
                      </a:lnTo>
                      <a:lnTo>
                        <a:pt x="212" y="117"/>
                      </a:lnTo>
                      <a:lnTo>
                        <a:pt x="214" y="110"/>
                      </a:lnTo>
                      <a:lnTo>
                        <a:pt x="216" y="87"/>
                      </a:lnTo>
                      <a:lnTo>
                        <a:pt x="221" y="50"/>
                      </a:lnTo>
                      <a:lnTo>
                        <a:pt x="226" y="16"/>
                      </a:lnTo>
                      <a:lnTo>
                        <a:pt x="228" y="0"/>
                      </a:lnTo>
                      <a:close/>
                    </a:path>
                  </a:pathLst>
                </a:custGeom>
                <a:solidFill>
                  <a:srgbClr val="FFFFCC"/>
                </a:solidFill>
                <a:ln w="9525">
                  <a:noFill/>
                  <a:round/>
                  <a:headEnd/>
                  <a:tailEnd/>
                </a:ln>
              </p:spPr>
              <p:txBody>
                <a:bodyPr/>
                <a:lstStyle/>
                <a:p>
                  <a:endParaRPr lang="en-US" dirty="0"/>
                </a:p>
              </p:txBody>
            </p:sp>
            <p:sp>
              <p:nvSpPr>
                <p:cNvPr id="5505" name="Freeform 200"/>
                <p:cNvSpPr>
                  <a:spLocks/>
                </p:cNvSpPr>
                <p:nvPr/>
              </p:nvSpPr>
              <p:spPr bwMode="auto">
                <a:xfrm>
                  <a:off x="739" y="2333"/>
                  <a:ext cx="129" cy="117"/>
                </a:xfrm>
                <a:custGeom>
                  <a:avLst/>
                  <a:gdLst>
                    <a:gd name="T0" fmla="*/ 2 w 387"/>
                    <a:gd name="T1" fmla="*/ 1 h 350"/>
                    <a:gd name="T2" fmla="*/ 1 w 387"/>
                    <a:gd name="T3" fmla="*/ 1 h 350"/>
                    <a:gd name="T4" fmla="*/ 1 w 387"/>
                    <a:gd name="T5" fmla="*/ 1 h 350"/>
                    <a:gd name="T6" fmla="*/ 1 w 387"/>
                    <a:gd name="T7" fmla="*/ 1 h 350"/>
                    <a:gd name="T8" fmla="*/ 1 w 387"/>
                    <a:gd name="T9" fmla="*/ 1 h 350"/>
                    <a:gd name="T10" fmla="*/ 1 w 387"/>
                    <a:gd name="T11" fmla="*/ 1 h 350"/>
                    <a:gd name="T12" fmla="*/ 1 w 387"/>
                    <a:gd name="T13" fmla="*/ 1 h 350"/>
                    <a:gd name="T14" fmla="*/ 1 w 387"/>
                    <a:gd name="T15" fmla="*/ 1 h 350"/>
                    <a:gd name="T16" fmla="*/ 1 w 387"/>
                    <a:gd name="T17" fmla="*/ 0 h 350"/>
                    <a:gd name="T18" fmla="*/ 1 w 387"/>
                    <a:gd name="T19" fmla="*/ 0 h 350"/>
                    <a:gd name="T20" fmla="*/ 1 w 387"/>
                    <a:gd name="T21" fmla="*/ 0 h 350"/>
                    <a:gd name="T22" fmla="*/ 0 w 387"/>
                    <a:gd name="T23" fmla="*/ 0 h 350"/>
                    <a:gd name="T24" fmla="*/ 0 w 387"/>
                    <a:gd name="T25" fmla="*/ 0 h 350"/>
                    <a:gd name="T26" fmla="*/ 0 w 387"/>
                    <a:gd name="T27" fmla="*/ 1 h 350"/>
                    <a:gd name="T28" fmla="*/ 0 w 387"/>
                    <a:gd name="T29" fmla="*/ 1 h 350"/>
                    <a:gd name="T30" fmla="*/ 0 w 387"/>
                    <a:gd name="T31" fmla="*/ 1 h 350"/>
                    <a:gd name="T32" fmla="*/ 0 w 387"/>
                    <a:gd name="T33" fmla="*/ 1 h 350"/>
                    <a:gd name="T34" fmla="*/ 0 w 387"/>
                    <a:gd name="T35" fmla="*/ 1 h 350"/>
                    <a:gd name="T36" fmla="*/ 0 w 387"/>
                    <a:gd name="T37" fmla="*/ 1 h 350"/>
                    <a:gd name="T38" fmla="*/ 0 w 387"/>
                    <a:gd name="T39" fmla="*/ 1 h 350"/>
                    <a:gd name="T40" fmla="*/ 0 w 387"/>
                    <a:gd name="T41" fmla="*/ 1 h 350"/>
                    <a:gd name="T42" fmla="*/ 0 w 387"/>
                    <a:gd name="T43" fmla="*/ 1 h 350"/>
                    <a:gd name="T44" fmla="*/ 0 w 387"/>
                    <a:gd name="T45" fmla="*/ 1 h 350"/>
                    <a:gd name="T46" fmla="*/ 0 w 387"/>
                    <a:gd name="T47" fmla="*/ 1 h 350"/>
                    <a:gd name="T48" fmla="*/ 0 w 387"/>
                    <a:gd name="T49" fmla="*/ 1 h 350"/>
                    <a:gd name="T50" fmla="*/ 0 w 387"/>
                    <a:gd name="T51" fmla="*/ 1 h 350"/>
                    <a:gd name="T52" fmla="*/ 0 w 387"/>
                    <a:gd name="T53" fmla="*/ 1 h 350"/>
                    <a:gd name="T54" fmla="*/ 0 w 387"/>
                    <a:gd name="T55" fmla="*/ 1 h 350"/>
                    <a:gd name="T56" fmla="*/ 0 w 387"/>
                    <a:gd name="T57" fmla="*/ 1 h 350"/>
                    <a:gd name="T58" fmla="*/ 2 w 387"/>
                    <a:gd name="T59" fmla="*/ 1 h 350"/>
                    <a:gd name="T60" fmla="*/ 2 w 387"/>
                    <a:gd name="T61" fmla="*/ 1 h 350"/>
                    <a:gd name="T62" fmla="*/ 2 w 387"/>
                    <a:gd name="T63" fmla="*/ 1 h 350"/>
                    <a:gd name="T64" fmla="*/ 2 w 387"/>
                    <a:gd name="T65" fmla="*/ 1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7"/>
                    <a:gd name="T100" fmla="*/ 0 h 350"/>
                    <a:gd name="T101" fmla="*/ 387 w 387"/>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7" h="350">
                      <a:moveTo>
                        <a:pt x="382" y="309"/>
                      </a:moveTo>
                      <a:lnTo>
                        <a:pt x="379" y="307"/>
                      </a:lnTo>
                      <a:lnTo>
                        <a:pt x="350" y="288"/>
                      </a:lnTo>
                      <a:lnTo>
                        <a:pt x="352" y="285"/>
                      </a:lnTo>
                      <a:lnTo>
                        <a:pt x="354" y="281"/>
                      </a:lnTo>
                      <a:lnTo>
                        <a:pt x="355" y="277"/>
                      </a:lnTo>
                      <a:lnTo>
                        <a:pt x="355" y="273"/>
                      </a:lnTo>
                      <a:lnTo>
                        <a:pt x="355" y="228"/>
                      </a:lnTo>
                      <a:lnTo>
                        <a:pt x="353" y="219"/>
                      </a:lnTo>
                      <a:lnTo>
                        <a:pt x="348" y="211"/>
                      </a:lnTo>
                      <a:lnTo>
                        <a:pt x="339" y="205"/>
                      </a:lnTo>
                      <a:lnTo>
                        <a:pt x="329" y="203"/>
                      </a:lnTo>
                      <a:lnTo>
                        <a:pt x="304" y="203"/>
                      </a:lnTo>
                      <a:lnTo>
                        <a:pt x="311" y="199"/>
                      </a:lnTo>
                      <a:lnTo>
                        <a:pt x="317" y="193"/>
                      </a:lnTo>
                      <a:lnTo>
                        <a:pt x="321" y="186"/>
                      </a:lnTo>
                      <a:lnTo>
                        <a:pt x="322" y="177"/>
                      </a:lnTo>
                      <a:lnTo>
                        <a:pt x="322" y="27"/>
                      </a:lnTo>
                      <a:lnTo>
                        <a:pt x="320" y="17"/>
                      </a:lnTo>
                      <a:lnTo>
                        <a:pt x="314" y="8"/>
                      </a:lnTo>
                      <a:lnTo>
                        <a:pt x="306" y="2"/>
                      </a:lnTo>
                      <a:lnTo>
                        <a:pt x="295" y="0"/>
                      </a:lnTo>
                      <a:lnTo>
                        <a:pt x="85" y="0"/>
                      </a:lnTo>
                      <a:lnTo>
                        <a:pt x="74" y="2"/>
                      </a:lnTo>
                      <a:lnTo>
                        <a:pt x="66" y="8"/>
                      </a:lnTo>
                      <a:lnTo>
                        <a:pt x="60" y="17"/>
                      </a:lnTo>
                      <a:lnTo>
                        <a:pt x="58" y="27"/>
                      </a:lnTo>
                      <a:lnTo>
                        <a:pt x="58" y="177"/>
                      </a:lnTo>
                      <a:lnTo>
                        <a:pt x="59" y="186"/>
                      </a:lnTo>
                      <a:lnTo>
                        <a:pt x="64" y="193"/>
                      </a:lnTo>
                      <a:lnTo>
                        <a:pt x="69" y="199"/>
                      </a:lnTo>
                      <a:lnTo>
                        <a:pt x="76" y="203"/>
                      </a:lnTo>
                      <a:lnTo>
                        <a:pt x="59" y="203"/>
                      </a:lnTo>
                      <a:lnTo>
                        <a:pt x="49" y="205"/>
                      </a:lnTo>
                      <a:lnTo>
                        <a:pt x="40" y="211"/>
                      </a:lnTo>
                      <a:lnTo>
                        <a:pt x="35" y="219"/>
                      </a:lnTo>
                      <a:lnTo>
                        <a:pt x="33" y="228"/>
                      </a:lnTo>
                      <a:lnTo>
                        <a:pt x="33" y="273"/>
                      </a:lnTo>
                      <a:lnTo>
                        <a:pt x="33" y="277"/>
                      </a:lnTo>
                      <a:lnTo>
                        <a:pt x="34" y="281"/>
                      </a:lnTo>
                      <a:lnTo>
                        <a:pt x="36" y="284"/>
                      </a:lnTo>
                      <a:lnTo>
                        <a:pt x="38" y="288"/>
                      </a:lnTo>
                      <a:lnTo>
                        <a:pt x="33" y="291"/>
                      </a:lnTo>
                      <a:lnTo>
                        <a:pt x="28" y="295"/>
                      </a:lnTo>
                      <a:lnTo>
                        <a:pt x="23" y="298"/>
                      </a:lnTo>
                      <a:lnTo>
                        <a:pt x="18" y="301"/>
                      </a:lnTo>
                      <a:lnTo>
                        <a:pt x="13" y="303"/>
                      </a:lnTo>
                      <a:lnTo>
                        <a:pt x="10" y="305"/>
                      </a:lnTo>
                      <a:lnTo>
                        <a:pt x="8" y="307"/>
                      </a:lnTo>
                      <a:lnTo>
                        <a:pt x="7" y="307"/>
                      </a:lnTo>
                      <a:lnTo>
                        <a:pt x="4" y="309"/>
                      </a:lnTo>
                      <a:lnTo>
                        <a:pt x="0" y="312"/>
                      </a:lnTo>
                      <a:lnTo>
                        <a:pt x="0" y="317"/>
                      </a:lnTo>
                      <a:lnTo>
                        <a:pt x="0" y="321"/>
                      </a:lnTo>
                      <a:lnTo>
                        <a:pt x="2" y="332"/>
                      </a:lnTo>
                      <a:lnTo>
                        <a:pt x="7" y="342"/>
                      </a:lnTo>
                      <a:lnTo>
                        <a:pt x="16" y="348"/>
                      </a:lnTo>
                      <a:lnTo>
                        <a:pt x="27" y="350"/>
                      </a:lnTo>
                      <a:lnTo>
                        <a:pt x="359" y="350"/>
                      </a:lnTo>
                      <a:lnTo>
                        <a:pt x="371" y="348"/>
                      </a:lnTo>
                      <a:lnTo>
                        <a:pt x="379" y="342"/>
                      </a:lnTo>
                      <a:lnTo>
                        <a:pt x="385" y="332"/>
                      </a:lnTo>
                      <a:lnTo>
                        <a:pt x="387" y="321"/>
                      </a:lnTo>
                      <a:lnTo>
                        <a:pt x="387" y="317"/>
                      </a:lnTo>
                      <a:lnTo>
                        <a:pt x="387" y="312"/>
                      </a:lnTo>
                      <a:lnTo>
                        <a:pt x="382" y="309"/>
                      </a:lnTo>
                      <a:close/>
                    </a:path>
                  </a:pathLst>
                </a:custGeom>
                <a:solidFill>
                  <a:srgbClr val="FFFFFF"/>
                </a:solidFill>
                <a:ln w="9525">
                  <a:noFill/>
                  <a:round/>
                  <a:headEnd/>
                  <a:tailEnd/>
                </a:ln>
              </p:spPr>
              <p:txBody>
                <a:bodyPr/>
                <a:lstStyle/>
                <a:p>
                  <a:endParaRPr lang="en-US" dirty="0"/>
                </a:p>
              </p:txBody>
            </p:sp>
            <p:sp>
              <p:nvSpPr>
                <p:cNvPr id="5506" name="Freeform 201"/>
                <p:cNvSpPr>
                  <a:spLocks/>
                </p:cNvSpPr>
                <p:nvPr/>
              </p:nvSpPr>
              <p:spPr bwMode="auto">
                <a:xfrm>
                  <a:off x="761" y="2336"/>
                  <a:ext cx="82" cy="63"/>
                </a:xfrm>
                <a:custGeom>
                  <a:avLst/>
                  <a:gdLst>
                    <a:gd name="T0" fmla="*/ 0 w 246"/>
                    <a:gd name="T1" fmla="*/ 1 h 188"/>
                    <a:gd name="T2" fmla="*/ 0 w 246"/>
                    <a:gd name="T3" fmla="*/ 1 h 188"/>
                    <a:gd name="T4" fmla="*/ 0 w 246"/>
                    <a:gd name="T5" fmla="*/ 1 h 188"/>
                    <a:gd name="T6" fmla="*/ 0 w 246"/>
                    <a:gd name="T7" fmla="*/ 1 h 188"/>
                    <a:gd name="T8" fmla="*/ 0 w 246"/>
                    <a:gd name="T9" fmla="*/ 1 h 188"/>
                    <a:gd name="T10" fmla="*/ 0 w 246"/>
                    <a:gd name="T11" fmla="*/ 0 h 188"/>
                    <a:gd name="T12" fmla="*/ 0 w 246"/>
                    <a:gd name="T13" fmla="*/ 0 h 188"/>
                    <a:gd name="T14" fmla="*/ 0 w 246"/>
                    <a:gd name="T15" fmla="*/ 0 h 188"/>
                    <a:gd name="T16" fmla="*/ 0 w 246"/>
                    <a:gd name="T17" fmla="*/ 0 h 188"/>
                    <a:gd name="T18" fmla="*/ 0 w 246"/>
                    <a:gd name="T19" fmla="*/ 0 h 188"/>
                    <a:gd name="T20" fmla="*/ 1 w 246"/>
                    <a:gd name="T21" fmla="*/ 0 h 188"/>
                    <a:gd name="T22" fmla="*/ 1 w 246"/>
                    <a:gd name="T23" fmla="*/ 0 h 188"/>
                    <a:gd name="T24" fmla="*/ 1 w 246"/>
                    <a:gd name="T25" fmla="*/ 0 h 188"/>
                    <a:gd name="T26" fmla="*/ 1 w 246"/>
                    <a:gd name="T27" fmla="*/ 0 h 188"/>
                    <a:gd name="T28" fmla="*/ 1 w 246"/>
                    <a:gd name="T29" fmla="*/ 0 h 188"/>
                    <a:gd name="T30" fmla="*/ 1 w 246"/>
                    <a:gd name="T31" fmla="*/ 1 h 188"/>
                    <a:gd name="T32" fmla="*/ 1 w 246"/>
                    <a:gd name="T33" fmla="*/ 1 h 188"/>
                    <a:gd name="T34" fmla="*/ 1 w 246"/>
                    <a:gd name="T35" fmla="*/ 1 h 188"/>
                    <a:gd name="T36" fmla="*/ 1 w 246"/>
                    <a:gd name="T37" fmla="*/ 1 h 188"/>
                    <a:gd name="T38" fmla="*/ 1 w 246"/>
                    <a:gd name="T39" fmla="*/ 1 h 188"/>
                    <a:gd name="T40" fmla="*/ 0 w 246"/>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6"/>
                    <a:gd name="T64" fmla="*/ 0 h 188"/>
                    <a:gd name="T65" fmla="*/ 246 w 24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6" h="188">
                      <a:moveTo>
                        <a:pt x="18" y="188"/>
                      </a:moveTo>
                      <a:lnTo>
                        <a:pt x="11" y="187"/>
                      </a:lnTo>
                      <a:lnTo>
                        <a:pt x="5" y="183"/>
                      </a:lnTo>
                      <a:lnTo>
                        <a:pt x="1" y="176"/>
                      </a:lnTo>
                      <a:lnTo>
                        <a:pt x="0" y="169"/>
                      </a:lnTo>
                      <a:lnTo>
                        <a:pt x="0" y="19"/>
                      </a:lnTo>
                      <a:lnTo>
                        <a:pt x="1" y="12"/>
                      </a:lnTo>
                      <a:lnTo>
                        <a:pt x="5" y="6"/>
                      </a:lnTo>
                      <a:lnTo>
                        <a:pt x="11" y="1"/>
                      </a:lnTo>
                      <a:lnTo>
                        <a:pt x="18" y="0"/>
                      </a:lnTo>
                      <a:lnTo>
                        <a:pt x="228" y="0"/>
                      </a:lnTo>
                      <a:lnTo>
                        <a:pt x="236" y="1"/>
                      </a:lnTo>
                      <a:lnTo>
                        <a:pt x="241" y="6"/>
                      </a:lnTo>
                      <a:lnTo>
                        <a:pt x="245" y="12"/>
                      </a:lnTo>
                      <a:lnTo>
                        <a:pt x="246" y="19"/>
                      </a:lnTo>
                      <a:lnTo>
                        <a:pt x="246" y="169"/>
                      </a:lnTo>
                      <a:lnTo>
                        <a:pt x="245" y="176"/>
                      </a:lnTo>
                      <a:lnTo>
                        <a:pt x="241" y="183"/>
                      </a:lnTo>
                      <a:lnTo>
                        <a:pt x="236" y="187"/>
                      </a:lnTo>
                      <a:lnTo>
                        <a:pt x="228" y="188"/>
                      </a:lnTo>
                      <a:lnTo>
                        <a:pt x="18" y="188"/>
                      </a:lnTo>
                      <a:close/>
                    </a:path>
                  </a:pathLst>
                </a:custGeom>
                <a:solidFill>
                  <a:srgbClr val="000000"/>
                </a:solidFill>
                <a:ln w="9525">
                  <a:noFill/>
                  <a:round/>
                  <a:headEnd/>
                  <a:tailEnd/>
                </a:ln>
              </p:spPr>
              <p:txBody>
                <a:bodyPr/>
                <a:lstStyle/>
                <a:p>
                  <a:endParaRPr lang="en-US" dirty="0"/>
                </a:p>
              </p:txBody>
            </p:sp>
            <p:sp>
              <p:nvSpPr>
                <p:cNvPr id="5507" name="Freeform 202"/>
                <p:cNvSpPr>
                  <a:spLocks/>
                </p:cNvSpPr>
                <p:nvPr/>
              </p:nvSpPr>
              <p:spPr bwMode="auto">
                <a:xfrm>
                  <a:off x="801" y="2340"/>
                  <a:ext cx="39" cy="56"/>
                </a:xfrm>
                <a:custGeom>
                  <a:avLst/>
                  <a:gdLst>
                    <a:gd name="T0" fmla="*/ 0 w 115"/>
                    <a:gd name="T1" fmla="*/ 1 h 167"/>
                    <a:gd name="T2" fmla="*/ 0 w 115"/>
                    <a:gd name="T3" fmla="*/ 1 h 167"/>
                    <a:gd name="T4" fmla="*/ 0 w 115"/>
                    <a:gd name="T5" fmla="*/ 1 h 167"/>
                    <a:gd name="T6" fmla="*/ 0 w 115"/>
                    <a:gd name="T7" fmla="*/ 1 h 167"/>
                    <a:gd name="T8" fmla="*/ 0 w 115"/>
                    <a:gd name="T9" fmla="*/ 1 h 167"/>
                    <a:gd name="T10" fmla="*/ 0 w 115"/>
                    <a:gd name="T11" fmla="*/ 1 h 167"/>
                    <a:gd name="T12" fmla="*/ 0 w 115"/>
                    <a:gd name="T13" fmla="*/ 1 h 167"/>
                    <a:gd name="T14" fmla="*/ 0 w 115"/>
                    <a:gd name="T15" fmla="*/ 0 h 167"/>
                    <a:gd name="T16" fmla="*/ 0 w 115"/>
                    <a:gd name="T17" fmla="*/ 0 h 167"/>
                    <a:gd name="T18" fmla="*/ 0 w 115"/>
                    <a:gd name="T19" fmla="*/ 0 h 167"/>
                    <a:gd name="T20" fmla="*/ 0 w 115"/>
                    <a:gd name="T21" fmla="*/ 0 h 167"/>
                    <a:gd name="T22" fmla="*/ 0 w 115"/>
                    <a:gd name="T23" fmla="*/ 0 h 167"/>
                    <a:gd name="T24" fmla="*/ 0 w 115"/>
                    <a:gd name="T25" fmla="*/ 0 h 167"/>
                    <a:gd name="T26" fmla="*/ 0 w 115"/>
                    <a:gd name="T27" fmla="*/ 0 h 167"/>
                    <a:gd name="T28" fmla="*/ 0 w 115"/>
                    <a:gd name="T29" fmla="*/ 0 h 167"/>
                    <a:gd name="T30" fmla="*/ 0 w 115"/>
                    <a:gd name="T31" fmla="*/ 0 h 167"/>
                    <a:gd name="T32" fmla="*/ 0 w 115"/>
                    <a:gd name="T33" fmla="*/ 0 h 167"/>
                    <a:gd name="T34" fmla="*/ 0 w 115"/>
                    <a:gd name="T35" fmla="*/ 0 h 167"/>
                    <a:gd name="T36" fmla="*/ 0 w 115"/>
                    <a:gd name="T37" fmla="*/ 0 h 167"/>
                    <a:gd name="T38" fmla="*/ 0 w 115"/>
                    <a:gd name="T39" fmla="*/ 1 h 167"/>
                    <a:gd name="T40" fmla="*/ 0 w 115"/>
                    <a:gd name="T41" fmla="*/ 1 h 167"/>
                    <a:gd name="T42" fmla="*/ 0 w 115"/>
                    <a:gd name="T43" fmla="*/ 1 h 167"/>
                    <a:gd name="T44" fmla="*/ 0 w 115"/>
                    <a:gd name="T45" fmla="*/ 1 h 167"/>
                    <a:gd name="T46" fmla="*/ 0 w 115"/>
                    <a:gd name="T47" fmla="*/ 1 h 167"/>
                    <a:gd name="T48" fmla="*/ 0 w 115"/>
                    <a:gd name="T49" fmla="*/ 1 h 167"/>
                    <a:gd name="T50" fmla="*/ 0 w 115"/>
                    <a:gd name="T51" fmla="*/ 1 h 167"/>
                    <a:gd name="T52" fmla="*/ 0 w 115"/>
                    <a:gd name="T53" fmla="*/ 1 h 167"/>
                    <a:gd name="T54" fmla="*/ 0 w 115"/>
                    <a:gd name="T55" fmla="*/ 1 h 167"/>
                    <a:gd name="T56" fmla="*/ 0 w 115"/>
                    <a:gd name="T57" fmla="*/ 1 h 167"/>
                    <a:gd name="T58" fmla="*/ 0 w 115"/>
                    <a:gd name="T59" fmla="*/ 1 h 167"/>
                    <a:gd name="T60" fmla="*/ 0 w 115"/>
                    <a:gd name="T61" fmla="*/ 1 h 167"/>
                    <a:gd name="T62" fmla="*/ 0 w 115"/>
                    <a:gd name="T63" fmla="*/ 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
                    <a:gd name="T97" fmla="*/ 0 h 167"/>
                    <a:gd name="T98" fmla="*/ 115 w 115"/>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 h="167">
                      <a:moveTo>
                        <a:pt x="0" y="161"/>
                      </a:moveTo>
                      <a:lnTo>
                        <a:pt x="0" y="167"/>
                      </a:lnTo>
                      <a:lnTo>
                        <a:pt x="99" y="167"/>
                      </a:lnTo>
                      <a:lnTo>
                        <a:pt x="107" y="166"/>
                      </a:lnTo>
                      <a:lnTo>
                        <a:pt x="111" y="162"/>
                      </a:lnTo>
                      <a:lnTo>
                        <a:pt x="114" y="160"/>
                      </a:lnTo>
                      <a:lnTo>
                        <a:pt x="115" y="159"/>
                      </a:lnTo>
                      <a:lnTo>
                        <a:pt x="115" y="3"/>
                      </a:lnTo>
                      <a:lnTo>
                        <a:pt x="114" y="2"/>
                      </a:lnTo>
                      <a:lnTo>
                        <a:pt x="111" y="1"/>
                      </a:lnTo>
                      <a:lnTo>
                        <a:pt x="110" y="0"/>
                      </a:lnTo>
                      <a:lnTo>
                        <a:pt x="0" y="0"/>
                      </a:lnTo>
                      <a:lnTo>
                        <a:pt x="0" y="3"/>
                      </a:lnTo>
                      <a:lnTo>
                        <a:pt x="90" y="3"/>
                      </a:lnTo>
                      <a:lnTo>
                        <a:pt x="93" y="4"/>
                      </a:lnTo>
                      <a:lnTo>
                        <a:pt x="98" y="8"/>
                      </a:lnTo>
                      <a:lnTo>
                        <a:pt x="102" y="15"/>
                      </a:lnTo>
                      <a:lnTo>
                        <a:pt x="103" y="22"/>
                      </a:lnTo>
                      <a:lnTo>
                        <a:pt x="103" y="145"/>
                      </a:lnTo>
                      <a:lnTo>
                        <a:pt x="101" y="154"/>
                      </a:lnTo>
                      <a:lnTo>
                        <a:pt x="96" y="158"/>
                      </a:lnTo>
                      <a:lnTo>
                        <a:pt x="90" y="160"/>
                      </a:lnTo>
                      <a:lnTo>
                        <a:pt x="88" y="160"/>
                      </a:lnTo>
                      <a:lnTo>
                        <a:pt x="86" y="160"/>
                      </a:lnTo>
                      <a:lnTo>
                        <a:pt x="81" y="160"/>
                      </a:lnTo>
                      <a:lnTo>
                        <a:pt x="72" y="160"/>
                      </a:lnTo>
                      <a:lnTo>
                        <a:pt x="60" y="160"/>
                      </a:lnTo>
                      <a:lnTo>
                        <a:pt x="47" y="161"/>
                      </a:lnTo>
                      <a:lnTo>
                        <a:pt x="32" y="161"/>
                      </a:lnTo>
                      <a:lnTo>
                        <a:pt x="16" y="161"/>
                      </a:lnTo>
                      <a:lnTo>
                        <a:pt x="0" y="161"/>
                      </a:lnTo>
                      <a:close/>
                    </a:path>
                  </a:pathLst>
                </a:custGeom>
                <a:solidFill>
                  <a:srgbClr val="99CCCC"/>
                </a:solidFill>
                <a:ln w="9525">
                  <a:noFill/>
                  <a:round/>
                  <a:headEnd/>
                  <a:tailEnd/>
                </a:ln>
              </p:spPr>
              <p:txBody>
                <a:bodyPr/>
                <a:lstStyle/>
                <a:p>
                  <a:endParaRPr lang="en-US" dirty="0"/>
                </a:p>
              </p:txBody>
            </p:sp>
            <p:sp>
              <p:nvSpPr>
                <p:cNvPr id="5508" name="Freeform 203"/>
                <p:cNvSpPr>
                  <a:spLocks/>
                </p:cNvSpPr>
                <p:nvPr/>
              </p:nvSpPr>
              <p:spPr bwMode="auto">
                <a:xfrm>
                  <a:off x="764" y="2340"/>
                  <a:ext cx="37" cy="56"/>
                </a:xfrm>
                <a:custGeom>
                  <a:avLst/>
                  <a:gdLst>
                    <a:gd name="T0" fmla="*/ 0 w 111"/>
                    <a:gd name="T1" fmla="*/ 0 h 167"/>
                    <a:gd name="T2" fmla="*/ 0 w 111"/>
                    <a:gd name="T3" fmla="*/ 0 h 167"/>
                    <a:gd name="T4" fmla="*/ 0 w 111"/>
                    <a:gd name="T5" fmla="*/ 0 h 167"/>
                    <a:gd name="T6" fmla="*/ 0 w 111"/>
                    <a:gd name="T7" fmla="*/ 0 h 167"/>
                    <a:gd name="T8" fmla="*/ 0 w 111"/>
                    <a:gd name="T9" fmla="*/ 0 h 167"/>
                    <a:gd name="T10" fmla="*/ 0 w 111"/>
                    <a:gd name="T11" fmla="*/ 0 h 167"/>
                    <a:gd name="T12" fmla="*/ 0 w 111"/>
                    <a:gd name="T13" fmla="*/ 0 h 167"/>
                    <a:gd name="T14" fmla="*/ 0 w 111"/>
                    <a:gd name="T15" fmla="*/ 0 h 167"/>
                    <a:gd name="T16" fmla="*/ 0 w 111"/>
                    <a:gd name="T17" fmla="*/ 0 h 167"/>
                    <a:gd name="T18" fmla="*/ 0 w 111"/>
                    <a:gd name="T19" fmla="*/ 0 h 167"/>
                    <a:gd name="T20" fmla="*/ 0 w 111"/>
                    <a:gd name="T21" fmla="*/ 1 h 167"/>
                    <a:gd name="T22" fmla="*/ 0 w 111"/>
                    <a:gd name="T23" fmla="*/ 1 h 167"/>
                    <a:gd name="T24" fmla="*/ 0 w 111"/>
                    <a:gd name="T25" fmla="*/ 1 h 167"/>
                    <a:gd name="T26" fmla="*/ 0 w 111"/>
                    <a:gd name="T27" fmla="*/ 1 h 167"/>
                    <a:gd name="T28" fmla="*/ 0 w 111"/>
                    <a:gd name="T29" fmla="*/ 1 h 167"/>
                    <a:gd name="T30" fmla="*/ 0 w 111"/>
                    <a:gd name="T31" fmla="*/ 1 h 167"/>
                    <a:gd name="T32" fmla="*/ 0 w 111"/>
                    <a:gd name="T33" fmla="*/ 1 h 167"/>
                    <a:gd name="T34" fmla="*/ 0 w 111"/>
                    <a:gd name="T35" fmla="*/ 1 h 167"/>
                    <a:gd name="T36" fmla="*/ 0 w 111"/>
                    <a:gd name="T37" fmla="*/ 1 h 167"/>
                    <a:gd name="T38" fmla="*/ 0 w 111"/>
                    <a:gd name="T39" fmla="*/ 1 h 167"/>
                    <a:gd name="T40" fmla="*/ 0 w 111"/>
                    <a:gd name="T41" fmla="*/ 1 h 167"/>
                    <a:gd name="T42" fmla="*/ 0 w 111"/>
                    <a:gd name="T43" fmla="*/ 1 h 167"/>
                    <a:gd name="T44" fmla="*/ 0 w 111"/>
                    <a:gd name="T45" fmla="*/ 1 h 167"/>
                    <a:gd name="T46" fmla="*/ 0 w 111"/>
                    <a:gd name="T47" fmla="*/ 1 h 167"/>
                    <a:gd name="T48" fmla="*/ 0 w 111"/>
                    <a:gd name="T49" fmla="*/ 1 h 167"/>
                    <a:gd name="T50" fmla="*/ 0 w 111"/>
                    <a:gd name="T51" fmla="*/ 1 h 167"/>
                    <a:gd name="T52" fmla="*/ 0 w 111"/>
                    <a:gd name="T53" fmla="*/ 1 h 167"/>
                    <a:gd name="T54" fmla="*/ 0 w 111"/>
                    <a:gd name="T55" fmla="*/ 1 h 167"/>
                    <a:gd name="T56" fmla="*/ 0 w 111"/>
                    <a:gd name="T57" fmla="*/ 1 h 167"/>
                    <a:gd name="T58" fmla="*/ 0 w 111"/>
                    <a:gd name="T59" fmla="*/ 1 h 167"/>
                    <a:gd name="T60" fmla="*/ 0 w 111"/>
                    <a:gd name="T61" fmla="*/ 1 h 167"/>
                    <a:gd name="T62" fmla="*/ 0 w 111"/>
                    <a:gd name="T63" fmla="*/ 1 h 167"/>
                    <a:gd name="T64" fmla="*/ 0 w 111"/>
                    <a:gd name="T65" fmla="*/ 1 h 167"/>
                    <a:gd name="T66" fmla="*/ 0 w 111"/>
                    <a:gd name="T67" fmla="*/ 0 h 167"/>
                    <a:gd name="T68" fmla="*/ 0 w 111"/>
                    <a:gd name="T69" fmla="*/ 0 h 167"/>
                    <a:gd name="T70" fmla="*/ 0 w 111"/>
                    <a:gd name="T71" fmla="*/ 0 h 167"/>
                    <a:gd name="T72" fmla="*/ 0 w 111"/>
                    <a:gd name="T73" fmla="*/ 0 h 167"/>
                    <a:gd name="T74" fmla="*/ 0 w 111"/>
                    <a:gd name="T75" fmla="*/ 0 h 167"/>
                    <a:gd name="T76" fmla="*/ 0 w 111"/>
                    <a:gd name="T77" fmla="*/ 0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
                    <a:gd name="T118" fmla="*/ 0 h 167"/>
                    <a:gd name="T119" fmla="*/ 111 w 111"/>
                    <a:gd name="T120" fmla="*/ 167 h 1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 h="167">
                      <a:moveTo>
                        <a:pt x="111" y="3"/>
                      </a:moveTo>
                      <a:lnTo>
                        <a:pt x="111" y="0"/>
                      </a:lnTo>
                      <a:lnTo>
                        <a:pt x="28" y="0"/>
                      </a:lnTo>
                      <a:lnTo>
                        <a:pt x="14" y="0"/>
                      </a:lnTo>
                      <a:lnTo>
                        <a:pt x="5" y="2"/>
                      </a:lnTo>
                      <a:lnTo>
                        <a:pt x="2" y="4"/>
                      </a:lnTo>
                      <a:lnTo>
                        <a:pt x="1" y="5"/>
                      </a:lnTo>
                      <a:lnTo>
                        <a:pt x="1" y="23"/>
                      </a:lnTo>
                      <a:lnTo>
                        <a:pt x="1" y="64"/>
                      </a:lnTo>
                      <a:lnTo>
                        <a:pt x="0" y="109"/>
                      </a:lnTo>
                      <a:lnTo>
                        <a:pt x="0" y="139"/>
                      </a:lnTo>
                      <a:lnTo>
                        <a:pt x="0" y="148"/>
                      </a:lnTo>
                      <a:lnTo>
                        <a:pt x="1" y="156"/>
                      </a:lnTo>
                      <a:lnTo>
                        <a:pt x="3" y="162"/>
                      </a:lnTo>
                      <a:lnTo>
                        <a:pt x="5" y="167"/>
                      </a:lnTo>
                      <a:lnTo>
                        <a:pt x="111" y="167"/>
                      </a:lnTo>
                      <a:lnTo>
                        <a:pt x="111" y="161"/>
                      </a:lnTo>
                      <a:lnTo>
                        <a:pt x="98" y="161"/>
                      </a:lnTo>
                      <a:lnTo>
                        <a:pt x="84" y="161"/>
                      </a:lnTo>
                      <a:lnTo>
                        <a:pt x="70" y="161"/>
                      </a:lnTo>
                      <a:lnTo>
                        <a:pt x="59" y="161"/>
                      </a:lnTo>
                      <a:lnTo>
                        <a:pt x="49" y="161"/>
                      </a:lnTo>
                      <a:lnTo>
                        <a:pt x="41" y="161"/>
                      </a:lnTo>
                      <a:lnTo>
                        <a:pt x="35" y="160"/>
                      </a:lnTo>
                      <a:lnTo>
                        <a:pt x="31" y="160"/>
                      </a:lnTo>
                      <a:lnTo>
                        <a:pt x="30" y="160"/>
                      </a:lnTo>
                      <a:lnTo>
                        <a:pt x="28" y="159"/>
                      </a:lnTo>
                      <a:lnTo>
                        <a:pt x="27" y="159"/>
                      </a:lnTo>
                      <a:lnTo>
                        <a:pt x="26" y="159"/>
                      </a:lnTo>
                      <a:lnTo>
                        <a:pt x="22" y="160"/>
                      </a:lnTo>
                      <a:lnTo>
                        <a:pt x="16" y="158"/>
                      </a:lnTo>
                      <a:lnTo>
                        <a:pt x="10" y="148"/>
                      </a:lnTo>
                      <a:lnTo>
                        <a:pt x="8" y="127"/>
                      </a:lnTo>
                      <a:lnTo>
                        <a:pt x="8" y="20"/>
                      </a:lnTo>
                      <a:lnTo>
                        <a:pt x="9" y="17"/>
                      </a:lnTo>
                      <a:lnTo>
                        <a:pt x="11" y="11"/>
                      </a:lnTo>
                      <a:lnTo>
                        <a:pt x="18" y="5"/>
                      </a:lnTo>
                      <a:lnTo>
                        <a:pt x="30" y="3"/>
                      </a:lnTo>
                      <a:lnTo>
                        <a:pt x="111" y="3"/>
                      </a:lnTo>
                      <a:close/>
                    </a:path>
                  </a:pathLst>
                </a:custGeom>
                <a:solidFill>
                  <a:srgbClr val="99CCCC"/>
                </a:solidFill>
                <a:ln w="9525">
                  <a:noFill/>
                  <a:round/>
                  <a:headEnd/>
                  <a:tailEnd/>
                </a:ln>
              </p:spPr>
              <p:txBody>
                <a:bodyPr/>
                <a:lstStyle/>
                <a:p>
                  <a:endParaRPr lang="en-US" dirty="0"/>
                </a:p>
              </p:txBody>
            </p:sp>
            <p:sp>
              <p:nvSpPr>
                <p:cNvPr id="5509" name="Freeform 204"/>
                <p:cNvSpPr>
                  <a:spLocks/>
                </p:cNvSpPr>
                <p:nvPr/>
              </p:nvSpPr>
              <p:spPr bwMode="auto">
                <a:xfrm>
                  <a:off x="767" y="2341"/>
                  <a:ext cx="69" cy="52"/>
                </a:xfrm>
                <a:custGeom>
                  <a:avLst/>
                  <a:gdLst>
                    <a:gd name="T0" fmla="*/ 0 w 206"/>
                    <a:gd name="T1" fmla="*/ 1 h 157"/>
                    <a:gd name="T2" fmla="*/ 1 w 206"/>
                    <a:gd name="T3" fmla="*/ 0 h 157"/>
                    <a:gd name="T4" fmla="*/ 1 w 206"/>
                    <a:gd name="T5" fmla="*/ 0 h 157"/>
                    <a:gd name="T6" fmla="*/ 1 w 206"/>
                    <a:gd name="T7" fmla="*/ 0 h 157"/>
                    <a:gd name="T8" fmla="*/ 1 w 206"/>
                    <a:gd name="T9" fmla="*/ 0 h 157"/>
                    <a:gd name="T10" fmla="*/ 1 w 206"/>
                    <a:gd name="T11" fmla="*/ 0 h 157"/>
                    <a:gd name="T12" fmla="*/ 1 w 206"/>
                    <a:gd name="T13" fmla="*/ 0 h 157"/>
                    <a:gd name="T14" fmla="*/ 1 w 206"/>
                    <a:gd name="T15" fmla="*/ 0 h 157"/>
                    <a:gd name="T16" fmla="*/ 1 w 206"/>
                    <a:gd name="T17" fmla="*/ 0 h 157"/>
                    <a:gd name="T18" fmla="*/ 1 w 206"/>
                    <a:gd name="T19" fmla="*/ 0 h 157"/>
                    <a:gd name="T20" fmla="*/ 0 w 206"/>
                    <a:gd name="T21" fmla="*/ 0 h 157"/>
                    <a:gd name="T22" fmla="*/ 0 w 206"/>
                    <a:gd name="T23" fmla="*/ 0 h 157"/>
                    <a:gd name="T24" fmla="*/ 0 w 206"/>
                    <a:gd name="T25" fmla="*/ 0 h 157"/>
                    <a:gd name="T26" fmla="*/ 0 w 206"/>
                    <a:gd name="T27" fmla="*/ 0 h 157"/>
                    <a:gd name="T28" fmla="*/ 0 w 206"/>
                    <a:gd name="T29" fmla="*/ 0 h 157"/>
                    <a:gd name="T30" fmla="*/ 0 w 206"/>
                    <a:gd name="T31" fmla="*/ 1 h 157"/>
                    <a:gd name="T32" fmla="*/ 0 w 206"/>
                    <a:gd name="T33" fmla="*/ 1 h 157"/>
                    <a:gd name="T34" fmla="*/ 0 w 206"/>
                    <a:gd name="T35" fmla="*/ 1 h 157"/>
                    <a:gd name="T36" fmla="*/ 0 w 206"/>
                    <a:gd name="T37" fmla="*/ 1 h 157"/>
                    <a:gd name="T38" fmla="*/ 0 w 206"/>
                    <a:gd name="T39" fmla="*/ 1 h 157"/>
                    <a:gd name="T40" fmla="*/ 0 w 206"/>
                    <a:gd name="T41" fmla="*/ 1 h 157"/>
                    <a:gd name="T42" fmla="*/ 0 w 206"/>
                    <a:gd name="T43" fmla="*/ 1 h 157"/>
                    <a:gd name="T44" fmla="*/ 0 w 206"/>
                    <a:gd name="T45" fmla="*/ 1 h 157"/>
                    <a:gd name="T46" fmla="*/ 0 w 206"/>
                    <a:gd name="T47" fmla="*/ 1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
                    <a:gd name="T73" fmla="*/ 0 h 157"/>
                    <a:gd name="T74" fmla="*/ 206 w 206"/>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 h="157">
                      <a:moveTo>
                        <a:pt x="10" y="148"/>
                      </a:moveTo>
                      <a:lnTo>
                        <a:pt x="189" y="5"/>
                      </a:lnTo>
                      <a:lnTo>
                        <a:pt x="196" y="7"/>
                      </a:lnTo>
                      <a:lnTo>
                        <a:pt x="201" y="13"/>
                      </a:lnTo>
                      <a:lnTo>
                        <a:pt x="205" y="17"/>
                      </a:lnTo>
                      <a:lnTo>
                        <a:pt x="206" y="19"/>
                      </a:lnTo>
                      <a:lnTo>
                        <a:pt x="205" y="12"/>
                      </a:lnTo>
                      <a:lnTo>
                        <a:pt x="201" y="5"/>
                      </a:lnTo>
                      <a:lnTo>
                        <a:pt x="196" y="1"/>
                      </a:lnTo>
                      <a:lnTo>
                        <a:pt x="193" y="0"/>
                      </a:lnTo>
                      <a:lnTo>
                        <a:pt x="22" y="0"/>
                      </a:lnTo>
                      <a:lnTo>
                        <a:pt x="10" y="2"/>
                      </a:lnTo>
                      <a:lnTo>
                        <a:pt x="3" y="8"/>
                      </a:lnTo>
                      <a:lnTo>
                        <a:pt x="1" y="14"/>
                      </a:lnTo>
                      <a:lnTo>
                        <a:pt x="0" y="17"/>
                      </a:lnTo>
                      <a:lnTo>
                        <a:pt x="0" y="124"/>
                      </a:lnTo>
                      <a:lnTo>
                        <a:pt x="2" y="145"/>
                      </a:lnTo>
                      <a:lnTo>
                        <a:pt x="8" y="155"/>
                      </a:lnTo>
                      <a:lnTo>
                        <a:pt x="14" y="157"/>
                      </a:lnTo>
                      <a:lnTo>
                        <a:pt x="18" y="156"/>
                      </a:lnTo>
                      <a:lnTo>
                        <a:pt x="13" y="154"/>
                      </a:lnTo>
                      <a:lnTo>
                        <a:pt x="11" y="151"/>
                      </a:lnTo>
                      <a:lnTo>
                        <a:pt x="10" y="149"/>
                      </a:lnTo>
                      <a:lnTo>
                        <a:pt x="10" y="148"/>
                      </a:lnTo>
                      <a:close/>
                    </a:path>
                  </a:pathLst>
                </a:custGeom>
                <a:solidFill>
                  <a:srgbClr val="669999"/>
                </a:solidFill>
                <a:ln w="9525">
                  <a:noFill/>
                  <a:round/>
                  <a:headEnd/>
                  <a:tailEnd/>
                </a:ln>
              </p:spPr>
              <p:txBody>
                <a:bodyPr/>
                <a:lstStyle/>
                <a:p>
                  <a:endParaRPr lang="en-US" dirty="0"/>
                </a:p>
              </p:txBody>
            </p:sp>
            <p:sp>
              <p:nvSpPr>
                <p:cNvPr id="5510" name="Freeform 205"/>
                <p:cNvSpPr>
                  <a:spLocks/>
                </p:cNvSpPr>
                <p:nvPr/>
              </p:nvSpPr>
              <p:spPr bwMode="auto">
                <a:xfrm>
                  <a:off x="766" y="2341"/>
                  <a:ext cx="75" cy="55"/>
                </a:xfrm>
                <a:custGeom>
                  <a:avLst/>
                  <a:gdLst>
                    <a:gd name="T0" fmla="*/ 1 w 224"/>
                    <a:gd name="T1" fmla="*/ 1 h 166"/>
                    <a:gd name="T2" fmla="*/ 1 w 224"/>
                    <a:gd name="T3" fmla="*/ 1 h 166"/>
                    <a:gd name="T4" fmla="*/ 1 w 224"/>
                    <a:gd name="T5" fmla="*/ 1 h 166"/>
                    <a:gd name="T6" fmla="*/ 1 w 224"/>
                    <a:gd name="T7" fmla="*/ 1 h 166"/>
                    <a:gd name="T8" fmla="*/ 1 w 224"/>
                    <a:gd name="T9" fmla="*/ 1 h 166"/>
                    <a:gd name="T10" fmla="*/ 0 w 224"/>
                    <a:gd name="T11" fmla="*/ 1 h 166"/>
                    <a:gd name="T12" fmla="*/ 0 w 224"/>
                    <a:gd name="T13" fmla="*/ 1 h 166"/>
                    <a:gd name="T14" fmla="*/ 0 w 224"/>
                    <a:gd name="T15" fmla="*/ 1 h 166"/>
                    <a:gd name="T16" fmla="*/ 0 w 224"/>
                    <a:gd name="T17" fmla="*/ 1 h 166"/>
                    <a:gd name="T18" fmla="*/ 0 w 224"/>
                    <a:gd name="T19" fmla="*/ 1 h 166"/>
                    <a:gd name="T20" fmla="*/ 0 w 224"/>
                    <a:gd name="T21" fmla="*/ 1 h 166"/>
                    <a:gd name="T22" fmla="*/ 0 w 224"/>
                    <a:gd name="T23" fmla="*/ 1 h 166"/>
                    <a:gd name="T24" fmla="*/ 0 w 224"/>
                    <a:gd name="T25" fmla="*/ 1 h 166"/>
                    <a:gd name="T26" fmla="*/ 0 w 224"/>
                    <a:gd name="T27" fmla="*/ 1 h 166"/>
                    <a:gd name="T28" fmla="*/ 1 w 224"/>
                    <a:gd name="T29" fmla="*/ 1 h 166"/>
                    <a:gd name="T30" fmla="*/ 1 w 224"/>
                    <a:gd name="T31" fmla="*/ 1 h 166"/>
                    <a:gd name="T32" fmla="*/ 1 w 224"/>
                    <a:gd name="T33" fmla="*/ 1 h 166"/>
                    <a:gd name="T34" fmla="*/ 1 w 224"/>
                    <a:gd name="T35" fmla="*/ 1 h 166"/>
                    <a:gd name="T36" fmla="*/ 1 w 224"/>
                    <a:gd name="T37" fmla="*/ 1 h 166"/>
                    <a:gd name="T38" fmla="*/ 1 w 224"/>
                    <a:gd name="T39" fmla="*/ 0 h 166"/>
                    <a:gd name="T40" fmla="*/ 1 w 224"/>
                    <a:gd name="T41" fmla="*/ 0 h 166"/>
                    <a:gd name="T42" fmla="*/ 1 w 224"/>
                    <a:gd name="T43" fmla="*/ 0 h 166"/>
                    <a:gd name="T44" fmla="*/ 1 w 224"/>
                    <a:gd name="T45" fmla="*/ 0 h 166"/>
                    <a:gd name="T46" fmla="*/ 1 w 224"/>
                    <a:gd name="T47" fmla="*/ 0 h 166"/>
                    <a:gd name="T48" fmla="*/ 1 w 224"/>
                    <a:gd name="T49" fmla="*/ 1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66"/>
                    <a:gd name="T77" fmla="*/ 224 w 224"/>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66">
                      <a:moveTo>
                        <a:pt x="221" y="156"/>
                      </a:moveTo>
                      <a:lnTo>
                        <a:pt x="220" y="157"/>
                      </a:lnTo>
                      <a:lnTo>
                        <a:pt x="217" y="159"/>
                      </a:lnTo>
                      <a:lnTo>
                        <a:pt x="213" y="163"/>
                      </a:lnTo>
                      <a:lnTo>
                        <a:pt x="205" y="164"/>
                      </a:lnTo>
                      <a:lnTo>
                        <a:pt x="0" y="164"/>
                      </a:lnTo>
                      <a:lnTo>
                        <a:pt x="0" y="165"/>
                      </a:lnTo>
                      <a:lnTo>
                        <a:pt x="0" y="166"/>
                      </a:lnTo>
                      <a:lnTo>
                        <a:pt x="1" y="166"/>
                      </a:lnTo>
                      <a:lnTo>
                        <a:pt x="3" y="166"/>
                      </a:lnTo>
                      <a:lnTo>
                        <a:pt x="213" y="166"/>
                      </a:lnTo>
                      <a:lnTo>
                        <a:pt x="217" y="165"/>
                      </a:lnTo>
                      <a:lnTo>
                        <a:pt x="221" y="163"/>
                      </a:lnTo>
                      <a:lnTo>
                        <a:pt x="223" y="159"/>
                      </a:lnTo>
                      <a:lnTo>
                        <a:pt x="224" y="154"/>
                      </a:lnTo>
                      <a:lnTo>
                        <a:pt x="224" y="5"/>
                      </a:lnTo>
                      <a:lnTo>
                        <a:pt x="223" y="4"/>
                      </a:lnTo>
                      <a:lnTo>
                        <a:pt x="223" y="3"/>
                      </a:lnTo>
                      <a:lnTo>
                        <a:pt x="222" y="1"/>
                      </a:lnTo>
                      <a:lnTo>
                        <a:pt x="221" y="0"/>
                      </a:lnTo>
                      <a:lnTo>
                        <a:pt x="221" y="156"/>
                      </a:lnTo>
                      <a:close/>
                    </a:path>
                  </a:pathLst>
                </a:custGeom>
                <a:solidFill>
                  <a:srgbClr val="669999"/>
                </a:solidFill>
                <a:ln w="9525">
                  <a:noFill/>
                  <a:round/>
                  <a:headEnd/>
                  <a:tailEnd/>
                </a:ln>
              </p:spPr>
              <p:txBody>
                <a:bodyPr/>
                <a:lstStyle/>
                <a:p>
                  <a:endParaRPr lang="en-US" dirty="0"/>
                </a:p>
              </p:txBody>
            </p:sp>
            <p:sp>
              <p:nvSpPr>
                <p:cNvPr id="5511" name="Freeform 206"/>
                <p:cNvSpPr>
                  <a:spLocks/>
                </p:cNvSpPr>
                <p:nvPr/>
              </p:nvSpPr>
              <p:spPr bwMode="auto">
                <a:xfrm>
                  <a:off x="763" y="2339"/>
                  <a:ext cx="78" cy="57"/>
                </a:xfrm>
                <a:custGeom>
                  <a:avLst/>
                  <a:gdLst>
                    <a:gd name="T0" fmla="*/ 1 w 232"/>
                    <a:gd name="T1" fmla="*/ 0 h 173"/>
                    <a:gd name="T2" fmla="*/ 0 w 232"/>
                    <a:gd name="T3" fmla="*/ 0 h 173"/>
                    <a:gd name="T4" fmla="*/ 0 w 232"/>
                    <a:gd name="T5" fmla="*/ 0 h 173"/>
                    <a:gd name="T6" fmla="*/ 0 w 232"/>
                    <a:gd name="T7" fmla="*/ 0 h 173"/>
                    <a:gd name="T8" fmla="*/ 0 w 232"/>
                    <a:gd name="T9" fmla="*/ 0 h 173"/>
                    <a:gd name="T10" fmla="*/ 0 w 232"/>
                    <a:gd name="T11" fmla="*/ 0 h 173"/>
                    <a:gd name="T12" fmla="*/ 0 w 232"/>
                    <a:gd name="T13" fmla="*/ 1 h 173"/>
                    <a:gd name="T14" fmla="*/ 0 w 232"/>
                    <a:gd name="T15" fmla="*/ 1 h 173"/>
                    <a:gd name="T16" fmla="*/ 0 w 232"/>
                    <a:gd name="T17" fmla="*/ 1 h 173"/>
                    <a:gd name="T18" fmla="*/ 0 w 232"/>
                    <a:gd name="T19" fmla="*/ 1 h 173"/>
                    <a:gd name="T20" fmla="*/ 0 w 232"/>
                    <a:gd name="T21" fmla="*/ 1 h 173"/>
                    <a:gd name="T22" fmla="*/ 0 w 232"/>
                    <a:gd name="T23" fmla="*/ 1 h 173"/>
                    <a:gd name="T24" fmla="*/ 0 w 232"/>
                    <a:gd name="T25" fmla="*/ 1 h 173"/>
                    <a:gd name="T26" fmla="*/ 0 w 232"/>
                    <a:gd name="T27" fmla="*/ 1 h 173"/>
                    <a:gd name="T28" fmla="*/ 0 w 232"/>
                    <a:gd name="T29" fmla="*/ 1 h 173"/>
                    <a:gd name="T30" fmla="*/ 0 w 232"/>
                    <a:gd name="T31" fmla="*/ 1 h 173"/>
                    <a:gd name="T32" fmla="*/ 0 w 232"/>
                    <a:gd name="T33" fmla="*/ 1 h 173"/>
                    <a:gd name="T34" fmla="*/ 0 w 232"/>
                    <a:gd name="T35" fmla="*/ 1 h 173"/>
                    <a:gd name="T36" fmla="*/ 0 w 232"/>
                    <a:gd name="T37" fmla="*/ 1 h 173"/>
                    <a:gd name="T38" fmla="*/ 0 w 232"/>
                    <a:gd name="T39" fmla="*/ 0 h 173"/>
                    <a:gd name="T40" fmla="*/ 0 w 232"/>
                    <a:gd name="T41" fmla="*/ 0 h 173"/>
                    <a:gd name="T42" fmla="*/ 0 w 232"/>
                    <a:gd name="T43" fmla="*/ 0 h 173"/>
                    <a:gd name="T44" fmla="*/ 0 w 232"/>
                    <a:gd name="T45" fmla="*/ 0 h 173"/>
                    <a:gd name="T46" fmla="*/ 0 w 232"/>
                    <a:gd name="T47" fmla="*/ 0 h 173"/>
                    <a:gd name="T48" fmla="*/ 0 w 232"/>
                    <a:gd name="T49" fmla="*/ 0 h 173"/>
                    <a:gd name="T50" fmla="*/ 0 w 232"/>
                    <a:gd name="T51" fmla="*/ 0 h 173"/>
                    <a:gd name="T52" fmla="*/ 0 w 232"/>
                    <a:gd name="T53" fmla="*/ 0 h 173"/>
                    <a:gd name="T54" fmla="*/ 1 w 232"/>
                    <a:gd name="T55" fmla="*/ 0 h 173"/>
                    <a:gd name="T56" fmla="*/ 1 w 232"/>
                    <a:gd name="T57" fmla="*/ 0 h 173"/>
                    <a:gd name="T58" fmla="*/ 1 w 232"/>
                    <a:gd name="T59" fmla="*/ 0 h 173"/>
                    <a:gd name="T60" fmla="*/ 1 w 232"/>
                    <a:gd name="T61" fmla="*/ 0 h 173"/>
                    <a:gd name="T62" fmla="*/ 1 w 232"/>
                    <a:gd name="T63" fmla="*/ 0 h 173"/>
                    <a:gd name="T64" fmla="*/ 1 w 232"/>
                    <a:gd name="T65" fmla="*/ 0 h 173"/>
                    <a:gd name="T66" fmla="*/ 1 w 232"/>
                    <a:gd name="T67" fmla="*/ 0 h 173"/>
                    <a:gd name="T68" fmla="*/ 1 w 232"/>
                    <a:gd name="T69" fmla="*/ 0 h 173"/>
                    <a:gd name="T70" fmla="*/ 1 w 232"/>
                    <a:gd name="T71" fmla="*/ 0 h 173"/>
                    <a:gd name="T72" fmla="*/ 1 w 232"/>
                    <a:gd name="T73" fmla="*/ 0 h 173"/>
                    <a:gd name="T74" fmla="*/ 1 w 232"/>
                    <a:gd name="T75" fmla="*/ 0 h 173"/>
                    <a:gd name="T76" fmla="*/ 1 w 232"/>
                    <a:gd name="T77" fmla="*/ 0 h 173"/>
                    <a:gd name="T78" fmla="*/ 1 w 232"/>
                    <a:gd name="T79" fmla="*/ 0 h 173"/>
                    <a:gd name="T80" fmla="*/ 1 w 232"/>
                    <a:gd name="T81" fmla="*/ 0 h 1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2"/>
                    <a:gd name="T124" fmla="*/ 0 h 173"/>
                    <a:gd name="T125" fmla="*/ 232 w 232"/>
                    <a:gd name="T126" fmla="*/ 173 h 1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2" h="173">
                      <a:moveTo>
                        <a:pt x="221" y="0"/>
                      </a:moveTo>
                      <a:lnTo>
                        <a:pt x="11" y="0"/>
                      </a:lnTo>
                      <a:lnTo>
                        <a:pt x="6" y="1"/>
                      </a:lnTo>
                      <a:lnTo>
                        <a:pt x="3" y="3"/>
                      </a:lnTo>
                      <a:lnTo>
                        <a:pt x="1" y="7"/>
                      </a:lnTo>
                      <a:lnTo>
                        <a:pt x="0" y="11"/>
                      </a:lnTo>
                      <a:lnTo>
                        <a:pt x="0" y="161"/>
                      </a:lnTo>
                      <a:lnTo>
                        <a:pt x="1" y="165"/>
                      </a:lnTo>
                      <a:lnTo>
                        <a:pt x="3" y="168"/>
                      </a:lnTo>
                      <a:lnTo>
                        <a:pt x="5" y="172"/>
                      </a:lnTo>
                      <a:lnTo>
                        <a:pt x="8" y="173"/>
                      </a:lnTo>
                      <a:lnTo>
                        <a:pt x="8" y="172"/>
                      </a:lnTo>
                      <a:lnTo>
                        <a:pt x="8" y="171"/>
                      </a:lnTo>
                      <a:lnTo>
                        <a:pt x="6" y="166"/>
                      </a:lnTo>
                      <a:lnTo>
                        <a:pt x="4" y="160"/>
                      </a:lnTo>
                      <a:lnTo>
                        <a:pt x="3" y="152"/>
                      </a:lnTo>
                      <a:lnTo>
                        <a:pt x="3" y="143"/>
                      </a:lnTo>
                      <a:lnTo>
                        <a:pt x="3" y="113"/>
                      </a:lnTo>
                      <a:lnTo>
                        <a:pt x="4" y="68"/>
                      </a:lnTo>
                      <a:lnTo>
                        <a:pt x="4" y="27"/>
                      </a:lnTo>
                      <a:lnTo>
                        <a:pt x="4" y="9"/>
                      </a:lnTo>
                      <a:lnTo>
                        <a:pt x="5" y="8"/>
                      </a:lnTo>
                      <a:lnTo>
                        <a:pt x="8" y="6"/>
                      </a:lnTo>
                      <a:lnTo>
                        <a:pt x="17" y="4"/>
                      </a:lnTo>
                      <a:lnTo>
                        <a:pt x="31" y="4"/>
                      </a:lnTo>
                      <a:lnTo>
                        <a:pt x="224" y="4"/>
                      </a:lnTo>
                      <a:lnTo>
                        <a:pt x="225" y="5"/>
                      </a:lnTo>
                      <a:lnTo>
                        <a:pt x="228" y="6"/>
                      </a:lnTo>
                      <a:lnTo>
                        <a:pt x="229" y="7"/>
                      </a:lnTo>
                      <a:lnTo>
                        <a:pt x="230" y="8"/>
                      </a:lnTo>
                      <a:lnTo>
                        <a:pt x="231" y="10"/>
                      </a:lnTo>
                      <a:lnTo>
                        <a:pt x="231" y="11"/>
                      </a:lnTo>
                      <a:lnTo>
                        <a:pt x="232" y="12"/>
                      </a:lnTo>
                      <a:lnTo>
                        <a:pt x="232" y="11"/>
                      </a:lnTo>
                      <a:lnTo>
                        <a:pt x="231" y="7"/>
                      </a:lnTo>
                      <a:lnTo>
                        <a:pt x="229" y="3"/>
                      </a:lnTo>
                      <a:lnTo>
                        <a:pt x="225" y="1"/>
                      </a:lnTo>
                      <a:lnTo>
                        <a:pt x="221" y="0"/>
                      </a:lnTo>
                      <a:close/>
                    </a:path>
                  </a:pathLst>
                </a:custGeom>
                <a:solidFill>
                  <a:srgbClr val="669999"/>
                </a:solidFill>
                <a:ln w="9525">
                  <a:noFill/>
                  <a:round/>
                  <a:headEnd/>
                  <a:tailEnd/>
                </a:ln>
              </p:spPr>
              <p:txBody>
                <a:bodyPr/>
                <a:lstStyle/>
                <a:p>
                  <a:endParaRPr lang="en-US" dirty="0"/>
                </a:p>
              </p:txBody>
            </p:sp>
            <p:sp>
              <p:nvSpPr>
                <p:cNvPr id="5512" name="Freeform 207"/>
                <p:cNvSpPr>
                  <a:spLocks/>
                </p:cNvSpPr>
                <p:nvPr/>
              </p:nvSpPr>
              <p:spPr bwMode="auto">
                <a:xfrm>
                  <a:off x="770" y="2343"/>
                  <a:ext cx="66" cy="50"/>
                </a:xfrm>
                <a:custGeom>
                  <a:avLst/>
                  <a:gdLst>
                    <a:gd name="T0" fmla="*/ 1 w 196"/>
                    <a:gd name="T1" fmla="*/ 0 h 152"/>
                    <a:gd name="T2" fmla="*/ 1 w 196"/>
                    <a:gd name="T3" fmla="*/ 0 h 152"/>
                    <a:gd name="T4" fmla="*/ 1 w 196"/>
                    <a:gd name="T5" fmla="*/ 0 h 152"/>
                    <a:gd name="T6" fmla="*/ 1 w 196"/>
                    <a:gd name="T7" fmla="*/ 0 h 152"/>
                    <a:gd name="T8" fmla="*/ 1 w 196"/>
                    <a:gd name="T9" fmla="*/ 0 h 152"/>
                    <a:gd name="T10" fmla="*/ 0 w 196"/>
                    <a:gd name="T11" fmla="*/ 1 h 152"/>
                    <a:gd name="T12" fmla="*/ 0 w 196"/>
                    <a:gd name="T13" fmla="*/ 1 h 152"/>
                    <a:gd name="T14" fmla="*/ 0 w 196"/>
                    <a:gd name="T15" fmla="*/ 1 h 152"/>
                    <a:gd name="T16" fmla="*/ 0 w 196"/>
                    <a:gd name="T17" fmla="*/ 1 h 152"/>
                    <a:gd name="T18" fmla="*/ 0 w 196"/>
                    <a:gd name="T19" fmla="*/ 1 h 152"/>
                    <a:gd name="T20" fmla="*/ 0 w 196"/>
                    <a:gd name="T21" fmla="*/ 1 h 152"/>
                    <a:gd name="T22" fmla="*/ 0 w 196"/>
                    <a:gd name="T23" fmla="*/ 1 h 152"/>
                    <a:gd name="T24" fmla="*/ 0 w 196"/>
                    <a:gd name="T25" fmla="*/ 1 h 152"/>
                    <a:gd name="T26" fmla="*/ 0 w 196"/>
                    <a:gd name="T27" fmla="*/ 1 h 152"/>
                    <a:gd name="T28" fmla="*/ 0 w 196"/>
                    <a:gd name="T29" fmla="*/ 1 h 152"/>
                    <a:gd name="T30" fmla="*/ 0 w 196"/>
                    <a:gd name="T31" fmla="*/ 1 h 152"/>
                    <a:gd name="T32" fmla="*/ 0 w 196"/>
                    <a:gd name="T33" fmla="*/ 1 h 152"/>
                    <a:gd name="T34" fmla="*/ 0 w 196"/>
                    <a:gd name="T35" fmla="*/ 1 h 152"/>
                    <a:gd name="T36" fmla="*/ 0 w 196"/>
                    <a:gd name="T37" fmla="*/ 1 h 152"/>
                    <a:gd name="T38" fmla="*/ 0 w 196"/>
                    <a:gd name="T39" fmla="*/ 1 h 152"/>
                    <a:gd name="T40" fmla="*/ 0 w 196"/>
                    <a:gd name="T41" fmla="*/ 1 h 152"/>
                    <a:gd name="T42" fmla="*/ 0 w 196"/>
                    <a:gd name="T43" fmla="*/ 1 h 152"/>
                    <a:gd name="T44" fmla="*/ 0 w 196"/>
                    <a:gd name="T45" fmla="*/ 1 h 152"/>
                    <a:gd name="T46" fmla="*/ 1 w 196"/>
                    <a:gd name="T47" fmla="*/ 1 h 152"/>
                    <a:gd name="T48" fmla="*/ 1 w 196"/>
                    <a:gd name="T49" fmla="*/ 1 h 152"/>
                    <a:gd name="T50" fmla="*/ 1 w 196"/>
                    <a:gd name="T51" fmla="*/ 1 h 152"/>
                    <a:gd name="T52" fmla="*/ 1 w 196"/>
                    <a:gd name="T53" fmla="*/ 1 h 152"/>
                    <a:gd name="T54" fmla="*/ 1 w 196"/>
                    <a:gd name="T55" fmla="*/ 1 h 152"/>
                    <a:gd name="T56" fmla="*/ 1 w 196"/>
                    <a:gd name="T57" fmla="*/ 1 h 152"/>
                    <a:gd name="T58" fmla="*/ 1 w 196"/>
                    <a:gd name="T59" fmla="*/ 1 h 152"/>
                    <a:gd name="T60" fmla="*/ 1 w 196"/>
                    <a:gd name="T61" fmla="*/ 1 h 152"/>
                    <a:gd name="T62" fmla="*/ 1 w 196"/>
                    <a:gd name="T63" fmla="*/ 1 h 152"/>
                    <a:gd name="T64" fmla="*/ 1 w 196"/>
                    <a:gd name="T65" fmla="*/ 1 h 152"/>
                    <a:gd name="T66" fmla="*/ 1 w 196"/>
                    <a:gd name="T67" fmla="*/ 1 h 152"/>
                    <a:gd name="T68" fmla="*/ 1 w 196"/>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2"/>
                    <a:gd name="T107" fmla="*/ 196 w 196"/>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2">
                      <a:moveTo>
                        <a:pt x="196" y="14"/>
                      </a:moveTo>
                      <a:lnTo>
                        <a:pt x="195" y="12"/>
                      </a:lnTo>
                      <a:lnTo>
                        <a:pt x="191" y="8"/>
                      </a:lnTo>
                      <a:lnTo>
                        <a:pt x="186" y="2"/>
                      </a:lnTo>
                      <a:lnTo>
                        <a:pt x="179" y="0"/>
                      </a:lnTo>
                      <a:lnTo>
                        <a:pt x="0" y="143"/>
                      </a:lnTo>
                      <a:lnTo>
                        <a:pt x="0" y="144"/>
                      </a:lnTo>
                      <a:lnTo>
                        <a:pt x="1" y="146"/>
                      </a:lnTo>
                      <a:lnTo>
                        <a:pt x="3" y="149"/>
                      </a:lnTo>
                      <a:lnTo>
                        <a:pt x="8" y="151"/>
                      </a:lnTo>
                      <a:lnTo>
                        <a:pt x="9" y="151"/>
                      </a:lnTo>
                      <a:lnTo>
                        <a:pt x="10" y="151"/>
                      </a:lnTo>
                      <a:lnTo>
                        <a:pt x="12" y="152"/>
                      </a:lnTo>
                      <a:lnTo>
                        <a:pt x="13" y="152"/>
                      </a:lnTo>
                      <a:lnTo>
                        <a:pt x="17" y="152"/>
                      </a:lnTo>
                      <a:lnTo>
                        <a:pt x="23" y="152"/>
                      </a:lnTo>
                      <a:lnTo>
                        <a:pt x="32" y="152"/>
                      </a:lnTo>
                      <a:lnTo>
                        <a:pt x="44" y="152"/>
                      </a:lnTo>
                      <a:lnTo>
                        <a:pt x="58" y="152"/>
                      </a:lnTo>
                      <a:lnTo>
                        <a:pt x="71" y="152"/>
                      </a:lnTo>
                      <a:lnTo>
                        <a:pt x="86" y="152"/>
                      </a:lnTo>
                      <a:lnTo>
                        <a:pt x="102" y="152"/>
                      </a:lnTo>
                      <a:lnTo>
                        <a:pt x="116" y="152"/>
                      </a:lnTo>
                      <a:lnTo>
                        <a:pt x="131" y="152"/>
                      </a:lnTo>
                      <a:lnTo>
                        <a:pt x="145" y="152"/>
                      </a:lnTo>
                      <a:lnTo>
                        <a:pt x="157" y="152"/>
                      </a:lnTo>
                      <a:lnTo>
                        <a:pt x="167" y="152"/>
                      </a:lnTo>
                      <a:lnTo>
                        <a:pt x="175" y="152"/>
                      </a:lnTo>
                      <a:lnTo>
                        <a:pt x="179" y="152"/>
                      </a:lnTo>
                      <a:lnTo>
                        <a:pt x="181" y="152"/>
                      </a:lnTo>
                      <a:lnTo>
                        <a:pt x="183" y="152"/>
                      </a:lnTo>
                      <a:lnTo>
                        <a:pt x="189" y="150"/>
                      </a:lnTo>
                      <a:lnTo>
                        <a:pt x="194" y="146"/>
                      </a:lnTo>
                      <a:lnTo>
                        <a:pt x="196" y="137"/>
                      </a:lnTo>
                      <a:lnTo>
                        <a:pt x="196" y="14"/>
                      </a:lnTo>
                      <a:close/>
                    </a:path>
                  </a:pathLst>
                </a:custGeom>
                <a:solidFill>
                  <a:srgbClr val="99FFFF"/>
                </a:solidFill>
                <a:ln w="9525">
                  <a:noFill/>
                  <a:round/>
                  <a:headEnd/>
                  <a:tailEnd/>
                </a:ln>
              </p:spPr>
              <p:txBody>
                <a:bodyPr/>
                <a:lstStyle/>
                <a:p>
                  <a:endParaRPr lang="en-US" dirty="0"/>
                </a:p>
              </p:txBody>
            </p:sp>
            <p:sp>
              <p:nvSpPr>
                <p:cNvPr id="5513" name="Freeform 208"/>
                <p:cNvSpPr>
                  <a:spLocks/>
                </p:cNvSpPr>
                <p:nvPr/>
              </p:nvSpPr>
              <p:spPr bwMode="auto">
                <a:xfrm>
                  <a:off x="769" y="2342"/>
                  <a:ext cx="65" cy="50"/>
                </a:xfrm>
                <a:custGeom>
                  <a:avLst/>
                  <a:gdLst>
                    <a:gd name="T0" fmla="*/ 0 w 195"/>
                    <a:gd name="T1" fmla="*/ 1 h 150"/>
                    <a:gd name="T2" fmla="*/ 0 w 195"/>
                    <a:gd name="T3" fmla="*/ 1 h 150"/>
                    <a:gd name="T4" fmla="*/ 0 w 195"/>
                    <a:gd name="T5" fmla="*/ 1 h 150"/>
                    <a:gd name="T6" fmla="*/ 0 w 195"/>
                    <a:gd name="T7" fmla="*/ 1 h 150"/>
                    <a:gd name="T8" fmla="*/ 0 w 195"/>
                    <a:gd name="T9" fmla="*/ 1 h 150"/>
                    <a:gd name="T10" fmla="*/ 0 w 195"/>
                    <a:gd name="T11" fmla="*/ 0 h 150"/>
                    <a:gd name="T12" fmla="*/ 0 w 195"/>
                    <a:gd name="T13" fmla="*/ 0 h 150"/>
                    <a:gd name="T14" fmla="*/ 0 w 195"/>
                    <a:gd name="T15" fmla="*/ 0 h 150"/>
                    <a:gd name="T16" fmla="*/ 0 w 195"/>
                    <a:gd name="T17" fmla="*/ 0 h 150"/>
                    <a:gd name="T18" fmla="*/ 0 w 195"/>
                    <a:gd name="T19" fmla="*/ 0 h 150"/>
                    <a:gd name="T20" fmla="*/ 1 w 195"/>
                    <a:gd name="T21" fmla="*/ 0 h 150"/>
                    <a:gd name="T22" fmla="*/ 1 w 195"/>
                    <a:gd name="T23" fmla="*/ 0 h 150"/>
                    <a:gd name="T24" fmla="*/ 1 w 195"/>
                    <a:gd name="T25" fmla="*/ 0 h 150"/>
                    <a:gd name="T26" fmla="*/ 1 w 195"/>
                    <a:gd name="T27" fmla="*/ 0 h 150"/>
                    <a:gd name="T28" fmla="*/ 1 w 195"/>
                    <a:gd name="T29" fmla="*/ 0 h 150"/>
                    <a:gd name="T30" fmla="*/ 1 w 195"/>
                    <a:gd name="T31" fmla="*/ 1 h 150"/>
                    <a:gd name="T32" fmla="*/ 1 w 195"/>
                    <a:gd name="T33" fmla="*/ 1 h 150"/>
                    <a:gd name="T34" fmla="*/ 1 w 195"/>
                    <a:gd name="T35" fmla="*/ 1 h 150"/>
                    <a:gd name="T36" fmla="*/ 1 w 195"/>
                    <a:gd name="T37" fmla="*/ 1 h 150"/>
                    <a:gd name="T38" fmla="*/ 1 w 195"/>
                    <a:gd name="T39" fmla="*/ 1 h 150"/>
                    <a:gd name="T40" fmla="*/ 0 w 195"/>
                    <a:gd name="T41" fmla="*/ 1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50"/>
                    <a:gd name="T65" fmla="*/ 195 w 19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50">
                      <a:moveTo>
                        <a:pt x="16" y="150"/>
                      </a:moveTo>
                      <a:lnTo>
                        <a:pt x="9" y="149"/>
                      </a:lnTo>
                      <a:lnTo>
                        <a:pt x="4" y="145"/>
                      </a:lnTo>
                      <a:lnTo>
                        <a:pt x="1" y="141"/>
                      </a:lnTo>
                      <a:lnTo>
                        <a:pt x="0" y="134"/>
                      </a:lnTo>
                      <a:lnTo>
                        <a:pt x="0" y="16"/>
                      </a:lnTo>
                      <a:lnTo>
                        <a:pt x="1" y="10"/>
                      </a:lnTo>
                      <a:lnTo>
                        <a:pt x="4" y="4"/>
                      </a:lnTo>
                      <a:lnTo>
                        <a:pt x="9" y="1"/>
                      </a:lnTo>
                      <a:lnTo>
                        <a:pt x="16" y="0"/>
                      </a:lnTo>
                      <a:lnTo>
                        <a:pt x="179" y="0"/>
                      </a:lnTo>
                      <a:lnTo>
                        <a:pt x="185" y="1"/>
                      </a:lnTo>
                      <a:lnTo>
                        <a:pt x="191" y="4"/>
                      </a:lnTo>
                      <a:lnTo>
                        <a:pt x="194" y="10"/>
                      </a:lnTo>
                      <a:lnTo>
                        <a:pt x="195" y="16"/>
                      </a:lnTo>
                      <a:lnTo>
                        <a:pt x="195" y="134"/>
                      </a:lnTo>
                      <a:lnTo>
                        <a:pt x="194" y="141"/>
                      </a:lnTo>
                      <a:lnTo>
                        <a:pt x="191" y="145"/>
                      </a:lnTo>
                      <a:lnTo>
                        <a:pt x="185" y="149"/>
                      </a:lnTo>
                      <a:lnTo>
                        <a:pt x="179" y="150"/>
                      </a:lnTo>
                      <a:lnTo>
                        <a:pt x="16" y="150"/>
                      </a:lnTo>
                      <a:close/>
                    </a:path>
                  </a:pathLst>
                </a:custGeom>
                <a:solidFill>
                  <a:srgbClr val="000000"/>
                </a:solidFill>
                <a:ln w="9525">
                  <a:noFill/>
                  <a:round/>
                  <a:headEnd/>
                  <a:tailEnd/>
                </a:ln>
              </p:spPr>
              <p:txBody>
                <a:bodyPr/>
                <a:lstStyle/>
                <a:p>
                  <a:endParaRPr lang="en-US" dirty="0"/>
                </a:p>
              </p:txBody>
            </p:sp>
          </p:grpSp>
          <p:sp>
            <p:nvSpPr>
              <p:cNvPr id="5313" name="Freeform 314"/>
              <p:cNvSpPr>
                <a:spLocks/>
              </p:cNvSpPr>
              <p:nvPr/>
            </p:nvSpPr>
            <p:spPr bwMode="auto">
              <a:xfrm>
                <a:off x="2013507" y="1676739"/>
                <a:ext cx="80217" cy="51994"/>
              </a:xfrm>
              <a:custGeom>
                <a:avLst/>
                <a:gdLst>
                  <a:gd name="T0" fmla="*/ 2147483647 w 164"/>
                  <a:gd name="T1" fmla="*/ 0 h 103"/>
                  <a:gd name="T2" fmla="*/ 2147483647 w 164"/>
                  <a:gd name="T3" fmla="*/ 2147483647 h 103"/>
                  <a:gd name="T4" fmla="*/ 2147483647 w 164"/>
                  <a:gd name="T5" fmla="*/ 2147483647 h 103"/>
                  <a:gd name="T6" fmla="*/ 2147483647 w 164"/>
                  <a:gd name="T7" fmla="*/ 2147483647 h 103"/>
                  <a:gd name="T8" fmla="*/ 2147483647 w 164"/>
                  <a:gd name="T9" fmla="*/ 2147483647 h 103"/>
                  <a:gd name="T10" fmla="*/ 2147483647 w 164"/>
                  <a:gd name="T11" fmla="*/ 2147483647 h 103"/>
                  <a:gd name="T12" fmla="*/ 0 w 164"/>
                  <a:gd name="T13" fmla="*/ 2147483647 h 103"/>
                  <a:gd name="T14" fmla="*/ 2147483647 w 164"/>
                  <a:gd name="T15" fmla="*/ 2147483647 h 103"/>
                  <a:gd name="T16" fmla="*/ 2147483647 w 164"/>
                  <a:gd name="T17" fmla="*/ 2147483647 h 103"/>
                  <a:gd name="T18" fmla="*/ 2147483647 w 164"/>
                  <a:gd name="T19" fmla="*/ 2147483647 h 103"/>
                  <a:gd name="T20" fmla="*/ 2147483647 w 164"/>
                  <a:gd name="T21" fmla="*/ 2147483647 h 103"/>
                  <a:gd name="T22" fmla="*/ 2147483647 w 164"/>
                  <a:gd name="T23" fmla="*/ 2147483647 h 103"/>
                  <a:gd name="T24" fmla="*/ 2147483647 w 164"/>
                  <a:gd name="T25" fmla="*/ 2147483647 h 103"/>
                  <a:gd name="T26" fmla="*/ 2147483647 w 164"/>
                  <a:gd name="T27" fmla="*/ 2147483647 h 103"/>
                  <a:gd name="T28" fmla="*/ 2147483647 w 164"/>
                  <a:gd name="T29" fmla="*/ 2147483647 h 103"/>
                  <a:gd name="T30" fmla="*/ 2147483647 w 164"/>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3"/>
                  <a:gd name="T50" fmla="*/ 164 w 164"/>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3">
                    <a:moveTo>
                      <a:pt x="162" y="0"/>
                    </a:moveTo>
                    <a:lnTo>
                      <a:pt x="164" y="93"/>
                    </a:lnTo>
                    <a:lnTo>
                      <a:pt x="164" y="94"/>
                    </a:lnTo>
                    <a:lnTo>
                      <a:pt x="161" y="97"/>
                    </a:lnTo>
                    <a:lnTo>
                      <a:pt x="158" y="101"/>
                    </a:lnTo>
                    <a:lnTo>
                      <a:pt x="152" y="103"/>
                    </a:lnTo>
                    <a:lnTo>
                      <a:pt x="0" y="103"/>
                    </a:lnTo>
                    <a:lnTo>
                      <a:pt x="142" y="90"/>
                    </a:lnTo>
                    <a:lnTo>
                      <a:pt x="144" y="89"/>
                    </a:lnTo>
                    <a:lnTo>
                      <a:pt x="147" y="87"/>
                    </a:lnTo>
                    <a:lnTo>
                      <a:pt x="150" y="84"/>
                    </a:lnTo>
                    <a:lnTo>
                      <a:pt x="152" y="78"/>
                    </a:lnTo>
                    <a:lnTo>
                      <a:pt x="154" y="62"/>
                    </a:lnTo>
                    <a:lnTo>
                      <a:pt x="157" y="35"/>
                    </a:lnTo>
                    <a:lnTo>
                      <a:pt x="160" y="10"/>
                    </a:lnTo>
                    <a:lnTo>
                      <a:pt x="162" y="0"/>
                    </a:lnTo>
                    <a:close/>
                  </a:path>
                </a:pathLst>
              </a:custGeom>
              <a:solidFill>
                <a:srgbClr val="FFFFCC"/>
              </a:solidFill>
              <a:ln w="9525">
                <a:noFill/>
                <a:round/>
                <a:headEnd/>
                <a:tailEnd/>
              </a:ln>
            </p:spPr>
            <p:txBody>
              <a:bodyPr/>
              <a:lstStyle/>
              <a:p>
                <a:endParaRPr lang="en-US" dirty="0"/>
              </a:p>
            </p:txBody>
          </p:sp>
        </p:grpSp>
        <p:grpSp>
          <p:nvGrpSpPr>
            <p:cNvPr id="7" name="Group 373"/>
            <p:cNvGrpSpPr>
              <a:grpSpLocks/>
            </p:cNvGrpSpPr>
            <p:nvPr/>
          </p:nvGrpSpPr>
          <p:grpSpPr bwMode="auto">
            <a:xfrm>
              <a:off x="2971800" y="1905000"/>
              <a:ext cx="1895475" cy="1447800"/>
              <a:chOff x="2971800" y="2057400"/>
              <a:chExt cx="1895669" cy="1447800"/>
            </a:xfrm>
          </p:grpSpPr>
          <p:sp>
            <p:nvSpPr>
              <p:cNvPr id="1031" name="AutoShape 7"/>
              <p:cNvSpPr>
                <a:spLocks noChangeArrowheads="1"/>
              </p:cNvSpPr>
              <p:nvPr/>
            </p:nvSpPr>
            <p:spPr bwMode="auto">
              <a:xfrm>
                <a:off x="2971800" y="2057400"/>
                <a:ext cx="1828987" cy="1447800"/>
              </a:xfrm>
              <a:prstGeom prst="flowChartMagneticDisk">
                <a:avLst/>
              </a:prstGeom>
              <a:gradFill rotWithShape="0">
                <a:gsLst>
                  <a:gs pos="0">
                    <a:srgbClr val="C2D69B"/>
                  </a:gs>
                  <a:gs pos="50000">
                    <a:srgbClr val="9BBB59"/>
                  </a:gs>
                  <a:gs pos="100000">
                    <a:srgbClr val="C2D69B"/>
                  </a:gs>
                </a:gsLst>
                <a:lin ang="5400000" scaled="1"/>
              </a:gradFill>
              <a:ln w="28575">
                <a:solidFill>
                  <a:srgbClr val="9BBB59"/>
                </a:solidFill>
                <a:round/>
                <a:headEnd/>
                <a:tailEnd/>
              </a:ln>
              <a:effectLst>
                <a:outerShdw dist="28398" dir="3806097" algn="ctr" rotWithShape="0">
                  <a:srgbClr val="4E6128"/>
                </a:outerShdw>
              </a:effectLst>
            </p:spPr>
            <p:txBody>
              <a:bodyPr/>
              <a:lstStyle/>
              <a:p>
                <a:pPr algn="ctr">
                  <a:spcAft>
                    <a:spcPts val="1000"/>
                  </a:spcAft>
                  <a:defRPr/>
                </a:pPr>
                <a:endParaRPr lang="en-US" sz="1600" dirty="0">
                  <a:latin typeface="Calibri" pitchFamily="34" charset="0"/>
                </a:endParaRPr>
              </a:p>
            </p:txBody>
          </p:sp>
          <p:pic>
            <p:nvPicPr>
              <p:cNvPr id="5309" name="Picture 315" descr="C:\Documents and Settings\g1301\Local Settings\Temporary Internet Files\Content.IE5\OVFH4Y2R\MCj01011500000[1].wmf"/>
              <p:cNvPicPr>
                <a:picLocks noChangeAspect="1" noChangeArrowheads="1"/>
              </p:cNvPicPr>
              <p:nvPr/>
            </p:nvPicPr>
            <p:blipFill>
              <a:blip r:embed="rId6" cstate="print"/>
              <a:srcRect/>
              <a:stretch>
                <a:fillRect/>
              </a:stretch>
            </p:blipFill>
            <p:spPr bwMode="auto">
              <a:xfrm>
                <a:off x="3048000" y="2667000"/>
                <a:ext cx="845996" cy="779869"/>
              </a:xfrm>
              <a:prstGeom prst="rect">
                <a:avLst/>
              </a:prstGeom>
              <a:noFill/>
              <a:ln w="9525">
                <a:noFill/>
                <a:miter lim="800000"/>
                <a:headEnd/>
                <a:tailEnd/>
              </a:ln>
            </p:spPr>
          </p:pic>
          <p:sp>
            <p:nvSpPr>
              <p:cNvPr id="5310" name="TextBox 50"/>
              <p:cNvSpPr txBox="1">
                <a:spLocks noChangeArrowheads="1"/>
              </p:cNvSpPr>
              <p:nvPr/>
            </p:nvSpPr>
            <p:spPr bwMode="auto">
              <a:xfrm>
                <a:off x="3343469" y="2590800"/>
                <a:ext cx="1524000" cy="677108"/>
              </a:xfrm>
              <a:prstGeom prst="rect">
                <a:avLst/>
              </a:prstGeom>
              <a:noFill/>
              <a:ln w="9525">
                <a:noFill/>
                <a:miter lim="800000"/>
                <a:headEnd/>
                <a:tailEnd/>
              </a:ln>
            </p:spPr>
            <p:txBody>
              <a:bodyPr>
                <a:spAutoFit/>
              </a:bodyPr>
              <a:lstStyle/>
              <a:p>
                <a:pPr algn="r"/>
                <a:r>
                  <a:rPr lang="en-US" sz="1200" b="1" i="1" dirty="0">
                    <a:solidFill>
                      <a:schemeClr val="tx1"/>
                    </a:solidFill>
                  </a:rPr>
                  <a:t>Enterprise</a:t>
                </a:r>
              </a:p>
              <a:p>
                <a:pPr algn="r"/>
                <a:r>
                  <a:rPr lang="en-US" sz="1200" b="1" i="1" dirty="0">
                    <a:solidFill>
                      <a:schemeClr val="tx1"/>
                    </a:solidFill>
                  </a:rPr>
                  <a:t>Base Map </a:t>
                </a:r>
              </a:p>
              <a:p>
                <a:pPr algn="r"/>
                <a:r>
                  <a:rPr lang="en-US" sz="1200" b="1" i="1" dirty="0">
                    <a:solidFill>
                      <a:schemeClr val="tx1"/>
                    </a:solidFill>
                  </a:rPr>
                  <a:t>D</a:t>
                </a:r>
                <a:r>
                  <a:rPr lang="en-US" sz="1200" i="1" dirty="0">
                    <a:solidFill>
                      <a:schemeClr val="tx1"/>
                    </a:solidFill>
                  </a:rPr>
                  <a:t>a</a:t>
                </a:r>
                <a:r>
                  <a:rPr lang="en-US" sz="1400" i="1" dirty="0">
                    <a:solidFill>
                      <a:schemeClr val="tx1"/>
                    </a:solidFill>
                  </a:rPr>
                  <a:t>tabase</a:t>
                </a:r>
              </a:p>
            </p:txBody>
          </p:sp>
        </p:grpSp>
        <p:pic>
          <p:nvPicPr>
            <p:cNvPr id="5240" name="Picture 316" descr="C:\Documents and Settings\g1301\My Documents\My Pictures\Microsoft Clip Organizer\MCj04247900000[1].wmf"/>
            <p:cNvPicPr>
              <a:picLocks noChangeAspect="1" noChangeArrowheads="1"/>
            </p:cNvPicPr>
            <p:nvPr/>
          </p:nvPicPr>
          <p:blipFill>
            <a:blip r:embed="rId7" cstate="print"/>
            <a:srcRect/>
            <a:stretch>
              <a:fillRect/>
            </a:stretch>
          </p:blipFill>
          <p:spPr bwMode="auto">
            <a:xfrm>
              <a:off x="5486400" y="2381250"/>
              <a:ext cx="1006475" cy="1047750"/>
            </a:xfrm>
            <a:prstGeom prst="rect">
              <a:avLst/>
            </a:prstGeom>
            <a:noFill/>
            <a:ln w="9525">
              <a:noFill/>
              <a:miter lim="800000"/>
              <a:headEnd/>
              <a:tailEnd/>
            </a:ln>
          </p:spPr>
        </p:pic>
        <p:grpSp>
          <p:nvGrpSpPr>
            <p:cNvPr id="8" name="Group 376"/>
            <p:cNvGrpSpPr>
              <a:grpSpLocks/>
            </p:cNvGrpSpPr>
            <p:nvPr/>
          </p:nvGrpSpPr>
          <p:grpSpPr bwMode="auto">
            <a:xfrm>
              <a:off x="0" y="2133600"/>
              <a:ext cx="1731963" cy="1295400"/>
              <a:chOff x="152400" y="3581400"/>
              <a:chExt cx="1905000" cy="1447800"/>
            </a:xfrm>
          </p:grpSpPr>
          <p:pic>
            <p:nvPicPr>
              <p:cNvPr id="364" name="Picture 19" descr="map_01.png"/>
              <p:cNvPicPr>
                <a:picLocks noChangeAspect="1"/>
              </p:cNvPicPr>
              <p:nvPr/>
            </p:nvPicPr>
            <p:blipFill>
              <a:blip r:embed="rId8" cstate="print"/>
              <a:srcRect/>
              <a:stretch>
                <a:fillRect/>
              </a:stretch>
            </p:blipFill>
            <p:spPr bwMode="auto">
              <a:xfrm>
                <a:off x="1105773" y="4720478"/>
                <a:ext cx="343983" cy="305174"/>
              </a:xfrm>
              <a:prstGeom prst="rect">
                <a:avLst/>
              </a:prstGeom>
              <a:ln>
                <a:noFill/>
              </a:ln>
              <a:effectLst>
                <a:outerShdw blurRad="292100" dist="139700" dir="2700000" algn="tl" rotWithShape="0">
                  <a:srgbClr val="333333">
                    <a:alpha val="65000"/>
                  </a:srgbClr>
                </a:outerShdw>
              </a:effectLst>
            </p:spPr>
          </p:pic>
          <p:sp>
            <p:nvSpPr>
              <p:cNvPr id="5305" name="TextBox 50"/>
              <p:cNvSpPr txBox="1">
                <a:spLocks noChangeArrowheads="1"/>
              </p:cNvSpPr>
              <p:nvPr/>
            </p:nvSpPr>
            <p:spPr bwMode="auto">
              <a:xfrm>
                <a:off x="152400" y="4267201"/>
                <a:ext cx="1905000" cy="447182"/>
              </a:xfrm>
              <a:prstGeom prst="rect">
                <a:avLst/>
              </a:prstGeom>
              <a:noFill/>
              <a:ln w="9525">
                <a:noFill/>
                <a:miter lim="800000"/>
                <a:headEnd/>
                <a:tailEnd/>
              </a:ln>
            </p:spPr>
            <p:txBody>
              <a:bodyPr>
                <a:spAutoFit/>
              </a:bodyPr>
              <a:lstStyle/>
              <a:p>
                <a:pPr algn="ctr"/>
                <a:r>
                  <a:rPr lang="en-US" sz="1000" b="1" i="1" dirty="0">
                    <a:solidFill>
                      <a:schemeClr val="bg1"/>
                    </a:solidFill>
                  </a:rPr>
                  <a:t>State House and Senate Members</a:t>
                </a:r>
              </a:p>
            </p:txBody>
          </p:sp>
          <p:pic>
            <p:nvPicPr>
              <p:cNvPr id="5306" name="Picture 317" descr="C:\Documents and Settings\g1301\Local Settings\Temporary Internet Files\Content.IE5\OVFH4Y2R\MCj02307850000[1].wmf"/>
              <p:cNvPicPr>
                <a:picLocks noChangeAspect="1" noChangeArrowheads="1"/>
              </p:cNvPicPr>
              <p:nvPr/>
            </p:nvPicPr>
            <p:blipFill>
              <a:blip r:embed="rId9" cstate="print"/>
              <a:srcRect/>
              <a:stretch>
                <a:fillRect/>
              </a:stretch>
            </p:blipFill>
            <p:spPr bwMode="auto">
              <a:xfrm>
                <a:off x="762000" y="3581400"/>
                <a:ext cx="706924" cy="711066"/>
              </a:xfrm>
              <a:prstGeom prst="rect">
                <a:avLst/>
              </a:prstGeom>
              <a:noFill/>
              <a:ln w="9525">
                <a:noFill/>
                <a:miter lim="800000"/>
                <a:headEnd/>
                <a:tailEnd/>
              </a:ln>
            </p:spPr>
          </p:pic>
          <p:pic>
            <p:nvPicPr>
              <p:cNvPr id="5307" name="Picture 318" descr="C:\Documents and Settings\g1301\Local Settings\Temporary Internet Files\Content.IE5\U9UBOHHI\MCBS00876A0000[1].gif"/>
              <p:cNvPicPr>
                <a:picLocks noChangeAspect="1" noChangeArrowheads="1"/>
              </p:cNvPicPr>
              <p:nvPr/>
            </p:nvPicPr>
            <p:blipFill>
              <a:blip r:embed="rId10" cstate="print"/>
              <a:srcRect/>
              <a:stretch>
                <a:fillRect/>
              </a:stretch>
            </p:blipFill>
            <p:spPr bwMode="auto">
              <a:xfrm>
                <a:off x="770092" y="4724400"/>
                <a:ext cx="274622" cy="304800"/>
              </a:xfrm>
              <a:prstGeom prst="rect">
                <a:avLst/>
              </a:prstGeom>
              <a:noFill/>
              <a:ln w="9525">
                <a:noFill/>
                <a:miter lim="800000"/>
                <a:headEnd/>
                <a:tailEnd/>
              </a:ln>
            </p:spPr>
          </p:pic>
        </p:grpSp>
        <p:grpSp>
          <p:nvGrpSpPr>
            <p:cNvPr id="9" name="Group 393"/>
            <p:cNvGrpSpPr>
              <a:grpSpLocks/>
            </p:cNvGrpSpPr>
            <p:nvPr/>
          </p:nvGrpSpPr>
          <p:grpSpPr bwMode="auto">
            <a:xfrm>
              <a:off x="1828800" y="5105400"/>
              <a:ext cx="1752600" cy="1447800"/>
              <a:chOff x="1828800" y="5105400"/>
              <a:chExt cx="1752600" cy="1447800"/>
            </a:xfrm>
          </p:grpSpPr>
          <p:pic>
            <p:nvPicPr>
              <p:cNvPr id="33" name="Picture 19" descr="map_01.png"/>
              <p:cNvPicPr>
                <a:picLocks noChangeAspect="1"/>
              </p:cNvPicPr>
              <p:nvPr/>
            </p:nvPicPr>
            <p:blipFill>
              <a:blip r:embed="rId11" cstate="print"/>
              <a:srcRect/>
              <a:stretch>
                <a:fillRect/>
              </a:stretch>
            </p:blipFill>
            <p:spPr bwMode="auto">
              <a:xfrm>
                <a:off x="2986088" y="6245225"/>
                <a:ext cx="314325" cy="304800"/>
              </a:xfrm>
              <a:prstGeom prst="rect">
                <a:avLst/>
              </a:prstGeom>
              <a:ln>
                <a:noFill/>
              </a:ln>
              <a:effectLst>
                <a:outerShdw blurRad="292100" dist="139700" dir="2700000" algn="tl" rotWithShape="0">
                  <a:srgbClr val="333333">
                    <a:alpha val="65000"/>
                  </a:srgbClr>
                </a:outerShdw>
              </a:effectLst>
            </p:spPr>
          </p:pic>
          <p:pic>
            <p:nvPicPr>
              <p:cNvPr id="5300" name="Picture 3" descr="C:\Documents and Settings\bria2736\Local Settings\Temporary Internet Files\Content.IE5\Y9MI068V\MCj04415400000[1].png"/>
              <p:cNvPicPr>
                <a:picLocks noChangeAspect="1" noChangeArrowheads="1"/>
              </p:cNvPicPr>
              <p:nvPr/>
            </p:nvPicPr>
            <p:blipFill>
              <a:blip r:embed="rId12" cstate="print"/>
              <a:srcRect/>
              <a:stretch>
                <a:fillRect/>
              </a:stretch>
            </p:blipFill>
            <p:spPr bwMode="auto">
              <a:xfrm>
                <a:off x="2319528" y="5105400"/>
                <a:ext cx="708343" cy="760413"/>
              </a:xfrm>
              <a:prstGeom prst="rect">
                <a:avLst/>
              </a:prstGeom>
              <a:noFill/>
              <a:ln w="9525">
                <a:noFill/>
                <a:miter lim="800000"/>
                <a:headEnd/>
                <a:tailEnd/>
              </a:ln>
            </p:spPr>
          </p:pic>
          <p:sp>
            <p:nvSpPr>
              <p:cNvPr id="5301" name="TextBox 50"/>
              <p:cNvSpPr txBox="1">
                <a:spLocks noChangeArrowheads="1"/>
              </p:cNvSpPr>
              <p:nvPr/>
            </p:nvSpPr>
            <p:spPr bwMode="auto">
              <a:xfrm>
                <a:off x="1828800" y="5772090"/>
                <a:ext cx="1752600" cy="400110"/>
              </a:xfrm>
              <a:prstGeom prst="rect">
                <a:avLst/>
              </a:prstGeom>
              <a:noFill/>
              <a:ln w="9525">
                <a:noFill/>
                <a:miter lim="800000"/>
                <a:headEnd/>
                <a:tailEnd/>
              </a:ln>
            </p:spPr>
            <p:txBody>
              <a:bodyPr>
                <a:spAutoFit/>
              </a:bodyPr>
              <a:lstStyle/>
              <a:p>
                <a:pPr algn="ctr"/>
                <a:r>
                  <a:rPr lang="en-US" sz="1000" b="1" i="1" dirty="0">
                    <a:solidFill>
                      <a:schemeClr val="bg1"/>
                    </a:solidFill>
                  </a:rPr>
                  <a:t>DHH Hospital Status  </a:t>
                </a:r>
                <a:r>
                  <a:rPr lang="en-US" sz="1000" b="1" i="1" dirty="0" smtClean="0">
                    <a:solidFill>
                      <a:schemeClr val="bg1"/>
                    </a:solidFill>
                  </a:rPr>
                  <a:t>(EMSTAT) Database</a:t>
                </a:r>
                <a:endParaRPr lang="en-US" sz="1000" b="1" i="1" dirty="0">
                  <a:solidFill>
                    <a:schemeClr val="bg1"/>
                  </a:solidFill>
                </a:endParaRPr>
              </a:p>
            </p:txBody>
          </p:sp>
          <p:sp>
            <p:nvSpPr>
              <p:cNvPr id="35" name="AutoShape 6"/>
              <p:cNvSpPr>
                <a:spLocks noChangeArrowheads="1"/>
              </p:cNvSpPr>
              <p:nvPr/>
            </p:nvSpPr>
            <p:spPr bwMode="auto">
              <a:xfrm>
                <a:off x="2133600" y="6245225"/>
                <a:ext cx="300038" cy="307975"/>
              </a:xfrm>
              <a:prstGeom prst="flowChartMagneticDisk">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endParaRPr lang="en-US" dirty="0">
                  <a:latin typeface="Arial" pitchFamily="34" charset="0"/>
                </a:endParaRPr>
              </a:p>
            </p:txBody>
          </p:sp>
          <p:pic>
            <p:nvPicPr>
              <p:cNvPr id="5303" name="Picture 320" descr="C:\Documents and Settings\g1301\Local Settings\Temporary Internet Files\Content.IE5\DM8ACVQO\MCBD09205_0000[1].wmf"/>
              <p:cNvPicPr>
                <a:picLocks noChangeAspect="1" noChangeArrowheads="1"/>
              </p:cNvPicPr>
              <p:nvPr/>
            </p:nvPicPr>
            <p:blipFill>
              <a:blip r:embed="rId13" cstate="print"/>
              <a:srcRect/>
              <a:stretch>
                <a:fillRect/>
              </a:stretch>
            </p:blipFill>
            <p:spPr bwMode="auto">
              <a:xfrm>
                <a:off x="2562328" y="6235240"/>
                <a:ext cx="333272" cy="314785"/>
              </a:xfrm>
              <a:prstGeom prst="rect">
                <a:avLst/>
              </a:prstGeom>
              <a:noFill/>
              <a:ln w="9525">
                <a:noFill/>
                <a:miter lim="800000"/>
                <a:headEnd/>
                <a:tailEnd/>
              </a:ln>
            </p:spPr>
          </p:pic>
        </p:grpSp>
        <p:grpSp>
          <p:nvGrpSpPr>
            <p:cNvPr id="10" name="Group 382"/>
            <p:cNvGrpSpPr>
              <a:grpSpLocks/>
            </p:cNvGrpSpPr>
            <p:nvPr/>
          </p:nvGrpSpPr>
          <p:grpSpPr bwMode="auto">
            <a:xfrm>
              <a:off x="4114800" y="5257800"/>
              <a:ext cx="1828800" cy="1295400"/>
              <a:chOff x="2667000" y="5181600"/>
              <a:chExt cx="1905000" cy="1295400"/>
            </a:xfrm>
          </p:grpSpPr>
          <p:pic>
            <p:nvPicPr>
              <p:cNvPr id="5295" name="Picture 3" descr="C:\Documents and Settings\bria2736\Local Settings\Temporary Internet Files\Content.IE5\Y9MI068V\MCj04415400000[1].png"/>
              <p:cNvPicPr>
                <a:picLocks noChangeAspect="1" noChangeArrowheads="1"/>
              </p:cNvPicPr>
              <p:nvPr/>
            </p:nvPicPr>
            <p:blipFill>
              <a:blip r:embed="rId12" cstate="print"/>
              <a:srcRect/>
              <a:stretch>
                <a:fillRect/>
              </a:stretch>
            </p:blipFill>
            <p:spPr bwMode="auto">
              <a:xfrm>
                <a:off x="3276600" y="5181600"/>
                <a:ext cx="769938" cy="760413"/>
              </a:xfrm>
              <a:prstGeom prst="rect">
                <a:avLst/>
              </a:prstGeom>
              <a:noFill/>
              <a:ln w="9525">
                <a:noFill/>
                <a:miter lim="800000"/>
                <a:headEnd/>
                <a:tailEnd/>
              </a:ln>
            </p:spPr>
          </p:pic>
          <p:sp>
            <p:nvSpPr>
              <p:cNvPr id="5296" name="TextBox 50"/>
              <p:cNvSpPr txBox="1">
                <a:spLocks noChangeArrowheads="1"/>
              </p:cNvSpPr>
              <p:nvPr/>
            </p:nvSpPr>
            <p:spPr bwMode="auto">
              <a:xfrm>
                <a:off x="2667000" y="5791200"/>
                <a:ext cx="1905000" cy="400110"/>
              </a:xfrm>
              <a:prstGeom prst="rect">
                <a:avLst/>
              </a:prstGeom>
              <a:noFill/>
              <a:ln w="9525">
                <a:noFill/>
                <a:miter lim="800000"/>
                <a:headEnd/>
                <a:tailEnd/>
              </a:ln>
            </p:spPr>
            <p:txBody>
              <a:bodyPr>
                <a:spAutoFit/>
              </a:bodyPr>
              <a:lstStyle/>
              <a:p>
                <a:pPr algn="ctr"/>
                <a:r>
                  <a:rPr lang="en-US" sz="1000" b="1" i="1" dirty="0">
                    <a:solidFill>
                      <a:schemeClr val="bg1"/>
                    </a:solidFill>
                  </a:rPr>
                  <a:t>LSU Medical Special Needs Operations</a:t>
                </a:r>
              </a:p>
            </p:txBody>
          </p:sp>
          <p:pic>
            <p:nvPicPr>
              <p:cNvPr id="352" name="Picture 19" descr="map_01.png"/>
              <p:cNvPicPr>
                <a:picLocks noChangeAspect="1"/>
              </p:cNvPicPr>
              <p:nvPr/>
            </p:nvPicPr>
            <p:blipFill>
              <a:blip r:embed="rId11" cstate="print"/>
              <a:srcRect/>
              <a:stretch>
                <a:fillRect/>
              </a:stretch>
            </p:blipFill>
            <p:spPr bwMode="auto">
              <a:xfrm>
                <a:off x="3733602" y="6172200"/>
                <a:ext cx="342304" cy="304800"/>
              </a:xfrm>
              <a:prstGeom prst="rect">
                <a:avLst/>
              </a:prstGeom>
              <a:ln>
                <a:noFill/>
              </a:ln>
              <a:effectLst>
                <a:outerShdw blurRad="292100" dist="139700" dir="2700000" algn="tl" rotWithShape="0">
                  <a:srgbClr val="333333">
                    <a:alpha val="65000"/>
                  </a:srgbClr>
                </a:outerShdw>
              </a:effectLst>
            </p:spPr>
          </p:pic>
          <p:pic>
            <p:nvPicPr>
              <p:cNvPr id="5298" name="Picture 322" descr="C:\Documents and Settings\g1301\Local Settings\Temporary Internet Files\Content.IE5\OVFH4Y2R\MCj01982590000[1].wmf"/>
              <p:cNvPicPr>
                <a:picLocks noChangeAspect="1" noChangeArrowheads="1"/>
              </p:cNvPicPr>
              <p:nvPr/>
            </p:nvPicPr>
            <p:blipFill>
              <a:blip r:embed="rId14" cstate="print"/>
              <a:srcRect/>
              <a:stretch>
                <a:fillRect/>
              </a:stretch>
            </p:blipFill>
            <p:spPr bwMode="auto">
              <a:xfrm>
                <a:off x="3200400" y="6149650"/>
                <a:ext cx="464952" cy="327350"/>
              </a:xfrm>
              <a:prstGeom prst="rect">
                <a:avLst/>
              </a:prstGeom>
              <a:noFill/>
              <a:ln w="9525">
                <a:noFill/>
                <a:miter lim="800000"/>
                <a:headEnd/>
                <a:tailEnd/>
              </a:ln>
            </p:spPr>
          </p:pic>
        </p:grpSp>
        <p:grpSp>
          <p:nvGrpSpPr>
            <p:cNvPr id="11" name="Group 384"/>
            <p:cNvGrpSpPr>
              <a:grpSpLocks/>
            </p:cNvGrpSpPr>
            <p:nvPr/>
          </p:nvGrpSpPr>
          <p:grpSpPr bwMode="auto">
            <a:xfrm>
              <a:off x="5715000" y="5257800"/>
              <a:ext cx="1905000" cy="1298575"/>
              <a:chOff x="4800600" y="5257800"/>
              <a:chExt cx="1905000" cy="1298575"/>
            </a:xfrm>
          </p:grpSpPr>
          <p:pic>
            <p:nvPicPr>
              <p:cNvPr id="5290" name="Picture 3" descr="C:\Documents and Settings\bria2736\Local Settings\Temporary Internet Files\Content.IE5\Y9MI068V\MCj04415400000[1].png"/>
              <p:cNvPicPr>
                <a:picLocks noChangeAspect="1" noChangeArrowheads="1"/>
              </p:cNvPicPr>
              <p:nvPr/>
            </p:nvPicPr>
            <p:blipFill>
              <a:blip r:embed="rId12" cstate="print"/>
              <a:srcRect/>
              <a:stretch>
                <a:fillRect/>
              </a:stretch>
            </p:blipFill>
            <p:spPr bwMode="auto">
              <a:xfrm>
                <a:off x="5410200" y="5257800"/>
                <a:ext cx="769938" cy="760413"/>
              </a:xfrm>
              <a:prstGeom prst="rect">
                <a:avLst/>
              </a:prstGeom>
              <a:noFill/>
              <a:ln w="9525">
                <a:noFill/>
                <a:miter lim="800000"/>
                <a:headEnd/>
                <a:tailEnd/>
              </a:ln>
            </p:spPr>
          </p:pic>
          <p:sp>
            <p:nvSpPr>
              <p:cNvPr id="5291" name="TextBox 50"/>
              <p:cNvSpPr txBox="1">
                <a:spLocks noChangeArrowheads="1"/>
              </p:cNvSpPr>
              <p:nvPr/>
            </p:nvSpPr>
            <p:spPr bwMode="auto">
              <a:xfrm>
                <a:off x="4800600" y="5867400"/>
                <a:ext cx="1905000" cy="400110"/>
              </a:xfrm>
              <a:prstGeom prst="rect">
                <a:avLst/>
              </a:prstGeom>
              <a:noFill/>
              <a:ln w="9525">
                <a:noFill/>
                <a:miter lim="800000"/>
                <a:headEnd/>
                <a:tailEnd/>
              </a:ln>
            </p:spPr>
            <p:txBody>
              <a:bodyPr>
                <a:spAutoFit/>
              </a:bodyPr>
              <a:lstStyle/>
              <a:p>
                <a:pPr algn="ctr"/>
                <a:r>
                  <a:rPr lang="en-US" sz="1000" b="1" i="1" dirty="0">
                    <a:solidFill>
                      <a:schemeClr val="bg1"/>
                    </a:solidFill>
                  </a:rPr>
                  <a:t>DEQ Chemical Plants (Tempo) Database</a:t>
                </a:r>
              </a:p>
            </p:txBody>
          </p:sp>
          <p:pic>
            <p:nvPicPr>
              <p:cNvPr id="354" name="Picture 19" descr="map_01.png"/>
              <p:cNvPicPr>
                <a:picLocks noChangeAspect="1"/>
              </p:cNvPicPr>
              <p:nvPr/>
            </p:nvPicPr>
            <p:blipFill>
              <a:blip r:embed="rId11" cstate="print"/>
              <a:srcRect/>
              <a:stretch>
                <a:fillRect/>
              </a:stretch>
            </p:blipFill>
            <p:spPr bwMode="auto">
              <a:xfrm>
                <a:off x="6134100" y="6248400"/>
                <a:ext cx="342900" cy="304800"/>
              </a:xfrm>
              <a:prstGeom prst="rect">
                <a:avLst/>
              </a:prstGeom>
              <a:ln>
                <a:noFill/>
              </a:ln>
              <a:effectLst>
                <a:outerShdw blurRad="292100" dist="139700" dir="2700000" algn="tl" rotWithShape="0">
                  <a:srgbClr val="333333">
                    <a:alpha val="65000"/>
                  </a:srgbClr>
                </a:outerShdw>
              </a:effectLst>
            </p:spPr>
          </p:pic>
          <p:sp>
            <p:nvSpPr>
              <p:cNvPr id="355" name="AutoShape 6"/>
              <p:cNvSpPr>
                <a:spLocks noChangeArrowheads="1"/>
              </p:cNvSpPr>
              <p:nvPr/>
            </p:nvSpPr>
            <p:spPr bwMode="auto">
              <a:xfrm>
                <a:off x="5676900" y="6248400"/>
                <a:ext cx="325438" cy="307975"/>
              </a:xfrm>
              <a:prstGeom prst="flowChartMagneticDisk">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endParaRPr lang="en-US" dirty="0">
                  <a:latin typeface="Arial" pitchFamily="34" charset="0"/>
                </a:endParaRPr>
              </a:p>
            </p:txBody>
          </p:sp>
          <p:pic>
            <p:nvPicPr>
              <p:cNvPr id="5294" name="Picture 323" descr="C:\Documents and Settings\g1301\Local Settings\Temporary Internet Files\Content.IE5\U9UBOHHI\MCj02980190000[1].wmf"/>
              <p:cNvPicPr>
                <a:picLocks noChangeAspect="1" noChangeArrowheads="1"/>
              </p:cNvPicPr>
              <p:nvPr/>
            </p:nvPicPr>
            <p:blipFill>
              <a:blip r:embed="rId15" cstate="print"/>
              <a:srcRect/>
              <a:stretch>
                <a:fillRect/>
              </a:stretch>
            </p:blipFill>
            <p:spPr bwMode="auto">
              <a:xfrm>
                <a:off x="4953000" y="6275367"/>
                <a:ext cx="615627" cy="277833"/>
              </a:xfrm>
              <a:prstGeom prst="rect">
                <a:avLst/>
              </a:prstGeom>
              <a:noFill/>
              <a:ln w="9525">
                <a:noFill/>
                <a:miter lim="800000"/>
                <a:headEnd/>
                <a:tailEnd/>
              </a:ln>
            </p:spPr>
          </p:pic>
        </p:grpSp>
        <p:grpSp>
          <p:nvGrpSpPr>
            <p:cNvPr id="12" name="Group 387"/>
            <p:cNvGrpSpPr>
              <a:grpSpLocks/>
            </p:cNvGrpSpPr>
            <p:nvPr/>
          </p:nvGrpSpPr>
          <p:grpSpPr bwMode="auto">
            <a:xfrm>
              <a:off x="7315200" y="5181600"/>
              <a:ext cx="1905000" cy="1371600"/>
              <a:chOff x="7086600" y="5105400"/>
              <a:chExt cx="1905000" cy="1371600"/>
            </a:xfrm>
          </p:grpSpPr>
          <p:pic>
            <p:nvPicPr>
              <p:cNvPr id="5284" name="Picture 3" descr="C:\Documents and Settings\bria2736\Local Settings\Temporary Internet Files\Content.IE5\Y9MI068V\MCj04415400000[1].png"/>
              <p:cNvPicPr>
                <a:picLocks noChangeAspect="1" noChangeArrowheads="1"/>
              </p:cNvPicPr>
              <p:nvPr/>
            </p:nvPicPr>
            <p:blipFill>
              <a:blip r:embed="rId12" cstate="print"/>
              <a:srcRect/>
              <a:stretch>
                <a:fillRect/>
              </a:stretch>
            </p:blipFill>
            <p:spPr bwMode="auto">
              <a:xfrm>
                <a:off x="7696200" y="5105400"/>
                <a:ext cx="769938" cy="760413"/>
              </a:xfrm>
              <a:prstGeom prst="rect">
                <a:avLst/>
              </a:prstGeom>
              <a:noFill/>
              <a:ln w="9525">
                <a:noFill/>
                <a:miter lim="800000"/>
                <a:headEnd/>
                <a:tailEnd/>
              </a:ln>
            </p:spPr>
          </p:pic>
          <p:sp>
            <p:nvSpPr>
              <p:cNvPr id="5285" name="TextBox 50"/>
              <p:cNvSpPr txBox="1">
                <a:spLocks noChangeArrowheads="1"/>
              </p:cNvSpPr>
              <p:nvPr/>
            </p:nvSpPr>
            <p:spPr bwMode="auto">
              <a:xfrm>
                <a:off x="7086600" y="5715000"/>
                <a:ext cx="1905000" cy="400110"/>
              </a:xfrm>
              <a:prstGeom prst="rect">
                <a:avLst/>
              </a:prstGeom>
              <a:noFill/>
              <a:ln w="9525">
                <a:noFill/>
                <a:miter lim="800000"/>
                <a:headEnd/>
                <a:tailEnd/>
              </a:ln>
            </p:spPr>
            <p:txBody>
              <a:bodyPr>
                <a:spAutoFit/>
              </a:bodyPr>
              <a:lstStyle/>
              <a:p>
                <a:pPr algn="ctr"/>
                <a:r>
                  <a:rPr lang="en-US" sz="1000" b="1" i="1" dirty="0">
                    <a:solidFill>
                      <a:schemeClr val="bg1"/>
                    </a:solidFill>
                  </a:rPr>
                  <a:t>DNR Oil and Gas Well (SONRIS) Database</a:t>
                </a:r>
              </a:p>
            </p:txBody>
          </p:sp>
          <p:pic>
            <p:nvPicPr>
              <p:cNvPr id="356" name="Picture 19" descr="map_01.png"/>
              <p:cNvPicPr>
                <a:picLocks noChangeAspect="1"/>
              </p:cNvPicPr>
              <p:nvPr/>
            </p:nvPicPr>
            <p:blipFill>
              <a:blip r:embed="rId11" cstate="print"/>
              <a:srcRect/>
              <a:stretch>
                <a:fillRect/>
              </a:stretch>
            </p:blipFill>
            <p:spPr bwMode="auto">
              <a:xfrm>
                <a:off x="8458200" y="6169025"/>
                <a:ext cx="342900" cy="304800"/>
              </a:xfrm>
              <a:prstGeom prst="rect">
                <a:avLst/>
              </a:prstGeom>
              <a:ln>
                <a:noFill/>
              </a:ln>
              <a:effectLst>
                <a:outerShdw blurRad="292100" dist="139700" dir="2700000" algn="tl" rotWithShape="0">
                  <a:srgbClr val="333333">
                    <a:alpha val="65000"/>
                  </a:srgbClr>
                </a:outerShdw>
              </a:effectLst>
            </p:spPr>
          </p:pic>
          <p:sp>
            <p:nvSpPr>
              <p:cNvPr id="357" name="AutoShape 6"/>
              <p:cNvSpPr>
                <a:spLocks noChangeArrowheads="1"/>
              </p:cNvSpPr>
              <p:nvPr/>
            </p:nvSpPr>
            <p:spPr bwMode="auto">
              <a:xfrm>
                <a:off x="8056563" y="6169025"/>
                <a:ext cx="325437" cy="307975"/>
              </a:xfrm>
              <a:prstGeom prst="flowChartMagneticDisk">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endParaRPr lang="en-US" dirty="0">
                  <a:latin typeface="Arial" pitchFamily="34" charset="0"/>
                </a:endParaRPr>
              </a:p>
            </p:txBody>
          </p:sp>
          <p:pic>
            <p:nvPicPr>
              <p:cNvPr id="5288" name="Picture 324" descr="C:\Documents and Settings\g1301\Local Settings\Temporary Internet Files\Content.IE5\DM8ACVQO\MCj02980010000[1].wmf"/>
              <p:cNvPicPr>
                <a:picLocks noChangeAspect="1" noChangeArrowheads="1"/>
              </p:cNvPicPr>
              <p:nvPr/>
            </p:nvPicPr>
            <p:blipFill>
              <a:blip r:embed="rId16" cstate="print"/>
              <a:srcRect/>
              <a:stretch>
                <a:fillRect/>
              </a:stretch>
            </p:blipFill>
            <p:spPr bwMode="auto">
              <a:xfrm>
                <a:off x="7260370" y="6092825"/>
                <a:ext cx="359630" cy="381000"/>
              </a:xfrm>
              <a:prstGeom prst="rect">
                <a:avLst/>
              </a:prstGeom>
              <a:noFill/>
              <a:ln w="9525">
                <a:noFill/>
                <a:miter lim="800000"/>
                <a:headEnd/>
                <a:tailEnd/>
              </a:ln>
            </p:spPr>
          </p:pic>
          <p:pic>
            <p:nvPicPr>
              <p:cNvPr id="5289" name="Picture 325" descr="C:\Documents and Settings\g1301\Local Settings\Temporary Internet Files\Content.IE5\DM8ACVQO\MCj03109140000[1].wmf"/>
              <p:cNvPicPr>
                <a:picLocks noChangeAspect="1" noChangeArrowheads="1"/>
              </p:cNvPicPr>
              <p:nvPr/>
            </p:nvPicPr>
            <p:blipFill>
              <a:blip r:embed="rId17" cstate="print"/>
              <a:srcRect/>
              <a:stretch>
                <a:fillRect/>
              </a:stretch>
            </p:blipFill>
            <p:spPr bwMode="auto">
              <a:xfrm>
                <a:off x="7675470" y="6169025"/>
                <a:ext cx="325530" cy="304800"/>
              </a:xfrm>
              <a:prstGeom prst="rect">
                <a:avLst/>
              </a:prstGeom>
              <a:solidFill>
                <a:schemeClr val="bg1"/>
              </a:solidFill>
              <a:ln w="9525">
                <a:noFill/>
                <a:miter lim="800000"/>
                <a:headEnd/>
                <a:tailEnd/>
              </a:ln>
            </p:spPr>
          </p:pic>
        </p:grpSp>
        <p:grpSp>
          <p:nvGrpSpPr>
            <p:cNvPr id="13" name="Group 404"/>
            <p:cNvGrpSpPr>
              <a:grpSpLocks/>
            </p:cNvGrpSpPr>
            <p:nvPr/>
          </p:nvGrpSpPr>
          <p:grpSpPr bwMode="auto">
            <a:xfrm>
              <a:off x="3368674" y="5300663"/>
              <a:ext cx="898525" cy="1133475"/>
              <a:chOff x="1921239" y="5300246"/>
              <a:chExt cx="898126" cy="1134308"/>
            </a:xfrm>
          </p:grpSpPr>
          <p:sp>
            <p:nvSpPr>
              <p:cNvPr id="391" name="AutoShape 11"/>
              <p:cNvSpPr>
                <a:spLocks noChangeArrowheads="1"/>
              </p:cNvSpPr>
              <p:nvPr/>
            </p:nvSpPr>
            <p:spPr bwMode="auto">
              <a:xfrm rot="5400000" flipH="1">
                <a:off x="2235294" y="5639039"/>
                <a:ext cx="222413" cy="691843"/>
              </a:xfrm>
              <a:prstGeom prst="upArrow">
                <a:avLst>
                  <a:gd name="adj1" fmla="val 33963"/>
                  <a:gd name="adj2" fmla="val 68420"/>
                </a:avLst>
              </a:prstGeom>
              <a:solidFill>
                <a:srgbClr val="FF0000"/>
              </a:soli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solidFill>
                    <a:srgbClr val="FF0000"/>
                  </a:solidFill>
                  <a:latin typeface="+mn-lt"/>
                </a:endParaRPr>
              </a:p>
            </p:txBody>
          </p:sp>
          <p:sp>
            <p:nvSpPr>
              <p:cNvPr id="5281" name="TextBox 391"/>
              <p:cNvSpPr txBox="1">
                <a:spLocks noChangeArrowheads="1"/>
              </p:cNvSpPr>
              <p:nvPr/>
            </p:nvSpPr>
            <p:spPr bwMode="auto">
              <a:xfrm>
                <a:off x="2057400" y="5300246"/>
                <a:ext cx="685800" cy="338554"/>
              </a:xfrm>
              <a:prstGeom prst="rect">
                <a:avLst/>
              </a:prstGeom>
              <a:noFill/>
              <a:ln w="9525">
                <a:noFill/>
                <a:miter lim="800000"/>
                <a:headEnd/>
                <a:tailEnd/>
              </a:ln>
            </p:spPr>
            <p:txBody>
              <a:bodyPr>
                <a:spAutoFit/>
              </a:bodyPr>
              <a:lstStyle/>
              <a:p>
                <a:pPr algn="ctr"/>
                <a:r>
                  <a:rPr lang="en-US" sz="800" b="1" dirty="0">
                    <a:solidFill>
                      <a:schemeClr val="bg1"/>
                    </a:solidFill>
                  </a:rPr>
                  <a:t>Database Query</a:t>
                </a:r>
              </a:p>
            </p:txBody>
          </p:sp>
          <p:sp>
            <p:nvSpPr>
              <p:cNvPr id="393" name="AutoShape 11"/>
              <p:cNvSpPr>
                <a:spLocks noChangeArrowheads="1"/>
              </p:cNvSpPr>
              <p:nvPr/>
            </p:nvSpPr>
            <p:spPr bwMode="auto">
              <a:xfrm rot="16200000" flipH="1">
                <a:off x="2232117" y="5330838"/>
                <a:ext cx="228768" cy="691843"/>
              </a:xfrm>
              <a:prstGeom prst="upArrow">
                <a:avLst>
                  <a:gd name="adj1" fmla="val 33963"/>
                  <a:gd name="adj2" fmla="val 68420"/>
                </a:avLst>
              </a:prstGeom>
              <a:solidFill>
                <a:srgbClr val="FF0000"/>
              </a:soli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solidFill>
                    <a:srgbClr val="FF0000"/>
                  </a:solidFill>
                  <a:latin typeface="+mn-lt"/>
                </a:endParaRPr>
              </a:p>
            </p:txBody>
          </p:sp>
          <p:sp>
            <p:nvSpPr>
              <p:cNvPr id="5283" name="TextBox 394"/>
              <p:cNvSpPr txBox="1">
                <a:spLocks noChangeArrowheads="1"/>
              </p:cNvSpPr>
              <p:nvPr/>
            </p:nvSpPr>
            <p:spPr bwMode="auto">
              <a:xfrm>
                <a:off x="1921239" y="6096000"/>
                <a:ext cx="898126" cy="338554"/>
              </a:xfrm>
              <a:prstGeom prst="rect">
                <a:avLst/>
              </a:prstGeom>
              <a:noFill/>
              <a:ln w="9525">
                <a:noFill/>
                <a:miter lim="800000"/>
                <a:headEnd/>
                <a:tailEnd/>
              </a:ln>
            </p:spPr>
            <p:txBody>
              <a:bodyPr wrap="square">
                <a:spAutoFit/>
              </a:bodyPr>
              <a:lstStyle/>
              <a:p>
                <a:pPr algn="ctr"/>
                <a:r>
                  <a:rPr lang="en-US" sz="800" b="1" dirty="0">
                    <a:solidFill>
                      <a:schemeClr val="bg1"/>
                    </a:solidFill>
                  </a:rPr>
                  <a:t>Authoritative Response</a:t>
                </a:r>
              </a:p>
            </p:txBody>
          </p:sp>
        </p:grpSp>
        <p:sp>
          <p:nvSpPr>
            <p:cNvPr id="371" name="TextBox 370"/>
            <p:cNvSpPr txBox="1"/>
            <p:nvPr/>
          </p:nvSpPr>
          <p:spPr>
            <a:xfrm>
              <a:off x="1828800" y="4267200"/>
              <a:ext cx="1676400" cy="577081"/>
            </a:xfrm>
            <a:prstGeom prst="rect">
              <a:avLst/>
            </a:prstGeom>
            <a:solidFill>
              <a:schemeClr val="bg1"/>
            </a:solidFill>
          </p:spPr>
          <p:txBody>
            <a:bodyPr>
              <a:spAutoFit/>
            </a:bodyPr>
            <a:lstStyle/>
            <a:p>
              <a:pPr algn="ctr">
                <a:defRPr/>
              </a:pPr>
              <a:r>
                <a:rPr lang="en-US" sz="1050" b="1" dirty="0">
                  <a:solidFill>
                    <a:schemeClr val="tx1"/>
                  </a:solidFill>
                </a:rPr>
                <a:t>What Hospitals are in the path of the </a:t>
              </a:r>
              <a:r>
                <a:rPr lang="en-US" sz="1050" b="1" dirty="0" smtClean="0">
                  <a:solidFill>
                    <a:schemeClr val="tx1"/>
                  </a:solidFill>
                </a:rPr>
                <a:t>storm and which are open?</a:t>
              </a:r>
              <a:r>
                <a:rPr lang="en-US" sz="1050" b="1" dirty="0" smtClean="0">
                  <a:solidFill>
                    <a:schemeClr val="bg1"/>
                  </a:solidFill>
                </a:rPr>
                <a:t>,?</a:t>
              </a:r>
              <a:endParaRPr lang="en-US" sz="1050" b="1" dirty="0">
                <a:solidFill>
                  <a:schemeClr val="bg1"/>
                </a:solidFill>
              </a:endParaRPr>
            </a:p>
          </p:txBody>
        </p:sp>
        <p:sp>
          <p:nvSpPr>
            <p:cNvPr id="373" name="TextBox 372"/>
            <p:cNvSpPr txBox="1"/>
            <p:nvPr/>
          </p:nvSpPr>
          <p:spPr>
            <a:xfrm>
              <a:off x="4335463" y="4267200"/>
              <a:ext cx="1531937" cy="577850"/>
            </a:xfrm>
            <a:prstGeom prst="rect">
              <a:avLst/>
            </a:prstGeom>
            <a:solidFill>
              <a:schemeClr val="bg1"/>
            </a:solidFill>
          </p:spPr>
          <p:txBody>
            <a:bodyPr wrap="square">
              <a:spAutoFit/>
            </a:bodyPr>
            <a:lstStyle/>
            <a:p>
              <a:pPr algn="ctr">
                <a:defRPr/>
              </a:pPr>
              <a:r>
                <a:rPr lang="en-US" sz="1050" b="1" dirty="0">
                  <a:solidFill>
                    <a:schemeClr val="tx1"/>
                  </a:solidFill>
                </a:rPr>
                <a:t>Where Can We Send </a:t>
              </a:r>
              <a:r>
                <a:rPr lang="en-US" sz="1050" b="1" dirty="0" smtClean="0">
                  <a:solidFill>
                    <a:schemeClr val="tx1"/>
                  </a:solidFill>
                </a:rPr>
                <a:t>Evacuating Medical </a:t>
              </a:r>
              <a:r>
                <a:rPr lang="en-US" sz="1050" b="1" dirty="0">
                  <a:solidFill>
                    <a:schemeClr val="tx1"/>
                  </a:solidFill>
                </a:rPr>
                <a:t>Special Needs?</a:t>
              </a:r>
            </a:p>
          </p:txBody>
        </p:sp>
        <p:sp>
          <p:nvSpPr>
            <p:cNvPr id="376" name="TextBox 375"/>
            <p:cNvSpPr txBox="1"/>
            <p:nvPr/>
          </p:nvSpPr>
          <p:spPr>
            <a:xfrm>
              <a:off x="7620000" y="4231192"/>
              <a:ext cx="1492250" cy="577081"/>
            </a:xfrm>
            <a:prstGeom prst="rect">
              <a:avLst/>
            </a:prstGeom>
            <a:solidFill>
              <a:schemeClr val="bg1"/>
            </a:solidFill>
          </p:spPr>
          <p:txBody>
            <a:bodyPr wrap="square">
              <a:spAutoFit/>
            </a:bodyPr>
            <a:lstStyle/>
            <a:p>
              <a:pPr algn="ctr">
                <a:defRPr/>
              </a:pPr>
              <a:r>
                <a:rPr lang="en-US" sz="1050" b="1" dirty="0">
                  <a:solidFill>
                    <a:schemeClr val="tx1"/>
                  </a:solidFill>
                </a:rPr>
                <a:t>Which </a:t>
              </a:r>
              <a:r>
                <a:rPr lang="en-US" sz="1050" b="1" dirty="0" smtClean="0">
                  <a:solidFill>
                    <a:schemeClr val="tx1"/>
                  </a:solidFill>
                </a:rPr>
                <a:t>Rigs and Wells </a:t>
              </a:r>
              <a:r>
                <a:rPr lang="en-US" sz="1050" b="1" dirty="0">
                  <a:solidFill>
                    <a:schemeClr val="tx1"/>
                  </a:solidFill>
                </a:rPr>
                <a:t>are in the Path of the Storm?</a:t>
              </a:r>
            </a:p>
          </p:txBody>
        </p:sp>
        <p:sp>
          <p:nvSpPr>
            <p:cNvPr id="384" name="Bent Arrow 383"/>
            <p:cNvSpPr/>
            <p:nvPr/>
          </p:nvSpPr>
          <p:spPr>
            <a:xfrm rot="16200000">
              <a:off x="2376488" y="1871662"/>
              <a:ext cx="609600" cy="3990975"/>
            </a:xfrm>
            <a:prstGeom prst="bentArrow">
              <a:avLst/>
            </a:prstGeom>
            <a:solidFill>
              <a:schemeClr val="accent3"/>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14" name="Group 439"/>
            <p:cNvGrpSpPr>
              <a:grpSpLocks/>
            </p:cNvGrpSpPr>
            <p:nvPr/>
          </p:nvGrpSpPr>
          <p:grpSpPr bwMode="auto">
            <a:xfrm>
              <a:off x="76200" y="4343400"/>
              <a:ext cx="2146300" cy="2076450"/>
              <a:chOff x="76200" y="4343400"/>
              <a:chExt cx="2146679" cy="2077170"/>
            </a:xfrm>
          </p:grpSpPr>
          <p:sp>
            <p:nvSpPr>
              <p:cNvPr id="5269" name="TextBox 433"/>
              <p:cNvSpPr txBox="1">
                <a:spLocks noChangeArrowheads="1"/>
              </p:cNvSpPr>
              <p:nvPr/>
            </p:nvSpPr>
            <p:spPr bwMode="auto">
              <a:xfrm>
                <a:off x="1003679" y="4837924"/>
                <a:ext cx="1219200" cy="1384995"/>
              </a:xfrm>
              <a:prstGeom prst="rect">
                <a:avLst/>
              </a:prstGeom>
              <a:noFill/>
              <a:ln w="9525">
                <a:noFill/>
                <a:miter lim="800000"/>
                <a:headEnd/>
                <a:tailEnd/>
              </a:ln>
            </p:spPr>
            <p:txBody>
              <a:bodyPr>
                <a:spAutoFit/>
              </a:bodyPr>
              <a:lstStyle/>
              <a:p>
                <a:pPr algn="ctr"/>
                <a:r>
                  <a:rPr lang="en-US" sz="1400" dirty="0">
                    <a:solidFill>
                      <a:schemeClr val="bg1"/>
                    </a:solidFill>
                  </a:rPr>
                  <a:t>Real-time</a:t>
                </a:r>
              </a:p>
              <a:p>
                <a:pPr algn="ctr"/>
                <a:endParaRPr lang="en-US" sz="1400" dirty="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r>
                  <a:rPr lang="en-US" sz="1400" dirty="0">
                    <a:solidFill>
                      <a:schemeClr val="bg1"/>
                    </a:solidFill>
                  </a:rPr>
                  <a:t>Status</a:t>
                </a:r>
              </a:p>
              <a:p>
                <a:pPr algn="ctr"/>
                <a:r>
                  <a:rPr lang="en-US" sz="1400" dirty="0">
                    <a:solidFill>
                      <a:schemeClr val="bg1"/>
                    </a:solidFill>
                  </a:rPr>
                  <a:t>Reports</a:t>
                </a:r>
              </a:p>
            </p:txBody>
          </p:sp>
          <p:cxnSp>
            <p:nvCxnSpPr>
              <p:cNvPr id="427" name="Curved Connector 426"/>
              <p:cNvCxnSpPr/>
              <p:nvPr/>
            </p:nvCxnSpPr>
            <p:spPr>
              <a:xfrm flipV="1">
                <a:off x="598580" y="5542379"/>
                <a:ext cx="609708" cy="228679"/>
              </a:xfrm>
              <a:prstGeom prst="curvedConnector3">
                <a:avLst>
                  <a:gd name="adj1" fmla="val 50000"/>
                </a:avLst>
              </a:prstGeom>
              <a:ln w="158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5" name="Curved Connector 414"/>
              <p:cNvCxnSpPr/>
              <p:nvPr/>
            </p:nvCxnSpPr>
            <p:spPr>
              <a:xfrm rot="5400000" flipH="1" flipV="1">
                <a:off x="609636" y="5639308"/>
                <a:ext cx="686038" cy="685921"/>
              </a:xfrm>
              <a:prstGeom prst="curved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2" name="Curved Connector 411"/>
              <p:cNvCxnSpPr/>
              <p:nvPr/>
            </p:nvCxnSpPr>
            <p:spPr>
              <a:xfrm>
                <a:off x="533481" y="5313699"/>
                <a:ext cx="685921" cy="119103"/>
              </a:xfrm>
              <a:prstGeom prst="curved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0" name="Curved Connector 399"/>
              <p:cNvCxnSpPr/>
              <p:nvPr/>
            </p:nvCxnSpPr>
            <p:spPr>
              <a:xfrm>
                <a:off x="609694" y="4876985"/>
                <a:ext cx="609708" cy="381132"/>
              </a:xfrm>
              <a:prstGeom prst="curved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274" name="Picture 4" descr="C:\Documents and Settings\g1301\Local Settings\Temporary Internet Files\Content.IE5\WC0NO6C5\MCj03194860000[1].wmf"/>
              <p:cNvPicPr>
                <a:picLocks noChangeAspect="1" noChangeArrowheads="1"/>
              </p:cNvPicPr>
              <p:nvPr/>
            </p:nvPicPr>
            <p:blipFill>
              <a:blip r:embed="rId18" cstate="print"/>
              <a:srcRect/>
              <a:stretch>
                <a:fillRect/>
              </a:stretch>
            </p:blipFill>
            <p:spPr bwMode="auto">
              <a:xfrm>
                <a:off x="76200" y="5562600"/>
                <a:ext cx="609600" cy="358714"/>
              </a:xfrm>
              <a:prstGeom prst="rect">
                <a:avLst/>
              </a:prstGeom>
              <a:noFill/>
              <a:ln w="9525">
                <a:noFill/>
                <a:miter lim="800000"/>
                <a:headEnd/>
                <a:tailEnd/>
              </a:ln>
            </p:spPr>
          </p:pic>
          <p:pic>
            <p:nvPicPr>
              <p:cNvPr id="5275" name="Picture 5" descr="C:\Documents and Settings\g1301\Local Settings\Temporary Internet Files\Content.IE5\VR5769TK\MCj02799820000[1].wmf"/>
              <p:cNvPicPr>
                <a:picLocks noChangeAspect="1" noChangeArrowheads="1"/>
              </p:cNvPicPr>
              <p:nvPr/>
            </p:nvPicPr>
            <p:blipFill>
              <a:blip r:embed="rId19" cstate="print"/>
              <a:srcRect/>
              <a:stretch>
                <a:fillRect/>
              </a:stretch>
            </p:blipFill>
            <p:spPr bwMode="auto">
              <a:xfrm>
                <a:off x="152400" y="6055116"/>
                <a:ext cx="533400" cy="365454"/>
              </a:xfrm>
              <a:prstGeom prst="rect">
                <a:avLst/>
              </a:prstGeom>
              <a:noFill/>
              <a:ln w="9525">
                <a:noFill/>
                <a:miter lim="800000"/>
                <a:headEnd/>
                <a:tailEnd/>
              </a:ln>
            </p:spPr>
          </p:pic>
          <p:pic>
            <p:nvPicPr>
              <p:cNvPr id="5276" name="Picture 7" descr="C:\Documents and Settings\g1301\Local Settings\Temporary Internet Files\Content.IE5\WC0NO6C5\MCj02396570000[1].wmf"/>
              <p:cNvPicPr>
                <a:picLocks noChangeAspect="1" noChangeArrowheads="1"/>
              </p:cNvPicPr>
              <p:nvPr/>
            </p:nvPicPr>
            <p:blipFill>
              <a:blip r:embed="rId20" cstate="print"/>
              <a:srcRect/>
              <a:stretch>
                <a:fillRect/>
              </a:stretch>
            </p:blipFill>
            <p:spPr bwMode="auto">
              <a:xfrm>
                <a:off x="92774" y="4953000"/>
                <a:ext cx="669226" cy="519684"/>
              </a:xfrm>
              <a:prstGeom prst="rect">
                <a:avLst/>
              </a:prstGeom>
              <a:noFill/>
              <a:ln w="9525">
                <a:noFill/>
                <a:miter lim="800000"/>
                <a:headEnd/>
                <a:tailEnd/>
              </a:ln>
            </p:spPr>
          </p:pic>
          <p:pic>
            <p:nvPicPr>
              <p:cNvPr id="5277" name="Picture 8" descr="C:\Documents and Settings\g1301\Local Settings\Temporary Internet Files\Content.IE5\VR5769TK\MCj02415790000[1].wmf"/>
              <p:cNvPicPr>
                <a:picLocks noChangeAspect="1" noChangeArrowheads="1"/>
              </p:cNvPicPr>
              <p:nvPr/>
            </p:nvPicPr>
            <p:blipFill>
              <a:blip r:embed="rId21" cstate="print"/>
              <a:srcRect/>
              <a:stretch>
                <a:fillRect/>
              </a:stretch>
            </p:blipFill>
            <p:spPr bwMode="auto">
              <a:xfrm>
                <a:off x="1219200" y="5105400"/>
                <a:ext cx="769561" cy="692528"/>
              </a:xfrm>
              <a:prstGeom prst="rect">
                <a:avLst/>
              </a:prstGeom>
              <a:noFill/>
              <a:ln w="9525">
                <a:noFill/>
                <a:miter lim="800000"/>
                <a:headEnd/>
                <a:tailEnd/>
              </a:ln>
            </p:spPr>
          </p:pic>
          <p:pic>
            <p:nvPicPr>
              <p:cNvPr id="5278" name="Picture 2" descr="C:\Program Files\Microsoft Office\MEDIA\CAGCAT10\j0235319.wmf"/>
              <p:cNvPicPr>
                <a:picLocks noChangeAspect="1" noChangeArrowheads="1"/>
              </p:cNvPicPr>
              <p:nvPr/>
            </p:nvPicPr>
            <p:blipFill>
              <a:blip r:embed="rId22" cstate="print"/>
              <a:srcRect/>
              <a:stretch>
                <a:fillRect/>
              </a:stretch>
            </p:blipFill>
            <p:spPr bwMode="auto">
              <a:xfrm>
                <a:off x="228600" y="4343400"/>
                <a:ext cx="533400" cy="544604"/>
              </a:xfrm>
              <a:prstGeom prst="rect">
                <a:avLst/>
              </a:prstGeom>
              <a:noFill/>
              <a:ln w="9525">
                <a:noFill/>
                <a:miter lim="800000"/>
                <a:headEnd/>
                <a:tailEnd/>
              </a:ln>
            </p:spPr>
          </p:pic>
          <p:cxnSp>
            <p:nvCxnSpPr>
              <p:cNvPr id="435" name="Curved Connector 434"/>
              <p:cNvCxnSpPr/>
              <p:nvPr/>
            </p:nvCxnSpPr>
            <p:spPr>
              <a:xfrm>
                <a:off x="1676683" y="6172834"/>
                <a:ext cx="381067" cy="152453"/>
              </a:xfrm>
              <a:prstGeom prst="curvedConnector3">
                <a:avLst>
                  <a:gd name="adj1" fmla="val -824"/>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403"/>
            <p:cNvGrpSpPr>
              <a:grpSpLocks/>
            </p:cNvGrpSpPr>
            <p:nvPr/>
          </p:nvGrpSpPr>
          <p:grpSpPr bwMode="auto">
            <a:xfrm>
              <a:off x="5486400" y="782638"/>
              <a:ext cx="625475" cy="755650"/>
              <a:chOff x="5715000" y="838200"/>
              <a:chExt cx="625492" cy="755712"/>
            </a:xfrm>
          </p:grpSpPr>
          <p:pic>
            <p:nvPicPr>
              <p:cNvPr id="5267" name="Picture 5" descr="C:\Documents and Settings\g1301\Local Settings\Temporary Internet Files\Content.IE5\VR5769TK\MPj04385430000[1].jpg"/>
              <p:cNvPicPr>
                <a:picLocks noChangeAspect="1" noChangeArrowheads="1"/>
              </p:cNvPicPr>
              <p:nvPr/>
            </p:nvPicPr>
            <p:blipFill>
              <a:blip r:embed="rId23" cstate="print"/>
              <a:srcRect/>
              <a:stretch>
                <a:fillRect/>
              </a:stretch>
            </p:blipFill>
            <p:spPr bwMode="auto">
              <a:xfrm>
                <a:off x="5724331" y="1073262"/>
                <a:ext cx="562665" cy="520650"/>
              </a:xfrm>
              <a:prstGeom prst="rect">
                <a:avLst/>
              </a:prstGeom>
              <a:noFill/>
              <a:ln w="9525">
                <a:noFill/>
                <a:miter lim="800000"/>
                <a:headEnd/>
                <a:tailEnd/>
              </a:ln>
            </p:spPr>
          </p:pic>
          <p:sp>
            <p:nvSpPr>
              <p:cNvPr id="5268" name="TextBox 397"/>
              <p:cNvSpPr txBox="1">
                <a:spLocks noChangeArrowheads="1"/>
              </p:cNvSpPr>
              <p:nvPr/>
            </p:nvSpPr>
            <p:spPr bwMode="auto">
              <a:xfrm>
                <a:off x="5715000" y="838200"/>
                <a:ext cx="625492" cy="338554"/>
              </a:xfrm>
              <a:prstGeom prst="rect">
                <a:avLst/>
              </a:prstGeom>
              <a:noFill/>
              <a:ln w="9525">
                <a:noFill/>
                <a:miter lim="800000"/>
                <a:headEnd/>
                <a:tailEnd/>
              </a:ln>
            </p:spPr>
            <p:txBody>
              <a:bodyPr wrap="none">
                <a:spAutoFit/>
              </a:bodyPr>
              <a:lstStyle/>
              <a:p>
                <a:pPr algn="ctr"/>
                <a:r>
                  <a:rPr lang="en-US" sz="800" dirty="0">
                    <a:solidFill>
                      <a:schemeClr val="tx1"/>
                    </a:solidFill>
                  </a:rPr>
                  <a:t>DOTD</a:t>
                </a:r>
              </a:p>
              <a:p>
                <a:pPr algn="ctr"/>
                <a:r>
                  <a:rPr lang="en-US" sz="800" dirty="0">
                    <a:solidFill>
                      <a:schemeClr val="tx1"/>
                    </a:solidFill>
                  </a:rPr>
                  <a:t>Secretary</a:t>
                </a:r>
              </a:p>
            </p:txBody>
          </p:sp>
        </p:grpSp>
        <p:grpSp>
          <p:nvGrpSpPr>
            <p:cNvPr id="16" name="Group 407"/>
            <p:cNvGrpSpPr>
              <a:grpSpLocks/>
            </p:cNvGrpSpPr>
            <p:nvPr/>
          </p:nvGrpSpPr>
          <p:grpSpPr bwMode="auto">
            <a:xfrm>
              <a:off x="6229350" y="782638"/>
              <a:ext cx="746125" cy="762000"/>
              <a:chOff x="6626216" y="838200"/>
              <a:chExt cx="745090" cy="761999"/>
            </a:xfrm>
          </p:grpSpPr>
          <p:pic>
            <p:nvPicPr>
              <p:cNvPr id="5265" name="Picture 4" descr="C:\Documents and Settings\g1301\Local Settings\Temporary Internet Files\Content.IE5\VR5769TK\MPj04423100000[1].jpg"/>
              <p:cNvPicPr>
                <a:picLocks noChangeAspect="1" noChangeArrowheads="1"/>
              </p:cNvPicPr>
              <p:nvPr/>
            </p:nvPicPr>
            <p:blipFill>
              <a:blip r:embed="rId24" cstate="print"/>
              <a:srcRect/>
              <a:stretch>
                <a:fillRect/>
              </a:stretch>
            </p:blipFill>
            <p:spPr bwMode="auto">
              <a:xfrm>
                <a:off x="6626216" y="1143000"/>
                <a:ext cx="745090" cy="457199"/>
              </a:xfrm>
              <a:prstGeom prst="rect">
                <a:avLst/>
              </a:prstGeom>
              <a:noFill/>
              <a:ln w="9525">
                <a:noFill/>
                <a:miter lim="800000"/>
                <a:headEnd/>
                <a:tailEnd/>
              </a:ln>
            </p:spPr>
          </p:pic>
          <p:sp>
            <p:nvSpPr>
              <p:cNvPr id="5266" name="TextBox 401"/>
              <p:cNvSpPr txBox="1">
                <a:spLocks noChangeArrowheads="1"/>
              </p:cNvSpPr>
              <p:nvPr/>
            </p:nvSpPr>
            <p:spPr bwMode="auto">
              <a:xfrm>
                <a:off x="6764190" y="838200"/>
                <a:ext cx="474810" cy="338554"/>
              </a:xfrm>
              <a:prstGeom prst="rect">
                <a:avLst/>
              </a:prstGeom>
              <a:noFill/>
              <a:ln w="9525">
                <a:noFill/>
                <a:miter lim="800000"/>
                <a:headEnd/>
                <a:tailEnd/>
              </a:ln>
            </p:spPr>
            <p:txBody>
              <a:bodyPr wrap="none">
                <a:spAutoFit/>
              </a:bodyPr>
              <a:lstStyle/>
              <a:p>
                <a:pPr algn="ctr"/>
                <a:r>
                  <a:rPr lang="en-US" sz="800" dirty="0">
                    <a:solidFill>
                      <a:schemeClr val="tx1"/>
                    </a:solidFill>
                  </a:rPr>
                  <a:t>DOTD</a:t>
                </a:r>
              </a:p>
              <a:p>
                <a:pPr algn="ctr"/>
                <a:r>
                  <a:rPr lang="en-US" sz="800" dirty="0">
                    <a:solidFill>
                      <a:schemeClr val="tx1"/>
                    </a:solidFill>
                  </a:rPr>
                  <a:t>EOC</a:t>
                </a:r>
              </a:p>
            </p:txBody>
          </p:sp>
        </p:grpSp>
        <p:grpSp>
          <p:nvGrpSpPr>
            <p:cNvPr id="17" name="Group 406"/>
            <p:cNvGrpSpPr>
              <a:grpSpLocks/>
            </p:cNvGrpSpPr>
            <p:nvPr/>
          </p:nvGrpSpPr>
          <p:grpSpPr bwMode="auto">
            <a:xfrm>
              <a:off x="7038975" y="784225"/>
              <a:ext cx="688975" cy="754063"/>
              <a:chOff x="7511740" y="839752"/>
              <a:chExt cx="689612" cy="754159"/>
            </a:xfrm>
          </p:grpSpPr>
          <p:pic>
            <p:nvPicPr>
              <p:cNvPr id="5263" name="Picture 3" descr="C:\Program Files\Microsoft Office\MEDIA\CAGCAT10\j0195384.wmf"/>
              <p:cNvPicPr>
                <a:picLocks noChangeAspect="1" noChangeArrowheads="1"/>
              </p:cNvPicPr>
              <p:nvPr/>
            </p:nvPicPr>
            <p:blipFill>
              <a:blip r:embed="rId25" cstate="print"/>
              <a:srcRect/>
              <a:stretch>
                <a:fillRect/>
              </a:stretch>
            </p:blipFill>
            <p:spPr bwMode="auto">
              <a:xfrm>
                <a:off x="7601338" y="1136809"/>
                <a:ext cx="486465" cy="457102"/>
              </a:xfrm>
              <a:prstGeom prst="rect">
                <a:avLst/>
              </a:prstGeom>
              <a:noFill/>
              <a:ln w="9525">
                <a:noFill/>
                <a:miter lim="800000"/>
                <a:headEnd/>
                <a:tailEnd/>
              </a:ln>
            </p:spPr>
          </p:pic>
          <p:sp>
            <p:nvSpPr>
              <p:cNvPr id="5264" name="TextBox 405"/>
              <p:cNvSpPr txBox="1">
                <a:spLocks noChangeArrowheads="1"/>
              </p:cNvSpPr>
              <p:nvPr/>
            </p:nvSpPr>
            <p:spPr bwMode="auto">
              <a:xfrm>
                <a:off x="7511740" y="839752"/>
                <a:ext cx="689612" cy="338554"/>
              </a:xfrm>
              <a:prstGeom prst="rect">
                <a:avLst/>
              </a:prstGeom>
              <a:noFill/>
              <a:ln w="9525">
                <a:noFill/>
                <a:miter lim="800000"/>
                <a:headEnd/>
                <a:tailEnd/>
              </a:ln>
            </p:spPr>
            <p:txBody>
              <a:bodyPr wrap="none">
                <a:spAutoFit/>
              </a:bodyPr>
              <a:lstStyle/>
              <a:p>
                <a:pPr algn="ctr"/>
                <a:r>
                  <a:rPr lang="en-US" sz="800" dirty="0">
                    <a:solidFill>
                      <a:schemeClr val="tx1"/>
                    </a:solidFill>
                  </a:rPr>
                  <a:t>Operations</a:t>
                </a:r>
              </a:p>
              <a:p>
                <a:pPr algn="ctr"/>
                <a:r>
                  <a:rPr lang="en-US" sz="800" dirty="0">
                    <a:solidFill>
                      <a:schemeClr val="tx1"/>
                    </a:solidFill>
                  </a:rPr>
                  <a:t>Staff</a:t>
                </a:r>
              </a:p>
            </p:txBody>
          </p:sp>
        </p:grpSp>
        <p:sp>
          <p:nvSpPr>
            <p:cNvPr id="5256" name="TextBox 408"/>
            <p:cNvSpPr txBox="1">
              <a:spLocks noChangeArrowheads="1"/>
            </p:cNvSpPr>
            <p:nvPr/>
          </p:nvSpPr>
          <p:spPr bwMode="auto">
            <a:xfrm>
              <a:off x="7543800" y="762000"/>
              <a:ext cx="1403350" cy="830263"/>
            </a:xfrm>
            <a:prstGeom prst="rect">
              <a:avLst/>
            </a:prstGeom>
            <a:noFill/>
            <a:ln w="9525">
              <a:noFill/>
              <a:miter lim="800000"/>
              <a:headEnd/>
              <a:tailEnd/>
            </a:ln>
          </p:spPr>
          <p:txBody>
            <a:bodyPr>
              <a:spAutoFit/>
            </a:bodyPr>
            <a:lstStyle/>
            <a:p>
              <a:pPr algn="ctr"/>
              <a:r>
                <a:rPr lang="en-US" sz="800" b="1" dirty="0">
                  <a:solidFill>
                    <a:schemeClr val="tx1"/>
                  </a:solidFill>
                </a:rPr>
                <a:t>Agency-wide</a:t>
              </a:r>
            </a:p>
            <a:p>
              <a:pPr algn="ctr"/>
              <a:r>
                <a:rPr lang="en-US" sz="800" b="1" dirty="0">
                  <a:solidFill>
                    <a:schemeClr val="tx1"/>
                  </a:solidFill>
                </a:rPr>
                <a:t>Situational Awareness</a:t>
              </a:r>
            </a:p>
            <a:p>
              <a:pPr algn="ctr"/>
              <a:r>
                <a:rPr lang="en-US" sz="800" b="1" dirty="0">
                  <a:solidFill>
                    <a:schemeClr val="tx1"/>
                  </a:solidFill>
                </a:rPr>
                <a:t>Using</a:t>
              </a:r>
            </a:p>
            <a:p>
              <a:pPr algn="ctr"/>
              <a:r>
                <a:rPr lang="en-US" sz="800" b="1" dirty="0">
                  <a:solidFill>
                    <a:schemeClr val="tx1"/>
                  </a:solidFill>
                </a:rPr>
                <a:t>Business Intelligence  and</a:t>
              </a:r>
            </a:p>
            <a:p>
              <a:pPr algn="ctr"/>
              <a:r>
                <a:rPr lang="en-US" sz="800" b="1" dirty="0">
                  <a:solidFill>
                    <a:schemeClr val="tx1"/>
                  </a:solidFill>
                </a:rPr>
                <a:t>Dashboard Applications</a:t>
              </a:r>
            </a:p>
          </p:txBody>
        </p:sp>
        <p:sp>
          <p:nvSpPr>
            <p:cNvPr id="416" name="Left-Right Arrow 415"/>
            <p:cNvSpPr/>
            <p:nvPr/>
          </p:nvSpPr>
          <p:spPr>
            <a:xfrm rot="5400000">
              <a:off x="6481763" y="1565275"/>
              <a:ext cx="269875" cy="257175"/>
            </a:xfrm>
            <a:prstGeom prst="leftRightArrow">
              <a:avLst>
                <a:gd name="adj1" fmla="val 57233"/>
                <a:gd name="adj2" fmla="val 28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1" name="Left-Right Arrow 410"/>
            <p:cNvSpPr/>
            <p:nvPr/>
          </p:nvSpPr>
          <p:spPr>
            <a:xfrm rot="5400000">
              <a:off x="7233444" y="1564481"/>
              <a:ext cx="269875" cy="258763"/>
            </a:xfrm>
            <a:prstGeom prst="leftRightArrow">
              <a:avLst>
                <a:gd name="adj1" fmla="val 57233"/>
                <a:gd name="adj2" fmla="val 28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3" name="Left-Right Arrow 412"/>
            <p:cNvSpPr/>
            <p:nvPr/>
          </p:nvSpPr>
          <p:spPr>
            <a:xfrm rot="5400000">
              <a:off x="5633244" y="1564481"/>
              <a:ext cx="269875" cy="258763"/>
            </a:xfrm>
            <a:prstGeom prst="leftRightArrow">
              <a:avLst>
                <a:gd name="adj1" fmla="val 57233"/>
                <a:gd name="adj2" fmla="val 28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4" name="TextBox 413"/>
            <p:cNvSpPr txBox="1"/>
            <p:nvPr/>
          </p:nvSpPr>
          <p:spPr>
            <a:xfrm>
              <a:off x="6462713" y="2438400"/>
              <a:ext cx="2071687" cy="254000"/>
            </a:xfrm>
            <a:prstGeom prst="rect">
              <a:avLst/>
            </a:prstGeom>
            <a:noFill/>
          </p:spPr>
          <p:txBody>
            <a:bodyPr>
              <a:spAutoFit/>
            </a:bodyPr>
            <a:lstStyle/>
            <a:p>
              <a:pPr>
                <a:defRPr/>
              </a:pPr>
              <a:r>
                <a:rPr lang="en-US" sz="1050" u="sng" dirty="0">
                  <a:solidFill>
                    <a:schemeClr val="tx1"/>
                  </a:solidFill>
                </a:rPr>
                <a:t>Service Oriented Architecture</a:t>
              </a:r>
            </a:p>
          </p:txBody>
        </p:sp>
        <p:sp>
          <p:nvSpPr>
            <p:cNvPr id="45" name="AutoShape 11"/>
            <p:cNvSpPr>
              <a:spLocks noChangeArrowheads="1"/>
            </p:cNvSpPr>
            <p:nvPr/>
          </p:nvSpPr>
          <p:spPr bwMode="auto">
            <a:xfrm rot="7658589" flipH="1">
              <a:off x="2445543" y="2040732"/>
              <a:ext cx="258763" cy="609600"/>
            </a:xfrm>
            <a:prstGeom prst="upArrow">
              <a:avLst>
                <a:gd name="adj1" fmla="val 33963"/>
                <a:gd name="adj2" fmla="val 53669"/>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5262" name="TextBox 401"/>
            <p:cNvSpPr txBox="1">
              <a:spLocks noChangeArrowheads="1"/>
            </p:cNvSpPr>
            <p:nvPr/>
          </p:nvSpPr>
          <p:spPr bwMode="auto">
            <a:xfrm>
              <a:off x="3505200" y="2019300"/>
              <a:ext cx="838200" cy="369888"/>
            </a:xfrm>
            <a:prstGeom prst="rect">
              <a:avLst/>
            </a:prstGeom>
            <a:noFill/>
            <a:ln w="9525">
              <a:noFill/>
              <a:miter lim="800000"/>
              <a:headEnd/>
              <a:tailEnd/>
            </a:ln>
          </p:spPr>
          <p:txBody>
            <a:bodyPr wrap="none">
              <a:spAutoFit/>
            </a:bodyPr>
            <a:lstStyle/>
            <a:p>
              <a:r>
                <a:rPr lang="en-US" b="1" dirty="0">
                  <a:solidFill>
                    <a:schemeClr val="tx1"/>
                  </a:solidFill>
                </a:rPr>
                <a:t>DOTD</a:t>
              </a:r>
            </a:p>
          </p:txBody>
        </p:sp>
        <p:sp>
          <p:nvSpPr>
            <p:cNvPr id="404" name="TextBox 403"/>
            <p:cNvSpPr txBox="1"/>
            <p:nvPr/>
          </p:nvSpPr>
          <p:spPr>
            <a:xfrm>
              <a:off x="1143000" y="762000"/>
              <a:ext cx="1676400" cy="400110"/>
            </a:xfrm>
            <a:prstGeom prst="rect">
              <a:avLst/>
            </a:prstGeom>
            <a:noFill/>
          </p:spPr>
          <p:txBody>
            <a:bodyPr wrap="square" rtlCol="0">
              <a:spAutoFit/>
            </a:bodyPr>
            <a:lstStyle/>
            <a:p>
              <a:pPr algn="ctr"/>
              <a:r>
                <a:rPr lang="en-US" sz="1000" b="1" i="1" dirty="0">
                  <a:solidFill>
                    <a:schemeClr val="bg1"/>
                  </a:solidFill>
                </a:rPr>
                <a:t>NOAA Real-time Weather </a:t>
              </a:r>
              <a:r>
                <a:rPr lang="en-US" sz="1000" b="1" i="1" dirty="0" smtClean="0">
                  <a:solidFill>
                    <a:schemeClr val="bg1"/>
                  </a:solidFill>
                </a:rPr>
                <a:t>Data</a:t>
              </a:r>
              <a:endParaRPr lang="en-US" sz="1000" b="1" i="1"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Level 0 – Non-GIS Users</a:t>
            </a:r>
          </a:p>
        </p:txBody>
      </p:sp>
      <p:graphicFrame>
        <p:nvGraphicFramePr>
          <p:cNvPr id="13335" name="Group 23"/>
          <p:cNvGraphicFramePr>
            <a:graphicFrameLocks noGrp="1"/>
          </p:cNvGraphicFramePr>
          <p:nvPr>
            <p:ph idx="1"/>
          </p:nvPr>
        </p:nvGraphicFramePr>
        <p:xfrm>
          <a:off x="457200" y="1600200"/>
          <a:ext cx="8229600" cy="4302125"/>
        </p:xfrm>
        <a:graphic>
          <a:graphicData uri="http://schemas.openxmlformats.org/drawingml/2006/table">
            <a:tbl>
              <a:tblPr/>
              <a:tblGrid>
                <a:gridCol w="4114800"/>
                <a:gridCol w="4114800"/>
              </a:tblGrid>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Description</a:t>
                      </a:r>
                      <a:endParaRPr kumimoji="0" lang="en-US" sz="2400" b="0" i="0" u="none" strike="noStrike" cap="none" normalizeH="0" baseline="0" dirty="0" smtClean="0">
                        <a:ln>
                          <a:noFill/>
                        </a:ln>
                        <a:solidFill>
                          <a:schemeClr val="bg1"/>
                        </a:solidFill>
                        <a:effectLst/>
                        <a:latin typeface="Arial" charset="0"/>
                        <a:cs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Technology</a:t>
                      </a:r>
                      <a:endParaRPr kumimoji="0" lang="en-US" sz="2400" b="0" i="0" u="none" strike="noStrike" cap="none" normalizeH="0" baseline="0" dirty="0" smtClean="0">
                        <a:ln>
                          <a:noFill/>
                        </a:ln>
                        <a:solidFill>
                          <a:schemeClr val="bg1"/>
                        </a:solidFill>
                        <a:effectLst/>
                        <a:latin typeface="Arial" charset="0"/>
                        <a:cs typeface="Times New Roman" pitchFamily="18" charset="0"/>
                      </a:endParaRPr>
                    </a:p>
                  </a:txBody>
                  <a:tcPr horzOverflow="overflow">
                    <a:lnL>
                      <a:noFill/>
                    </a:lnL>
                    <a:lnR cap="flat">
                      <a:noFill/>
                    </a:lnR>
                    <a:lnT cap="flat">
                      <a:noFill/>
                    </a:lnT>
                    <a:lnB>
                      <a:noFill/>
                    </a:lnB>
                    <a:lnTlToBr>
                      <a:noFill/>
                    </a:lnTlToBr>
                    <a:lnBlToTr>
                      <a:noFill/>
                    </a:lnBlToTr>
                    <a:noFill/>
                  </a:tcPr>
                </a:tc>
              </a:tr>
              <a:tr h="3768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Non-user, lacking access to or knowledge of GIS.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These users have immediate information needs that only GIS can provide.</a:t>
                      </a: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“Canned” GIS services must be provided to these users, for example, a map, report, data, or table.</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Basic training of these users can advance them to Level 1 Users.</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Level 1 – Occasional Users</a:t>
            </a:r>
          </a:p>
        </p:txBody>
      </p:sp>
      <p:graphicFrame>
        <p:nvGraphicFramePr>
          <p:cNvPr id="15382" name="Group 22"/>
          <p:cNvGraphicFramePr>
            <a:graphicFrameLocks noGrp="1"/>
          </p:cNvGraphicFramePr>
          <p:nvPr>
            <p:ph idx="1"/>
          </p:nvPr>
        </p:nvGraphicFramePr>
        <p:xfrm>
          <a:off x="457200" y="1600200"/>
          <a:ext cx="8229600" cy="4086225"/>
        </p:xfrm>
        <a:graphic>
          <a:graphicData uri="http://schemas.openxmlformats.org/drawingml/2006/table">
            <a:tbl>
              <a:tblPr/>
              <a:tblGrid>
                <a:gridCol w="4114800"/>
                <a:gridCol w="4114800"/>
              </a:tblGrid>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Description</a:t>
                      </a: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Technology</a:t>
                      </a:r>
                    </a:p>
                  </a:txBody>
                  <a:tcPr horzOverflow="overflow">
                    <a:lnL>
                      <a:noFill/>
                    </a:lnL>
                    <a:lnR cap="flat">
                      <a:noFill/>
                    </a:lnR>
                    <a:lnT cap="flat">
                      <a:noFill/>
                    </a:lnT>
                    <a:lnB>
                      <a:noFill/>
                    </a:lnB>
                    <a:lnTlToBr>
                      <a:noFill/>
                    </a:lnTlToBr>
                    <a:lnBlToTr>
                      <a:noFill/>
                    </a:lnBlToTr>
                    <a:noFill/>
                  </a:tcPr>
                </a:tc>
              </a:tr>
              <a:tr h="35528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Professionals with work that </a:t>
                      </a:r>
                      <a:r>
                        <a:rPr kumimoji="0" lang="en-US" sz="2400" b="0" i="0" u="sng" strike="noStrike" cap="none" normalizeH="0" baseline="0" dirty="0" smtClean="0">
                          <a:ln>
                            <a:noFill/>
                          </a:ln>
                          <a:solidFill>
                            <a:schemeClr val="bg1"/>
                          </a:solidFill>
                          <a:effectLst/>
                          <a:latin typeface="Arial" charset="0"/>
                          <a:cs typeface="Times New Roman" pitchFamily="18" charset="0"/>
                        </a:rPr>
                        <a:t>occasionally</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requires</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information</a:t>
                      </a:r>
                      <a:r>
                        <a:rPr kumimoji="0" lang="en-US" sz="2400" b="0" i="0" u="none" strike="noStrike" cap="none" normalizeH="0" baseline="0" dirty="0" smtClean="0">
                          <a:ln>
                            <a:noFill/>
                          </a:ln>
                          <a:solidFill>
                            <a:schemeClr val="bg1"/>
                          </a:solidFill>
                          <a:effectLst/>
                          <a:latin typeface="Arial" charset="0"/>
                          <a:cs typeface="Times New Roman" pitchFamily="18" charset="0"/>
                        </a:rPr>
                        <a:t> provided only by GIS.  </a:t>
                      </a:r>
                      <a:endParaRPr kumimoji="0" lang="en-US" sz="2400" b="0" i="0" u="none" strike="noStrike" cap="none" normalizeH="0" baseline="0" dirty="0" smtClean="0">
                        <a:ln>
                          <a:noFill/>
                        </a:ln>
                        <a:solidFill>
                          <a:schemeClr val="bg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Thin client, web services and server applications that perform specific, well-defined, repetitive tasks.</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Thick-clients can be used with basic GIS training.</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Level 2 – Regular GIS Users</a:t>
            </a:r>
          </a:p>
        </p:txBody>
      </p:sp>
      <p:graphicFrame>
        <p:nvGraphicFramePr>
          <p:cNvPr id="17450" name="Group 42"/>
          <p:cNvGraphicFramePr>
            <a:graphicFrameLocks noGrp="1"/>
          </p:cNvGraphicFramePr>
          <p:nvPr>
            <p:ph idx="1"/>
          </p:nvPr>
        </p:nvGraphicFramePr>
        <p:xfrm>
          <a:off x="457200" y="1600200"/>
          <a:ext cx="8229600" cy="3916680"/>
        </p:xfrm>
        <a:graphic>
          <a:graphicData uri="http://schemas.openxmlformats.org/drawingml/2006/table">
            <a:tbl>
              <a:tblPr/>
              <a:tblGrid>
                <a:gridCol w="4114800"/>
                <a:gridCol w="41148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sng" strike="noStrike" cap="none" normalizeH="0" baseline="0" dirty="0" smtClean="0">
                          <a:ln>
                            <a:noFill/>
                          </a:ln>
                          <a:solidFill>
                            <a:schemeClr val="bg1"/>
                          </a:solidFill>
                          <a:effectLst/>
                          <a:latin typeface="Arial" charset="0"/>
                          <a:ea typeface="Times New Roman" pitchFamily="18" charset="0"/>
                          <a:cs typeface="Arial" charset="0"/>
                        </a:rPr>
                        <a:t>Description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sng" strike="noStrike" cap="none" normalizeH="0" baseline="0" dirty="0" smtClean="0">
                          <a:ln>
                            <a:noFill/>
                          </a:ln>
                          <a:solidFill>
                            <a:schemeClr val="bg1"/>
                          </a:solidFill>
                          <a:effectLst/>
                          <a:latin typeface="Arial" charset="0"/>
                          <a:ea typeface="Times New Roman" pitchFamily="18" charset="0"/>
                          <a:cs typeface="Arial" charset="0"/>
                        </a:rPr>
                        <a:t>Technology</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noFill/>
                  </a:tcPr>
                </a:tc>
              </a:tr>
              <a:tr h="316388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none" strike="noStrike" cap="none" normalizeH="0" baseline="0" dirty="0" smtClean="0">
                          <a:ln>
                            <a:noFill/>
                          </a:ln>
                          <a:solidFill>
                            <a:schemeClr val="bg1"/>
                          </a:solidFill>
                          <a:effectLst/>
                          <a:latin typeface="Arial" charset="0"/>
                          <a:cs typeface="Times New Roman" pitchFamily="18" charset="0"/>
                        </a:rPr>
                        <a:t>Professionals with work that </a:t>
                      </a:r>
                      <a:r>
                        <a:rPr kumimoji="0" lang="en-US" sz="2400" b="0" i="0" u="sng" strike="noStrike" cap="none" normalizeH="0" baseline="0" dirty="0" smtClean="0">
                          <a:ln>
                            <a:noFill/>
                          </a:ln>
                          <a:solidFill>
                            <a:schemeClr val="bg1"/>
                          </a:solidFill>
                          <a:effectLst/>
                          <a:latin typeface="Arial" charset="0"/>
                          <a:cs typeface="Times New Roman" pitchFamily="18" charset="0"/>
                        </a:rPr>
                        <a:t>regularly</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calls</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for</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information</a:t>
                      </a:r>
                      <a:r>
                        <a:rPr kumimoji="0" lang="en-US" sz="2400" b="0" i="0" u="none" strike="noStrike" cap="none" normalizeH="0" baseline="0" dirty="0" smtClean="0">
                          <a:ln>
                            <a:noFill/>
                          </a:ln>
                          <a:solidFill>
                            <a:schemeClr val="bg1"/>
                          </a:solidFill>
                          <a:effectLst/>
                          <a:latin typeface="Arial" charset="0"/>
                          <a:cs typeface="Times New Roman" pitchFamily="18" charset="0"/>
                        </a:rPr>
                        <a:t> provided only by GIS.</a:t>
                      </a:r>
                    </a:p>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endParaRPr kumimoji="0" lang="en-US" sz="2400" b="0" i="0" u="none" strike="noStrike" cap="none" normalizeH="0" baseline="0" dirty="0" smtClean="0">
                        <a:ln>
                          <a:noFill/>
                        </a:ln>
                        <a:solidFill>
                          <a:schemeClr val="bg1"/>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none" strike="noStrike" cap="none" normalizeH="0" baseline="0" dirty="0" smtClean="0">
                          <a:ln>
                            <a:noFill/>
                          </a:ln>
                          <a:solidFill>
                            <a:schemeClr val="bg1"/>
                          </a:solidFill>
                          <a:effectLst/>
                          <a:latin typeface="Arial" charset="0"/>
                          <a:cs typeface="Times New Roman" pitchFamily="18" charset="0"/>
                        </a:rPr>
                        <a:t>These users need training in the use of GIS software to make maps, but, seldom use sophisticated analytical GIS  features.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none" strike="noStrike" cap="none" normalizeH="0" baseline="0" dirty="0" smtClean="0">
                          <a:ln>
                            <a:noFill/>
                          </a:ln>
                          <a:solidFill>
                            <a:schemeClr val="bg1"/>
                          </a:solidFill>
                          <a:effectLst/>
                          <a:latin typeface="Arial" charset="0"/>
                          <a:cs typeface="Times New Roman" pitchFamily="18" charset="0"/>
                        </a:rPr>
                        <a:t>Thick-client applications, as well as, thin-client  web and GIS server applications. </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Level 3 – Advanced GIS Users</a:t>
            </a:r>
          </a:p>
        </p:txBody>
      </p:sp>
      <p:graphicFrame>
        <p:nvGraphicFramePr>
          <p:cNvPr id="19481" name="Group 25"/>
          <p:cNvGraphicFramePr>
            <a:graphicFrameLocks noGrp="1"/>
          </p:cNvGraphicFramePr>
          <p:nvPr>
            <p:ph idx="1"/>
          </p:nvPr>
        </p:nvGraphicFramePr>
        <p:xfrm>
          <a:off x="457200" y="1600200"/>
          <a:ext cx="8229600" cy="4572000"/>
        </p:xfrm>
        <a:graphic>
          <a:graphicData uri="http://schemas.openxmlformats.org/drawingml/2006/table">
            <a:tbl>
              <a:tblPr/>
              <a:tblGrid>
                <a:gridCol w="4114800"/>
                <a:gridCol w="4114800"/>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Description</a:t>
                      </a: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Technology</a:t>
                      </a:r>
                    </a:p>
                  </a:txBody>
                  <a:tcPr horzOverflow="overflow">
                    <a:lnL>
                      <a:noFill/>
                    </a:lnL>
                    <a:lnR cap="flat">
                      <a:noFill/>
                    </a:lnR>
                    <a:lnT cap="flat">
                      <a:noFill/>
                    </a:lnT>
                    <a:lnB>
                      <a:noFill/>
                    </a:lnB>
                    <a:lnTlToBr>
                      <a:noFill/>
                    </a:lnTlToBr>
                    <a:lnBlToTr>
                      <a:noFill/>
                    </a:lnBlToTr>
                    <a:noFill/>
                  </a:tcPr>
                </a:tc>
              </a:tr>
              <a:tr h="36750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Professionals that  who </a:t>
                      </a:r>
                      <a:r>
                        <a:rPr kumimoji="0" lang="en-US" sz="2400" b="0" i="0" u="sng" strike="noStrike" cap="none" normalizeH="0" baseline="0" dirty="0" smtClean="0">
                          <a:ln>
                            <a:noFill/>
                          </a:ln>
                          <a:solidFill>
                            <a:schemeClr val="bg1"/>
                          </a:solidFill>
                          <a:effectLst/>
                          <a:latin typeface="Arial" charset="0"/>
                          <a:cs typeface="Times New Roman" pitchFamily="18" charset="0"/>
                        </a:rPr>
                        <a:t>regularly</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perform</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spatial</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analysis</a:t>
                      </a:r>
                      <a:r>
                        <a:rPr kumimoji="0" lang="en-US" sz="2400" b="0" i="0" u="none" strike="noStrike" cap="none" normalizeH="0" baseline="0" dirty="0" smtClean="0">
                          <a:ln>
                            <a:noFill/>
                          </a:ln>
                          <a:solidFill>
                            <a:schemeClr val="bg1"/>
                          </a:solidFill>
                          <a:effectLst/>
                          <a:latin typeface="Arial" charset="0"/>
                          <a:cs typeface="Times New Roman" pitchFamily="18" charset="0"/>
                        </a:rPr>
                        <a:t> and/or </a:t>
                      </a:r>
                      <a:r>
                        <a:rPr kumimoji="0" lang="en-US" sz="2400" b="0" i="0" u="sng" strike="noStrike" cap="none" normalizeH="0" baseline="0" dirty="0" smtClean="0">
                          <a:ln>
                            <a:noFill/>
                          </a:ln>
                          <a:solidFill>
                            <a:schemeClr val="bg1"/>
                          </a:solidFill>
                          <a:effectLst/>
                          <a:latin typeface="Arial" charset="0"/>
                          <a:cs typeface="Times New Roman" pitchFamily="18" charset="0"/>
                        </a:rPr>
                        <a:t>produce</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GIS</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data</a:t>
                      </a:r>
                      <a:r>
                        <a:rPr kumimoji="0" lang="en-US" sz="2400" b="0" i="0" u="none" strike="noStrike" cap="none" normalizeH="0" baseline="0" dirty="0" smtClean="0">
                          <a:ln>
                            <a:noFill/>
                          </a:ln>
                          <a:solidFill>
                            <a:schemeClr val="bg1"/>
                          </a:solidFill>
                          <a:effectLst/>
                          <a:latin typeface="Arial" charset="0"/>
                          <a:cs typeface="Times New Roman" pitchFamily="18" charset="0"/>
                        </a:rPr>
                        <a:t>, as part of their job.</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These are “power-users” with advanced training in GIS, including developing programs to do  advanced mapping or other tasks.</a:t>
                      </a:r>
                      <a:endParaRPr kumimoji="0" lang="en-US" sz="2400" b="0" i="0" u="none" strike="noStrike" cap="none" normalizeH="0" baseline="0" dirty="0" smtClean="0">
                        <a:ln>
                          <a:noFill/>
                        </a:ln>
                        <a:solidFill>
                          <a:schemeClr val="bg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Thick client applications that run locally on the desktop and provide advanced, sophisticated GIS functionality.  </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IT-GIS</a:t>
            </a:r>
          </a:p>
        </p:txBody>
      </p:sp>
      <p:graphicFrame>
        <p:nvGraphicFramePr>
          <p:cNvPr id="21534" name="Group 30"/>
          <p:cNvGraphicFramePr>
            <a:graphicFrameLocks noGrp="1"/>
          </p:cNvGraphicFramePr>
          <p:nvPr>
            <p:ph idx="1"/>
          </p:nvPr>
        </p:nvGraphicFramePr>
        <p:xfrm>
          <a:off x="457200" y="1600200"/>
          <a:ext cx="8229600" cy="4225925"/>
        </p:xfrm>
        <a:graphic>
          <a:graphicData uri="http://schemas.openxmlformats.org/drawingml/2006/table">
            <a:tbl>
              <a:tblPr/>
              <a:tblGrid>
                <a:gridCol w="4114800"/>
                <a:gridCol w="4114800"/>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Description</a:t>
                      </a: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Technology</a:t>
                      </a:r>
                    </a:p>
                  </a:txBody>
                  <a:tcPr horzOverflow="overflow">
                    <a:lnL>
                      <a:noFill/>
                    </a:lnL>
                    <a:lnR cap="flat">
                      <a:noFill/>
                    </a:lnR>
                    <a:lnT cap="flat">
                      <a:noFill/>
                    </a:lnT>
                    <a:lnB>
                      <a:noFill/>
                    </a:lnB>
                    <a:lnTlToBr>
                      <a:noFill/>
                    </a:lnTlToBr>
                    <a:lnBlToTr>
                      <a:noFill/>
                    </a:lnBlToTr>
                    <a:noFill/>
                  </a:tcPr>
                </a:tc>
              </a:tr>
              <a:tr h="3768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Professionals possessing  advanced experience; and IT skills, knowledge of geographic concepts of mapping and cartography.</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They have experience applying GIS within the context of a relevant professional discipline.  </a:t>
                      </a:r>
                      <a:endParaRPr kumimoji="0" lang="en-US" sz="2400" b="0" i="0" u="none" strike="noStrike" cap="none" normalizeH="0" baseline="0" dirty="0" smtClean="0">
                        <a:ln>
                          <a:noFill/>
                        </a:ln>
                        <a:solidFill>
                          <a:schemeClr val="bg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All levels  and forms of GIS technology, in order to  develop and maintain the GIS environment for the agency.  </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This includes all aspects of training, tech support, application programming, and web development.</a:t>
                      </a:r>
                      <a:endParaRPr kumimoji="0" lang="en-US" sz="2400" b="0" i="0" u="none" strike="noStrike" cap="none" normalizeH="0" baseline="0" dirty="0" smtClean="0">
                        <a:ln>
                          <a:noFill/>
                        </a:ln>
                        <a:solidFill>
                          <a:schemeClr val="bg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b="1" dirty="0" smtClean="0"/>
              <a:t>ENTERPRISE GIS USER </a:t>
            </a:r>
            <a:r>
              <a:rPr lang="en-US" sz="4000" b="1" dirty="0"/>
              <a:t>MODEL</a:t>
            </a:r>
            <a:r>
              <a:rPr lang="en-US" sz="4000" dirty="0"/>
              <a:t/>
            </a:r>
            <a:br>
              <a:rPr lang="en-US" sz="4000" dirty="0"/>
            </a:br>
            <a:r>
              <a:rPr lang="en-US" sz="4000" dirty="0"/>
              <a:t>in </a:t>
            </a:r>
            <a:r>
              <a:rPr lang="en-US" sz="4000" dirty="0" smtClean="0"/>
              <a:t>review</a:t>
            </a:r>
            <a:endParaRPr lang="en-US" sz="4000" dirty="0"/>
          </a:p>
        </p:txBody>
      </p:sp>
      <p:graphicFrame>
        <p:nvGraphicFramePr>
          <p:cNvPr id="41987" name="Group 3"/>
          <p:cNvGraphicFramePr>
            <a:graphicFrameLocks noGrp="1"/>
          </p:cNvGraphicFramePr>
          <p:nvPr>
            <p:ph idx="1"/>
          </p:nvPr>
        </p:nvGraphicFramePr>
        <p:xfrm>
          <a:off x="457200" y="1524000"/>
          <a:ext cx="8229600" cy="5029200"/>
        </p:xfrm>
        <a:graphic>
          <a:graphicData uri="http://schemas.openxmlformats.org/drawingml/2006/table">
            <a:tbl>
              <a:tblPr/>
              <a:tblGrid>
                <a:gridCol w="914400"/>
                <a:gridCol w="914400"/>
                <a:gridCol w="914400"/>
                <a:gridCol w="914400"/>
                <a:gridCol w="914400"/>
                <a:gridCol w="914400"/>
                <a:gridCol w="914400"/>
                <a:gridCol w="914400"/>
                <a:gridCol w="914400"/>
              </a:tblGrid>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cap="flat">
                      <a:noFill/>
                    </a:lnL>
                    <a:lnR>
                      <a:noFill/>
                    </a:lnR>
                    <a:lnT w="28575" cap="flat" cmpd="sng" algn="ctr">
                      <a:solidFill>
                        <a:schemeClr val="bg1"/>
                      </a:solidFill>
                      <a:prstDash val="lgDash"/>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solidFill>
                              <a:schemeClr val="bg1"/>
                            </a:solidFill>
                          </a:ln>
                          <a:solidFill>
                            <a:schemeClr val="bg1"/>
                          </a:solidFill>
                          <a:effectLst/>
                          <a:latin typeface="Arial" charset="0"/>
                          <a:ea typeface="Times New Roman" pitchFamily="18" charset="0"/>
                          <a:cs typeface="Arial" charset="0"/>
                        </a:rPr>
                        <a:t>Level 0</a:t>
                      </a: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cap="flat">
                      <a:noFill/>
                    </a:lnR>
                    <a:lnT w="28575" cap="flat" cmpd="sng" algn="ctr">
                      <a:solidFill>
                        <a:schemeClr val="bg1"/>
                      </a:solidFill>
                      <a:prstDash val="lgDash"/>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1</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2</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3</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cs typeface="Times New Roman" pitchFamily="18" charset="0"/>
                        </a:rPr>
                        <a:t>IT-GIS</a:t>
                      </a:r>
                      <a:endParaRPr kumimoji="0" lang="en-US" sz="16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w="28575" cap="flat" cmpd="sng" algn="ctr">
                      <a:solidFill>
                        <a:schemeClr val="bg1"/>
                      </a:solidFill>
                      <a:prstDash val="solid"/>
                      <a:round/>
                      <a:headEnd type="none" w="med" len="med"/>
                      <a:tailEnd type="none" w="med" len="med"/>
                    </a:lnR>
                    <a:lnT>
                      <a:noFill/>
                    </a:lnT>
                    <a:lnB cap="flat">
                      <a:noFill/>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cs typeface="Times New Roman" pitchFamily="18" charset="0"/>
                        </a:rPr>
                        <a:t>IT Infrastructure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Narrow" pitchFamily="34"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Important Features of the</a:t>
            </a:r>
            <a:br>
              <a:rPr lang="en-US" sz="4000" dirty="0"/>
            </a:br>
            <a:r>
              <a:rPr lang="en-US" sz="4000" dirty="0"/>
              <a:t>User Model</a:t>
            </a:r>
          </a:p>
        </p:txBody>
      </p:sp>
      <p:sp>
        <p:nvSpPr>
          <p:cNvPr id="43011" name="Rectangle 3"/>
          <p:cNvSpPr>
            <a:spLocks noGrp="1" noChangeArrowheads="1"/>
          </p:cNvSpPr>
          <p:nvPr>
            <p:ph type="body" idx="1"/>
          </p:nvPr>
        </p:nvSpPr>
        <p:spPr/>
        <p:txBody>
          <a:bodyPr/>
          <a:lstStyle/>
          <a:p>
            <a:pPr>
              <a:lnSpc>
                <a:spcPct val="80000"/>
              </a:lnSpc>
            </a:pPr>
            <a:r>
              <a:rPr lang="en-US" sz="2000" dirty="0"/>
              <a:t>Information can be delivered to the entire continuum of users across the enterprise, as well as outside the agency.</a:t>
            </a:r>
          </a:p>
          <a:p>
            <a:pPr>
              <a:lnSpc>
                <a:spcPct val="80000"/>
              </a:lnSpc>
              <a:buFontTx/>
              <a:buNone/>
            </a:pPr>
            <a:endParaRPr lang="en-US" sz="2000" dirty="0"/>
          </a:p>
          <a:p>
            <a:pPr>
              <a:lnSpc>
                <a:spcPct val="80000"/>
              </a:lnSpc>
            </a:pPr>
            <a:r>
              <a:rPr lang="en-US" sz="2000" dirty="0"/>
              <a:t>Training and experience will advance users up the continuum.</a:t>
            </a:r>
          </a:p>
          <a:p>
            <a:pPr>
              <a:lnSpc>
                <a:spcPct val="80000"/>
              </a:lnSpc>
              <a:buFontTx/>
              <a:buNone/>
            </a:pPr>
            <a:endParaRPr lang="en-US" sz="2000" dirty="0"/>
          </a:p>
          <a:p>
            <a:pPr>
              <a:lnSpc>
                <a:spcPct val="80000"/>
              </a:lnSpc>
            </a:pPr>
            <a:r>
              <a:rPr lang="en-US" sz="2000" dirty="0"/>
              <a:t>The entire user-base is supported by a small professional, IT-GIS staff that is integrated into the enterprise IT infrastructure.</a:t>
            </a:r>
          </a:p>
          <a:p>
            <a:pPr>
              <a:lnSpc>
                <a:spcPct val="80000"/>
              </a:lnSpc>
              <a:buFontTx/>
              <a:buNone/>
            </a:pPr>
            <a:endParaRPr lang="en-US" sz="2000" dirty="0"/>
          </a:p>
          <a:p>
            <a:pPr>
              <a:lnSpc>
                <a:spcPct val="80000"/>
              </a:lnSpc>
            </a:pPr>
            <a:r>
              <a:rPr lang="en-US" sz="2000" dirty="0"/>
              <a:t>Users at any level can benefit by the technology applied to serve lower user classes.</a:t>
            </a:r>
          </a:p>
          <a:p>
            <a:pPr>
              <a:lnSpc>
                <a:spcPct val="80000"/>
              </a:lnSpc>
              <a:buFontTx/>
              <a:buNone/>
            </a:pPr>
            <a:endParaRPr lang="en-US" sz="2000" dirty="0"/>
          </a:p>
          <a:p>
            <a:pPr>
              <a:lnSpc>
                <a:spcPct val="80000"/>
              </a:lnSpc>
            </a:pPr>
            <a:r>
              <a:rPr lang="en-US" sz="2000" dirty="0"/>
              <a:t>The IT-GIS staff is part of, and supported by, the agency’s existing IT infrastructure.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E19A1C4C56A94FB4EB5539511B5B27" ma:contentTypeVersion="0" ma:contentTypeDescription="Create a new document." ma:contentTypeScope="" ma:versionID="1035b1e952fbfc6e7ebcacc850fd2a22">
  <xsd:schema xmlns:xsd="http://www.w3.org/2001/XMLSchema" xmlns:xs="http://www.w3.org/2001/XMLSchema" xmlns:p="http://schemas.microsoft.com/office/2006/metadata/properties" xmlns:ns1="http://schemas.microsoft.com/sharepoint/v3" xmlns:ns2="8b31c874-b99a-4d42-8a7e-c9ac8ddcf610" targetNamespace="http://schemas.microsoft.com/office/2006/metadata/properties" ma:root="true" ma:fieldsID="6abd6eba0cf898e1d58d7646ea888726" ns1:_="" ns2:_="">
    <xsd:import namespace="http://schemas.microsoft.com/sharepoint/v3"/>
    <xsd:import namespace="8b31c874-b99a-4d42-8a7e-c9ac8ddcf610"/>
    <xsd:element name="properties">
      <xsd:complexType>
        <xsd:sequence>
          <xsd:element name="documentManagement">
            <xsd:complexType>
              <xsd:all>
                <xsd:element ref="ns1:PublishingStartDate" minOccurs="0"/>
                <xsd:element ref="ns1:PublishingExpirationDate" minOccurs="0"/>
                <xsd:element ref="ns2:Effectiv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31c874-b99a-4d42-8a7e-c9ac8ddcf610" elementFormDefault="qualified">
    <xsd:import namespace="http://schemas.microsoft.com/office/2006/documentManagement/types"/>
    <xsd:import namespace="http://schemas.microsoft.com/office/infopath/2007/PartnerControls"/>
    <xsd:element name="EffectiveDate" ma:index="12" nillable="true" ma:displayName="Effective Date" ma:format="DateOnly" ma:internalName="Effectiv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Description"/>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ffectiveDate xmlns="8b31c874-b99a-4d42-8a7e-c9ac8ddcf610" xsi:nil="true"/>
  </documentManagement>
</p:properties>
</file>

<file path=customXml/itemProps1.xml><?xml version="1.0" encoding="utf-8"?>
<ds:datastoreItem xmlns:ds="http://schemas.openxmlformats.org/officeDocument/2006/customXml" ds:itemID="{FE0DCCBD-21BD-44FE-B765-0D6A68291003}"/>
</file>

<file path=customXml/itemProps2.xml><?xml version="1.0" encoding="utf-8"?>
<ds:datastoreItem xmlns:ds="http://schemas.openxmlformats.org/officeDocument/2006/customXml" ds:itemID="{8C394776-4E96-4C19-BAAA-BEB0F8D26986}"/>
</file>

<file path=customXml/itemProps3.xml><?xml version="1.0" encoding="utf-8"?>
<ds:datastoreItem xmlns:ds="http://schemas.openxmlformats.org/officeDocument/2006/customXml" ds:itemID="{C8C59519-FCC1-4D73-9C7A-6755B553AB43}"/>
</file>

<file path=docProps/app.xml><?xml version="1.0" encoding="utf-8"?>
<Properties xmlns="http://schemas.openxmlformats.org/officeDocument/2006/extended-properties" xmlns:vt="http://schemas.openxmlformats.org/officeDocument/2006/docPropsVTypes">
  <Template/>
  <TotalTime>2102</TotalTime>
  <Words>3433</Words>
  <Application>Microsoft Office PowerPoint</Application>
  <PresentationFormat>On-screen Show (4:3)</PresentationFormat>
  <Paragraphs>749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IMPLEMENTING GOVERNMENT-WIDE ENTERPRISE GIS; THE FEDERATED MODEL</vt:lpstr>
      <vt:lpstr>ENTERPRISE GIS USER MODEL</vt:lpstr>
      <vt:lpstr>Level 0 – Non-GIS Users</vt:lpstr>
      <vt:lpstr>Level 1 – Occasional Users</vt:lpstr>
      <vt:lpstr>Level 2 – Regular GIS Users</vt:lpstr>
      <vt:lpstr>Level 3 – Advanced GIS Users</vt:lpstr>
      <vt:lpstr>IT-GIS</vt:lpstr>
      <vt:lpstr>ENTERPRISE GIS USER MODEL in review</vt:lpstr>
      <vt:lpstr>Important Features of the User Model</vt:lpstr>
      <vt:lpstr>Enterprise GIS Architecture</vt:lpstr>
      <vt:lpstr>PowerPoint Presentation</vt:lpstr>
      <vt:lpstr>The Current Status of USGS Maps</vt:lpstr>
      <vt:lpstr>How Up to Date  are Louisiana’s Maps?</vt:lpstr>
      <vt:lpstr>Where Has All the Coastline Gone?</vt:lpstr>
      <vt:lpstr>LIFE CYCLE OF GOVERNMENT DATA </vt:lpstr>
      <vt:lpstr>PowerPoint Presentation</vt:lpstr>
      <vt:lpstr>PowerPoint Presentation</vt:lpstr>
      <vt:lpstr>PowerPoint Presentation</vt:lpstr>
      <vt:lpstr>PowerPoint Presentation</vt:lpstr>
      <vt:lpstr>PowerPoint Presentation</vt:lpstr>
    </vt:vector>
  </TitlesOfParts>
  <Company>LA DOTD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ENTERPRISE GIS IN A STATE AGENCY</dc:title>
  <dc:subject/>
  <dc:creator>James E. Mitchell, Ph. D.</dc:creator>
  <cp:lastModifiedBy> James E. Mitchell, Ph. D.</cp:lastModifiedBy>
  <cp:revision>164</cp:revision>
  <dcterms:created xsi:type="dcterms:W3CDTF">2007-06-01T15:58:03Z</dcterms:created>
  <dcterms:modified xsi:type="dcterms:W3CDTF">2010-09-20T03:00:33Z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0x010100DAE19A1C4C56A94FB4EB5539511B5B27</vt:lpwstr>
  </property>
  <property fmtid="{D5CDD505-2E9C-101B-9397-08002B2CF9AE}" pid="3" name="TemplateUrl">
    <vt:lpwstr/>
  </property>
  <property fmtid="{D5CDD505-2E9C-101B-9397-08002B2CF9AE}" pid="4" name="Order">
    <vt:r8>2000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